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29.xml"/>
  <Override ContentType="application/vnd.openxmlformats-officedocument.presentationml.slideLayout+xml" PartName="/ppt/slideLayouts/slideLayout120.xml"/>
  <Override ContentType="application/vnd.openxmlformats-officedocument.presentationml.slideLayout+xml" PartName="/ppt/slideLayouts/slideLayout9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10.xml"/>
  <Override ContentType="application/vnd.openxmlformats-officedocument.presentationml.slideLayout+xml" PartName="/ppt/slideLayouts/slideLayout61.xml"/>
  <Override ContentType="application/vnd.openxmlformats-officedocument.presentationml.slideLayout+xml" PartName="/ppt/slideLayouts/slideLayout12.xml"/>
  <Override ContentType="application/vnd.openxmlformats-officedocument.presentationml.slideLayout+xml" PartName="/ppt/slideLayouts/slideLayout102.xml"/>
  <Override ContentType="application/vnd.openxmlformats-officedocument.presentationml.slideLayout+xml" PartName="/ppt/slideLayouts/slideLayout119.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9.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117.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116.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17.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1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28.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112.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03.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01.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18.xml"/>
  <Override ContentType="application/vnd.openxmlformats-officedocument.presentationml.slideLayout+xml" PartName="/ppt/slideLayouts/slideLayout105.xml"/>
  <Override ContentType="application/vnd.openxmlformats-officedocument.presentationml.slideLayout+xml" PartName="/ppt/slideLayouts/slideLayout118.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7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12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107.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09.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115.xml"/>
  <Override ContentType="application/vnd.openxmlformats-officedocument.presentationml.slideLayout+xml" PartName="/ppt/slideLayouts/slideLayout82.xml"/>
  <Override ContentType="application/vnd.openxmlformats-officedocument.presentationml.slideLayout+xml" PartName="/ppt/slideLayouts/slideLayout100.xml"/>
  <Override ContentType="application/vnd.openxmlformats-officedocument.presentationml.slideLayout+xml" PartName="/ppt/slideLayouts/slideLayout113.xml"/>
  <Override ContentType="application/vnd.openxmlformats-officedocument.presentationml.slideLayout+xml" PartName="/ppt/slideLayouts/slideLayout57.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5.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69" r:id="rId4"/>
    <p:sldMasterId id="2147483770" r:id="rId5"/>
    <p:sldMasterId id="2147483771" r:id="rId6"/>
    <p:sldMasterId id="2147483772" r:id="rId7"/>
    <p:sldMasterId id="2147483773" r:id="rId8"/>
  </p:sldMasterIdLst>
  <p:notesMasterIdLst>
    <p:notesMasterId r:id="rId9"/>
  </p:notesMasterIdLst>
  <p:sldIdLst>
    <p:sldId id="256" r:id="rId10"/>
    <p:sldId id="257" r:id="rId11"/>
    <p:sldId id="258" r:id="rId12"/>
    <p:sldId id="259" r:id="rId13"/>
    <p:sldId id="260" r:id="rId14"/>
    <p:sldId id="261" r:id="rId15"/>
    <p:sldId id="262" r:id="rId16"/>
    <p:sldId id="263" r:id="rId17"/>
    <p:sldId id="264" r:id="rId18"/>
    <p:sldId id="265" r:id="rId19"/>
    <p:sldId id="266" r:id="rId20"/>
    <p:sldId id="267" r:id="rId21"/>
    <p:sldId id="268" r:id="rId22"/>
    <p:sldId id="269" r:id="rId23"/>
    <p:sldId id="270" r:id="rId24"/>
    <p:sldId id="271" r:id="rId25"/>
    <p:sldId id="272" r:id="rId26"/>
    <p:sldId id="273" r:id="rId27"/>
    <p:sldId id="274" r:id="rId28"/>
    <p:sldId id="275" r:id="rId29"/>
    <p:sldId id="276" r:id="rId30"/>
    <p:sldId id="277" r:id="rId31"/>
    <p:sldId id="278" r:id="rId32"/>
    <p:sldId id="279" r:id="rId33"/>
    <p:sldId id="280" r:id="rId34"/>
  </p:sldIdLst>
  <p:sldSz cy="5143500" cx="9144000"/>
  <p:notesSz cx="6858000" cy="9144000"/>
  <p:embeddedFontLst>
    <p:embeddedFont>
      <p:font typeface="Anaheim"/>
      <p:regular r:id="rId35"/>
    </p:embeddedFont>
    <p:embeddedFont>
      <p:font typeface="Barlow Condensed ExtraBold"/>
      <p:bold r:id="rId36"/>
      <p:boldItalic r:id="rId37"/>
    </p:embeddedFont>
    <p:embeddedFont>
      <p:font typeface="Tahoma"/>
      <p:regular r:id="rId38"/>
      <p:bold r:id="rId39"/>
    </p:embeddedFont>
    <p:embeddedFont>
      <p:font typeface="Overpass Mono"/>
      <p:regular r:id="rId40"/>
      <p:bold r:id="rId41"/>
    </p:embeddedFont>
    <p:embeddedFont>
      <p:font typeface="Barlow"/>
      <p:regular r:id="rId42"/>
      <p:bold r:id="rId43"/>
      <p:italic r:id="rId44"/>
      <p:boldItalic r:id="rId4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OverpassMono-regular.fntdata"/><Relationship Id="rId20" Type="http://schemas.openxmlformats.org/officeDocument/2006/relationships/slide" Target="slides/slide11.xml"/><Relationship Id="rId42" Type="http://schemas.openxmlformats.org/officeDocument/2006/relationships/font" Target="fonts/Barlow-regular.fntdata"/><Relationship Id="rId41" Type="http://schemas.openxmlformats.org/officeDocument/2006/relationships/font" Target="fonts/OverpassMono-bold.fntdata"/><Relationship Id="rId22" Type="http://schemas.openxmlformats.org/officeDocument/2006/relationships/slide" Target="slides/slide13.xml"/><Relationship Id="rId44" Type="http://schemas.openxmlformats.org/officeDocument/2006/relationships/font" Target="fonts/Barlow-italic.fntdata"/><Relationship Id="rId21" Type="http://schemas.openxmlformats.org/officeDocument/2006/relationships/slide" Target="slides/slide12.xml"/><Relationship Id="rId43" Type="http://schemas.openxmlformats.org/officeDocument/2006/relationships/font" Target="fonts/Barlow-bold.fntdata"/><Relationship Id="rId24" Type="http://schemas.openxmlformats.org/officeDocument/2006/relationships/slide" Target="slides/slide15.xml"/><Relationship Id="rId23" Type="http://schemas.openxmlformats.org/officeDocument/2006/relationships/slide" Target="slides/slide14.xml"/><Relationship Id="rId45" Type="http://schemas.openxmlformats.org/officeDocument/2006/relationships/font" Target="fonts/Barlow-boldItalic.fntdata"/><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notesMaster" Target="notesMasters/notesMaster1.xml"/><Relationship Id="rId26" Type="http://schemas.openxmlformats.org/officeDocument/2006/relationships/slide" Target="slides/slide17.xml"/><Relationship Id="rId25" Type="http://schemas.openxmlformats.org/officeDocument/2006/relationships/slide" Target="slides/slide16.xml"/><Relationship Id="rId28" Type="http://schemas.openxmlformats.org/officeDocument/2006/relationships/slide" Target="slides/slide19.xml"/><Relationship Id="rId27" Type="http://schemas.openxmlformats.org/officeDocument/2006/relationships/slide" Target="slides/slide18.xml"/><Relationship Id="rId5" Type="http://schemas.openxmlformats.org/officeDocument/2006/relationships/slideMaster" Target="slideMasters/slideMaster2.xml"/><Relationship Id="rId6" Type="http://schemas.openxmlformats.org/officeDocument/2006/relationships/slideMaster" Target="slideMasters/slideMaster3.xml"/><Relationship Id="rId29" Type="http://schemas.openxmlformats.org/officeDocument/2006/relationships/slide" Target="slides/slide20.xml"/><Relationship Id="rId7" Type="http://schemas.openxmlformats.org/officeDocument/2006/relationships/slideMaster" Target="slideMasters/slideMaster4.xml"/><Relationship Id="rId8" Type="http://schemas.openxmlformats.org/officeDocument/2006/relationships/slideMaster" Target="slideMasters/slideMaster5.xml"/><Relationship Id="rId31" Type="http://schemas.openxmlformats.org/officeDocument/2006/relationships/slide" Target="slides/slide22.xml"/><Relationship Id="rId30" Type="http://schemas.openxmlformats.org/officeDocument/2006/relationships/slide" Target="slides/slide21.xml"/><Relationship Id="rId11" Type="http://schemas.openxmlformats.org/officeDocument/2006/relationships/slide" Target="slides/slide2.xml"/><Relationship Id="rId33" Type="http://schemas.openxmlformats.org/officeDocument/2006/relationships/slide" Target="slides/slide24.xml"/><Relationship Id="rId10" Type="http://schemas.openxmlformats.org/officeDocument/2006/relationships/slide" Target="slides/slide1.xml"/><Relationship Id="rId32" Type="http://schemas.openxmlformats.org/officeDocument/2006/relationships/slide" Target="slides/slide23.xml"/><Relationship Id="rId13" Type="http://schemas.openxmlformats.org/officeDocument/2006/relationships/slide" Target="slides/slide4.xml"/><Relationship Id="rId35" Type="http://schemas.openxmlformats.org/officeDocument/2006/relationships/font" Target="fonts/Anaheim-regular.fntdata"/><Relationship Id="rId12" Type="http://schemas.openxmlformats.org/officeDocument/2006/relationships/slide" Target="slides/slide3.xml"/><Relationship Id="rId34" Type="http://schemas.openxmlformats.org/officeDocument/2006/relationships/slide" Target="slides/slide25.xml"/><Relationship Id="rId15" Type="http://schemas.openxmlformats.org/officeDocument/2006/relationships/slide" Target="slides/slide6.xml"/><Relationship Id="rId37" Type="http://schemas.openxmlformats.org/officeDocument/2006/relationships/font" Target="fonts/BarlowCondensedExtraBold-boldItalic.fntdata"/><Relationship Id="rId14" Type="http://schemas.openxmlformats.org/officeDocument/2006/relationships/slide" Target="slides/slide5.xml"/><Relationship Id="rId36" Type="http://schemas.openxmlformats.org/officeDocument/2006/relationships/font" Target="fonts/BarlowCondensedExtraBold-bold.fntdata"/><Relationship Id="rId17" Type="http://schemas.openxmlformats.org/officeDocument/2006/relationships/slide" Target="slides/slide8.xml"/><Relationship Id="rId39" Type="http://schemas.openxmlformats.org/officeDocument/2006/relationships/font" Target="fonts/Tahoma-bold.fntdata"/><Relationship Id="rId16" Type="http://schemas.openxmlformats.org/officeDocument/2006/relationships/slide" Target="slides/slide7.xml"/><Relationship Id="rId38" Type="http://schemas.openxmlformats.org/officeDocument/2006/relationships/font" Target="fonts/Tahoma-regular.fntdata"/><Relationship Id="rId19" Type="http://schemas.openxmlformats.org/officeDocument/2006/relationships/slide" Target="slides/slide10.xml"/><Relationship Id="rId18"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9" name="Shape 1589"/>
        <p:cNvGrpSpPr/>
        <p:nvPr/>
      </p:nvGrpSpPr>
      <p:grpSpPr>
        <a:xfrm>
          <a:off x="0" y="0"/>
          <a:ext cx="0" cy="0"/>
          <a:chOff x="0" y="0"/>
          <a:chExt cx="0" cy="0"/>
        </a:xfrm>
      </p:grpSpPr>
      <p:sp>
        <p:nvSpPr>
          <p:cNvPr id="1590" name="Google Shape;1590;g1ab35ca329a_4_32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591" name="Google Shape;1591;g1ab35ca329a_4_3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1" name="Shape 1661"/>
        <p:cNvGrpSpPr/>
        <p:nvPr/>
      </p:nvGrpSpPr>
      <p:grpSpPr>
        <a:xfrm>
          <a:off x="0" y="0"/>
          <a:ext cx="0" cy="0"/>
          <a:chOff x="0" y="0"/>
          <a:chExt cx="0" cy="0"/>
        </a:xfrm>
      </p:grpSpPr>
      <p:sp>
        <p:nvSpPr>
          <p:cNvPr id="1662" name="Google Shape;1662;g243054bc876_0_3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3" name="Google Shape;1663;g243054bc876_0_3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8" name="Shape 1668"/>
        <p:cNvGrpSpPr/>
        <p:nvPr/>
      </p:nvGrpSpPr>
      <p:grpSpPr>
        <a:xfrm>
          <a:off x="0" y="0"/>
          <a:ext cx="0" cy="0"/>
          <a:chOff x="0" y="0"/>
          <a:chExt cx="0" cy="0"/>
        </a:xfrm>
      </p:grpSpPr>
      <p:sp>
        <p:nvSpPr>
          <p:cNvPr id="1669" name="Google Shape;1669;g242f724fc3f_2_3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0" name="Google Shape;1670;g242f724fc3f_2_3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5" name="Shape 1675"/>
        <p:cNvGrpSpPr/>
        <p:nvPr/>
      </p:nvGrpSpPr>
      <p:grpSpPr>
        <a:xfrm>
          <a:off x="0" y="0"/>
          <a:ext cx="0" cy="0"/>
          <a:chOff x="0" y="0"/>
          <a:chExt cx="0" cy="0"/>
        </a:xfrm>
      </p:grpSpPr>
      <p:sp>
        <p:nvSpPr>
          <p:cNvPr id="1676" name="Google Shape;1676;g243054bc876_0_4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7" name="Google Shape;1677;g243054bc876_0_4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1" name="Shape 1691"/>
        <p:cNvGrpSpPr/>
        <p:nvPr/>
      </p:nvGrpSpPr>
      <p:grpSpPr>
        <a:xfrm>
          <a:off x="0" y="0"/>
          <a:ext cx="0" cy="0"/>
          <a:chOff x="0" y="0"/>
          <a:chExt cx="0" cy="0"/>
        </a:xfrm>
      </p:grpSpPr>
      <p:sp>
        <p:nvSpPr>
          <p:cNvPr id="1692" name="Google Shape;1692;g243054bc876_0_4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3" name="Google Shape;1693;g243054bc876_0_4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1" name="Shape 1701"/>
        <p:cNvGrpSpPr/>
        <p:nvPr/>
      </p:nvGrpSpPr>
      <p:grpSpPr>
        <a:xfrm>
          <a:off x="0" y="0"/>
          <a:ext cx="0" cy="0"/>
          <a:chOff x="0" y="0"/>
          <a:chExt cx="0" cy="0"/>
        </a:xfrm>
      </p:grpSpPr>
      <p:sp>
        <p:nvSpPr>
          <p:cNvPr id="1702" name="Google Shape;1702;g242ee651ee8_0_3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3" name="Google Shape;1703;g242ee651ee8_0_3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9" name="Shape 1729"/>
        <p:cNvGrpSpPr/>
        <p:nvPr/>
      </p:nvGrpSpPr>
      <p:grpSpPr>
        <a:xfrm>
          <a:off x="0" y="0"/>
          <a:ext cx="0" cy="0"/>
          <a:chOff x="0" y="0"/>
          <a:chExt cx="0" cy="0"/>
        </a:xfrm>
      </p:grpSpPr>
      <p:sp>
        <p:nvSpPr>
          <p:cNvPr id="1730" name="Google Shape;1730;g243054bc876_0_4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1" name="Google Shape;1731;g243054bc876_0_4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7" name="Shape 1757"/>
        <p:cNvGrpSpPr/>
        <p:nvPr/>
      </p:nvGrpSpPr>
      <p:grpSpPr>
        <a:xfrm>
          <a:off x="0" y="0"/>
          <a:ext cx="0" cy="0"/>
          <a:chOff x="0" y="0"/>
          <a:chExt cx="0" cy="0"/>
        </a:xfrm>
      </p:grpSpPr>
      <p:sp>
        <p:nvSpPr>
          <p:cNvPr id="1758" name="Google Shape;1758;g1ab35ca329a_4_3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9" name="Google Shape;1759;g1ab35ca329a_4_3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4" name="Shape 1764"/>
        <p:cNvGrpSpPr/>
        <p:nvPr/>
      </p:nvGrpSpPr>
      <p:grpSpPr>
        <a:xfrm>
          <a:off x="0" y="0"/>
          <a:ext cx="0" cy="0"/>
          <a:chOff x="0" y="0"/>
          <a:chExt cx="0" cy="0"/>
        </a:xfrm>
      </p:grpSpPr>
      <p:sp>
        <p:nvSpPr>
          <p:cNvPr id="1765" name="Google Shape;1765;g242f724fc3f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6" name="Google Shape;1766;g242f724fc3f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5" name="Shape 1805"/>
        <p:cNvGrpSpPr/>
        <p:nvPr/>
      </p:nvGrpSpPr>
      <p:grpSpPr>
        <a:xfrm>
          <a:off x="0" y="0"/>
          <a:ext cx="0" cy="0"/>
          <a:chOff x="0" y="0"/>
          <a:chExt cx="0" cy="0"/>
        </a:xfrm>
      </p:grpSpPr>
      <p:sp>
        <p:nvSpPr>
          <p:cNvPr id="1806" name="Google Shape;1806;g243054bc876_0_5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7" name="Google Shape;1807;g243054bc876_0_5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4" name="Shape 1844"/>
        <p:cNvGrpSpPr/>
        <p:nvPr/>
      </p:nvGrpSpPr>
      <p:grpSpPr>
        <a:xfrm>
          <a:off x="0" y="0"/>
          <a:ext cx="0" cy="0"/>
          <a:chOff x="0" y="0"/>
          <a:chExt cx="0" cy="0"/>
        </a:xfrm>
      </p:grpSpPr>
      <p:sp>
        <p:nvSpPr>
          <p:cNvPr id="1845" name="Google Shape;1845;g2419e9161a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6" name="Google Shape;1846;g2419e9161a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5" name="Shape 1595"/>
        <p:cNvGrpSpPr/>
        <p:nvPr/>
      </p:nvGrpSpPr>
      <p:grpSpPr>
        <a:xfrm>
          <a:off x="0" y="0"/>
          <a:ext cx="0" cy="0"/>
          <a:chOff x="0" y="0"/>
          <a:chExt cx="0" cy="0"/>
        </a:xfrm>
      </p:grpSpPr>
      <p:sp>
        <p:nvSpPr>
          <p:cNvPr id="1596" name="Google Shape;1596;g1ab35ca329a_4_3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7" name="Google Shape;1597;g1ab35ca329a_4_3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9" name="Shape 1849"/>
        <p:cNvGrpSpPr/>
        <p:nvPr/>
      </p:nvGrpSpPr>
      <p:grpSpPr>
        <a:xfrm>
          <a:off x="0" y="0"/>
          <a:ext cx="0" cy="0"/>
          <a:chOff x="0" y="0"/>
          <a:chExt cx="0" cy="0"/>
        </a:xfrm>
      </p:grpSpPr>
      <p:sp>
        <p:nvSpPr>
          <p:cNvPr id="1850" name="Google Shape;1850;g2419e9161ae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1" name="Google Shape;1851;g2419e9161ae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6" name="Shape 1856"/>
        <p:cNvGrpSpPr/>
        <p:nvPr/>
      </p:nvGrpSpPr>
      <p:grpSpPr>
        <a:xfrm>
          <a:off x="0" y="0"/>
          <a:ext cx="0" cy="0"/>
          <a:chOff x="0" y="0"/>
          <a:chExt cx="0" cy="0"/>
        </a:xfrm>
      </p:grpSpPr>
      <p:sp>
        <p:nvSpPr>
          <p:cNvPr id="1857" name="Google Shape;1857;g2419e9161ae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8" name="Google Shape;1858;g2419e9161ae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3" name="Shape 1863"/>
        <p:cNvGrpSpPr/>
        <p:nvPr/>
      </p:nvGrpSpPr>
      <p:grpSpPr>
        <a:xfrm>
          <a:off x="0" y="0"/>
          <a:ext cx="0" cy="0"/>
          <a:chOff x="0" y="0"/>
          <a:chExt cx="0" cy="0"/>
        </a:xfrm>
      </p:grpSpPr>
      <p:sp>
        <p:nvSpPr>
          <p:cNvPr id="1864" name="Google Shape;1864;g242aaa59e2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5" name="Google Shape;1865;g242aaa59e2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0" name="Shape 1870"/>
        <p:cNvGrpSpPr/>
        <p:nvPr/>
      </p:nvGrpSpPr>
      <p:grpSpPr>
        <a:xfrm>
          <a:off x="0" y="0"/>
          <a:ext cx="0" cy="0"/>
          <a:chOff x="0" y="0"/>
          <a:chExt cx="0" cy="0"/>
        </a:xfrm>
      </p:grpSpPr>
      <p:sp>
        <p:nvSpPr>
          <p:cNvPr id="1871" name="Google Shape;1871;g242aaa59e2b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2" name="Google Shape;1872;g242aaa59e2b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6" name="Shape 1876"/>
        <p:cNvGrpSpPr/>
        <p:nvPr/>
      </p:nvGrpSpPr>
      <p:grpSpPr>
        <a:xfrm>
          <a:off x="0" y="0"/>
          <a:ext cx="0" cy="0"/>
          <a:chOff x="0" y="0"/>
          <a:chExt cx="0" cy="0"/>
        </a:xfrm>
      </p:grpSpPr>
      <p:sp>
        <p:nvSpPr>
          <p:cNvPr id="1877" name="Google Shape;1877;g1aca8b56529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8" name="Google Shape;1878;g1aca8b56529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4" name="Shape 1884"/>
        <p:cNvGrpSpPr/>
        <p:nvPr/>
      </p:nvGrpSpPr>
      <p:grpSpPr>
        <a:xfrm>
          <a:off x="0" y="0"/>
          <a:ext cx="0" cy="0"/>
          <a:chOff x="0" y="0"/>
          <a:chExt cx="0" cy="0"/>
        </a:xfrm>
      </p:grpSpPr>
      <p:sp>
        <p:nvSpPr>
          <p:cNvPr id="1885" name="Google Shape;1885;g243054bc876_0_4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6" name="Google Shape;1886;g243054bc876_0_4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1" name="Shape 1601"/>
        <p:cNvGrpSpPr/>
        <p:nvPr/>
      </p:nvGrpSpPr>
      <p:grpSpPr>
        <a:xfrm>
          <a:off x="0" y="0"/>
          <a:ext cx="0" cy="0"/>
          <a:chOff x="0" y="0"/>
          <a:chExt cx="0" cy="0"/>
        </a:xfrm>
      </p:grpSpPr>
      <p:sp>
        <p:nvSpPr>
          <p:cNvPr id="1602" name="Google Shape;1602;g1ab35ca329a_4_3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3" name="Google Shape;1603;g1ab35ca329a_4_3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7" name="Shape 1607"/>
        <p:cNvGrpSpPr/>
        <p:nvPr/>
      </p:nvGrpSpPr>
      <p:grpSpPr>
        <a:xfrm>
          <a:off x="0" y="0"/>
          <a:ext cx="0" cy="0"/>
          <a:chOff x="0" y="0"/>
          <a:chExt cx="0" cy="0"/>
        </a:xfrm>
      </p:grpSpPr>
      <p:sp>
        <p:nvSpPr>
          <p:cNvPr id="1608" name="Google Shape;1608;g1aca8b56529_1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9" name="Google Shape;1609;g1aca8b56529_1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2" name="Shape 1612"/>
        <p:cNvGrpSpPr/>
        <p:nvPr/>
      </p:nvGrpSpPr>
      <p:grpSpPr>
        <a:xfrm>
          <a:off x="0" y="0"/>
          <a:ext cx="0" cy="0"/>
          <a:chOff x="0" y="0"/>
          <a:chExt cx="0" cy="0"/>
        </a:xfrm>
      </p:grpSpPr>
      <p:sp>
        <p:nvSpPr>
          <p:cNvPr id="1613" name="Google Shape;1613;g243054bc87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4" name="Google Shape;1614;g243054bc87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1" name="Shape 1631"/>
        <p:cNvGrpSpPr/>
        <p:nvPr/>
      </p:nvGrpSpPr>
      <p:grpSpPr>
        <a:xfrm>
          <a:off x="0" y="0"/>
          <a:ext cx="0" cy="0"/>
          <a:chOff x="0" y="0"/>
          <a:chExt cx="0" cy="0"/>
        </a:xfrm>
      </p:grpSpPr>
      <p:sp>
        <p:nvSpPr>
          <p:cNvPr id="1632" name="Google Shape;1632;g243054bc876_0_3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3" name="Google Shape;1633;g243054bc876_0_3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7" name="Shape 1637"/>
        <p:cNvGrpSpPr/>
        <p:nvPr/>
      </p:nvGrpSpPr>
      <p:grpSpPr>
        <a:xfrm>
          <a:off x="0" y="0"/>
          <a:ext cx="0" cy="0"/>
          <a:chOff x="0" y="0"/>
          <a:chExt cx="0" cy="0"/>
        </a:xfrm>
      </p:grpSpPr>
      <p:sp>
        <p:nvSpPr>
          <p:cNvPr id="1638" name="Google Shape;1638;g243054bc876_0_3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9" name="Google Shape;1639;g243054bc876_0_3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7" name="Shape 1647"/>
        <p:cNvGrpSpPr/>
        <p:nvPr/>
      </p:nvGrpSpPr>
      <p:grpSpPr>
        <a:xfrm>
          <a:off x="0" y="0"/>
          <a:ext cx="0" cy="0"/>
          <a:chOff x="0" y="0"/>
          <a:chExt cx="0" cy="0"/>
        </a:xfrm>
      </p:grpSpPr>
      <p:sp>
        <p:nvSpPr>
          <p:cNvPr id="1648" name="Google Shape;1648;g243054bc876_0_3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9" name="Google Shape;1649;g243054bc876_0_3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4" name="Shape 1654"/>
        <p:cNvGrpSpPr/>
        <p:nvPr/>
      </p:nvGrpSpPr>
      <p:grpSpPr>
        <a:xfrm>
          <a:off x="0" y="0"/>
          <a:ext cx="0" cy="0"/>
          <a:chOff x="0" y="0"/>
          <a:chExt cx="0" cy="0"/>
        </a:xfrm>
      </p:grpSpPr>
      <p:sp>
        <p:nvSpPr>
          <p:cNvPr id="1655" name="Google Shape;1655;g243054bc876_0_3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6" name="Google Shape;1656;g243054bc876_0_3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13">
    <p:spTree>
      <p:nvGrpSpPr>
        <p:cNvPr id="1314" name="Shape 1314"/>
        <p:cNvGrpSpPr/>
        <p:nvPr/>
      </p:nvGrpSpPr>
      <p:grpSpPr>
        <a:xfrm>
          <a:off x="0" y="0"/>
          <a:ext cx="0" cy="0"/>
          <a:chOff x="0" y="0"/>
          <a:chExt cx="0" cy="0"/>
        </a:xfrm>
      </p:grpSpPr>
      <p:sp>
        <p:nvSpPr>
          <p:cNvPr id="1315" name="Google Shape;1315;p105"/>
          <p:cNvSpPr/>
          <p:nvPr/>
        </p:nvSpPr>
        <p:spPr>
          <a:xfrm>
            <a:off x="0" y="4357775"/>
            <a:ext cx="6633906" cy="785368"/>
          </a:xfrm>
          <a:custGeom>
            <a:rect b="b" l="l" r="r" t="t"/>
            <a:pathLst>
              <a:path extrusionOk="0" h="16396" w="17241">
                <a:moveTo>
                  <a:pt x="0" y="1"/>
                </a:moveTo>
                <a:lnTo>
                  <a:pt x="0" y="16396"/>
                </a:lnTo>
                <a:lnTo>
                  <a:pt x="17240" y="16396"/>
                </a:lnTo>
                <a:lnTo>
                  <a:pt x="1724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105"/>
          <p:cNvSpPr/>
          <p:nvPr/>
        </p:nvSpPr>
        <p:spPr>
          <a:xfrm>
            <a:off x="8355575" y="4357775"/>
            <a:ext cx="788431" cy="785368"/>
          </a:xfrm>
          <a:custGeom>
            <a:rect b="b" l="l" r="r" t="t"/>
            <a:pathLst>
              <a:path extrusionOk="0" h="16396" w="17241">
                <a:moveTo>
                  <a:pt x="0" y="1"/>
                </a:moveTo>
                <a:lnTo>
                  <a:pt x="0" y="16396"/>
                </a:lnTo>
                <a:lnTo>
                  <a:pt x="17240" y="16396"/>
                </a:lnTo>
                <a:lnTo>
                  <a:pt x="1724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105"/>
          <p:cNvSpPr/>
          <p:nvPr/>
        </p:nvSpPr>
        <p:spPr>
          <a:xfrm>
            <a:off x="1923700" y="0"/>
            <a:ext cx="7220221" cy="2724140"/>
          </a:xfrm>
          <a:custGeom>
            <a:rect b="b" l="l" r="r" t="t"/>
            <a:pathLst>
              <a:path extrusionOk="0" h="24170" w="52686">
                <a:moveTo>
                  <a:pt x="1" y="0"/>
                </a:moveTo>
                <a:lnTo>
                  <a:pt x="1" y="24170"/>
                </a:lnTo>
                <a:lnTo>
                  <a:pt x="52686" y="24170"/>
                </a:lnTo>
                <a:lnTo>
                  <a:pt x="5268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105"/>
          <p:cNvSpPr txBox="1"/>
          <p:nvPr>
            <p:ph type="title"/>
          </p:nvPr>
        </p:nvSpPr>
        <p:spPr>
          <a:xfrm>
            <a:off x="2951850" y="700250"/>
            <a:ext cx="3240300" cy="6690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4300">
                <a:solidFill>
                  <a:schemeClr val="dk1"/>
                </a:solidFill>
              </a:defRPr>
            </a:lvl1pPr>
            <a:lvl2pPr lvl="1" rtl="0" algn="ctr">
              <a:spcBef>
                <a:spcPts val="0"/>
              </a:spcBef>
              <a:spcAft>
                <a:spcPts val="0"/>
              </a:spcAft>
              <a:buNone/>
              <a:defRPr sz="3000">
                <a:solidFill>
                  <a:schemeClr val="dk1"/>
                </a:solidFill>
              </a:defRPr>
            </a:lvl2pPr>
            <a:lvl3pPr lvl="2" rtl="0" algn="ctr">
              <a:spcBef>
                <a:spcPts val="0"/>
              </a:spcBef>
              <a:spcAft>
                <a:spcPts val="0"/>
              </a:spcAft>
              <a:buNone/>
              <a:defRPr sz="3000">
                <a:solidFill>
                  <a:schemeClr val="dk1"/>
                </a:solidFill>
              </a:defRPr>
            </a:lvl3pPr>
            <a:lvl4pPr lvl="3" rtl="0" algn="ctr">
              <a:spcBef>
                <a:spcPts val="0"/>
              </a:spcBef>
              <a:spcAft>
                <a:spcPts val="0"/>
              </a:spcAft>
              <a:buNone/>
              <a:defRPr sz="3000">
                <a:solidFill>
                  <a:schemeClr val="dk1"/>
                </a:solidFill>
              </a:defRPr>
            </a:lvl4pPr>
            <a:lvl5pPr lvl="4" rtl="0" algn="ctr">
              <a:spcBef>
                <a:spcPts val="0"/>
              </a:spcBef>
              <a:spcAft>
                <a:spcPts val="0"/>
              </a:spcAft>
              <a:buNone/>
              <a:defRPr sz="3000">
                <a:solidFill>
                  <a:schemeClr val="dk1"/>
                </a:solidFill>
              </a:defRPr>
            </a:lvl5pPr>
            <a:lvl6pPr lvl="5" rtl="0" algn="ctr">
              <a:spcBef>
                <a:spcPts val="0"/>
              </a:spcBef>
              <a:spcAft>
                <a:spcPts val="0"/>
              </a:spcAft>
              <a:buNone/>
              <a:defRPr sz="3000">
                <a:solidFill>
                  <a:schemeClr val="dk1"/>
                </a:solidFill>
              </a:defRPr>
            </a:lvl6pPr>
            <a:lvl7pPr lvl="6" rtl="0" algn="ctr">
              <a:spcBef>
                <a:spcPts val="0"/>
              </a:spcBef>
              <a:spcAft>
                <a:spcPts val="0"/>
              </a:spcAft>
              <a:buNone/>
              <a:defRPr sz="3000">
                <a:solidFill>
                  <a:schemeClr val="dk1"/>
                </a:solidFill>
              </a:defRPr>
            </a:lvl7pPr>
            <a:lvl8pPr lvl="7" rtl="0" algn="ctr">
              <a:spcBef>
                <a:spcPts val="0"/>
              </a:spcBef>
              <a:spcAft>
                <a:spcPts val="0"/>
              </a:spcAft>
              <a:buNone/>
              <a:defRPr sz="3000">
                <a:solidFill>
                  <a:schemeClr val="dk1"/>
                </a:solidFill>
              </a:defRPr>
            </a:lvl8pPr>
            <a:lvl9pPr lvl="8" rtl="0" algn="ctr">
              <a:spcBef>
                <a:spcPts val="0"/>
              </a:spcBef>
              <a:spcAft>
                <a:spcPts val="0"/>
              </a:spcAft>
              <a:buNone/>
              <a:defRPr sz="3000">
                <a:solidFill>
                  <a:schemeClr val="dk1"/>
                </a:solidFill>
              </a:defRPr>
            </a:lvl9pPr>
          </a:lstStyle>
          <a:p/>
        </p:txBody>
      </p:sp>
      <p:sp>
        <p:nvSpPr>
          <p:cNvPr id="1319" name="Google Shape;1319;p105"/>
          <p:cNvSpPr txBox="1"/>
          <p:nvPr>
            <p:ph idx="1" type="subTitle"/>
          </p:nvPr>
        </p:nvSpPr>
        <p:spPr>
          <a:xfrm>
            <a:off x="2951850" y="1515875"/>
            <a:ext cx="3240300" cy="1208400"/>
          </a:xfrm>
          <a:prstGeom prst="rect">
            <a:avLst/>
          </a:prstGeom>
        </p:spPr>
        <p:txBody>
          <a:bodyPr anchorCtr="0" anchor="t" bIns="91425" lIns="91425" spcFirstLastPara="1" rIns="91425" wrap="square" tIns="0">
            <a:noAutofit/>
          </a:bodyPr>
          <a:lstStyle>
            <a:lvl1pPr lvl="0" rtl="0" algn="ctr">
              <a:lnSpc>
                <a:spcPct val="100000"/>
              </a:lnSpc>
              <a:spcBef>
                <a:spcPts val="0"/>
              </a:spcBef>
              <a:spcAft>
                <a:spcPts val="0"/>
              </a:spcAft>
              <a:buClr>
                <a:schemeClr val="dk1"/>
              </a:buClr>
              <a:buSzPts val="3000"/>
              <a:buNone/>
              <a:defRPr sz="1600">
                <a:solidFill>
                  <a:schemeClr val="dk1"/>
                </a:solidFill>
              </a:defRPr>
            </a:lvl1pPr>
            <a:lvl2pPr lvl="1" rtl="0" algn="ctr">
              <a:lnSpc>
                <a:spcPct val="100000"/>
              </a:lnSpc>
              <a:spcBef>
                <a:spcPts val="0"/>
              </a:spcBef>
              <a:spcAft>
                <a:spcPts val="0"/>
              </a:spcAft>
              <a:buClr>
                <a:schemeClr val="dk1"/>
              </a:buClr>
              <a:buSzPts val="2800"/>
              <a:buNone/>
              <a:defRPr sz="2800">
                <a:solidFill>
                  <a:schemeClr val="dk1"/>
                </a:solidFill>
              </a:defRPr>
            </a:lvl2pPr>
            <a:lvl3pPr lvl="2" rtl="0" algn="ctr">
              <a:lnSpc>
                <a:spcPct val="100000"/>
              </a:lnSpc>
              <a:spcBef>
                <a:spcPts val="0"/>
              </a:spcBef>
              <a:spcAft>
                <a:spcPts val="0"/>
              </a:spcAft>
              <a:buClr>
                <a:schemeClr val="dk1"/>
              </a:buClr>
              <a:buSzPts val="2800"/>
              <a:buNone/>
              <a:defRPr sz="2800">
                <a:solidFill>
                  <a:schemeClr val="dk1"/>
                </a:solidFill>
              </a:defRPr>
            </a:lvl3pPr>
            <a:lvl4pPr lvl="3" rtl="0" algn="ctr">
              <a:lnSpc>
                <a:spcPct val="100000"/>
              </a:lnSpc>
              <a:spcBef>
                <a:spcPts val="0"/>
              </a:spcBef>
              <a:spcAft>
                <a:spcPts val="0"/>
              </a:spcAft>
              <a:buClr>
                <a:schemeClr val="dk1"/>
              </a:buClr>
              <a:buSzPts val="2800"/>
              <a:buNone/>
              <a:defRPr sz="2800">
                <a:solidFill>
                  <a:schemeClr val="dk1"/>
                </a:solidFill>
              </a:defRPr>
            </a:lvl4pPr>
            <a:lvl5pPr lvl="4" rtl="0" algn="ctr">
              <a:lnSpc>
                <a:spcPct val="100000"/>
              </a:lnSpc>
              <a:spcBef>
                <a:spcPts val="0"/>
              </a:spcBef>
              <a:spcAft>
                <a:spcPts val="0"/>
              </a:spcAft>
              <a:buClr>
                <a:schemeClr val="dk1"/>
              </a:buClr>
              <a:buSzPts val="2800"/>
              <a:buNone/>
              <a:defRPr sz="2800">
                <a:solidFill>
                  <a:schemeClr val="dk1"/>
                </a:solidFill>
              </a:defRPr>
            </a:lvl5pPr>
            <a:lvl6pPr lvl="5" rtl="0" algn="ctr">
              <a:lnSpc>
                <a:spcPct val="100000"/>
              </a:lnSpc>
              <a:spcBef>
                <a:spcPts val="0"/>
              </a:spcBef>
              <a:spcAft>
                <a:spcPts val="0"/>
              </a:spcAft>
              <a:buClr>
                <a:schemeClr val="dk1"/>
              </a:buClr>
              <a:buSzPts val="2800"/>
              <a:buNone/>
              <a:defRPr sz="2800">
                <a:solidFill>
                  <a:schemeClr val="dk1"/>
                </a:solidFill>
              </a:defRPr>
            </a:lvl6pPr>
            <a:lvl7pPr lvl="6" rtl="0" algn="ctr">
              <a:lnSpc>
                <a:spcPct val="100000"/>
              </a:lnSpc>
              <a:spcBef>
                <a:spcPts val="0"/>
              </a:spcBef>
              <a:spcAft>
                <a:spcPts val="0"/>
              </a:spcAft>
              <a:buClr>
                <a:schemeClr val="dk1"/>
              </a:buClr>
              <a:buSzPts val="2800"/>
              <a:buNone/>
              <a:defRPr sz="2800">
                <a:solidFill>
                  <a:schemeClr val="dk1"/>
                </a:solidFill>
              </a:defRPr>
            </a:lvl7pPr>
            <a:lvl8pPr lvl="7" rtl="0" algn="ctr">
              <a:lnSpc>
                <a:spcPct val="100000"/>
              </a:lnSpc>
              <a:spcBef>
                <a:spcPts val="0"/>
              </a:spcBef>
              <a:spcAft>
                <a:spcPts val="0"/>
              </a:spcAft>
              <a:buClr>
                <a:schemeClr val="dk1"/>
              </a:buClr>
              <a:buSzPts val="2800"/>
              <a:buNone/>
              <a:defRPr sz="2800">
                <a:solidFill>
                  <a:schemeClr val="dk1"/>
                </a:solidFill>
              </a:defRPr>
            </a:lvl8pPr>
            <a:lvl9pPr lvl="8" rtl="0" algn="ctr">
              <a:lnSpc>
                <a:spcPct val="100000"/>
              </a:lnSpc>
              <a:spcBef>
                <a:spcPts val="0"/>
              </a:spcBef>
              <a:spcAft>
                <a:spcPts val="0"/>
              </a:spcAft>
              <a:buClr>
                <a:schemeClr val="dk1"/>
              </a:buClr>
              <a:buSzPts val="2800"/>
              <a:buNone/>
              <a:defRPr sz="2800">
                <a:solidFill>
                  <a:schemeClr val="dk1"/>
                </a:solidFill>
              </a:defRPr>
            </a:lvl9pPr>
          </a:lstStyle>
          <a:p/>
        </p:txBody>
      </p:sp>
      <p:sp>
        <p:nvSpPr>
          <p:cNvPr id="1320" name="Google Shape;1320;p105"/>
          <p:cNvSpPr txBox="1"/>
          <p:nvPr/>
        </p:nvSpPr>
        <p:spPr>
          <a:xfrm>
            <a:off x="2510100" y="3306950"/>
            <a:ext cx="4123800" cy="919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Anaheim"/>
                <a:ea typeface="Anaheim"/>
                <a:cs typeface="Anaheim"/>
                <a:sym typeface="Anaheim"/>
              </a:rPr>
              <a:t>CREDITS: This presentation template was created by Slidesgo, incluiding icons by Flaticon, and infographics &amp; images by Freepik.</a:t>
            </a:r>
            <a:endParaRPr>
              <a:solidFill>
                <a:schemeClr val="lt1"/>
              </a:solidFill>
              <a:latin typeface="Anaheim"/>
              <a:ea typeface="Anaheim"/>
              <a:cs typeface="Anaheim"/>
              <a:sym typeface="Anaheim"/>
            </a:endParaRPr>
          </a:p>
        </p:txBody>
      </p:sp>
      <p:sp>
        <p:nvSpPr>
          <p:cNvPr id="1321" name="Google Shape;1321;p105"/>
          <p:cNvSpPr/>
          <p:nvPr/>
        </p:nvSpPr>
        <p:spPr>
          <a:xfrm>
            <a:off x="7377200" y="2089950"/>
            <a:ext cx="1766704" cy="356851"/>
          </a:xfrm>
          <a:custGeom>
            <a:rect b="b" l="l" r="r" t="t"/>
            <a:pathLst>
              <a:path extrusionOk="0" h="2775" w="15325">
                <a:moveTo>
                  <a:pt x="1" y="0"/>
                </a:moveTo>
                <a:lnTo>
                  <a:pt x="1" y="2774"/>
                </a:lnTo>
                <a:lnTo>
                  <a:pt x="15324" y="2774"/>
                </a:lnTo>
                <a:lnTo>
                  <a:pt x="15324" y="0"/>
                </a:lnTo>
                <a:close/>
              </a:path>
            </a:pathLst>
          </a:custGeom>
          <a:solidFill>
            <a:srgbClr val="FFFFFF">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105"/>
          <p:cNvSpPr/>
          <p:nvPr/>
        </p:nvSpPr>
        <p:spPr>
          <a:xfrm>
            <a:off x="357025" y="2089950"/>
            <a:ext cx="2071751" cy="356851"/>
          </a:xfrm>
          <a:custGeom>
            <a:rect b="b" l="l" r="r" t="t"/>
            <a:pathLst>
              <a:path extrusionOk="0" h="2775" w="4300">
                <a:moveTo>
                  <a:pt x="1" y="0"/>
                </a:moveTo>
                <a:lnTo>
                  <a:pt x="1" y="2774"/>
                </a:lnTo>
                <a:lnTo>
                  <a:pt x="4299" y="2774"/>
                </a:lnTo>
                <a:lnTo>
                  <a:pt x="4299" y="0"/>
                </a:lnTo>
                <a:close/>
              </a:path>
            </a:pathLst>
          </a:custGeom>
          <a:solidFill>
            <a:srgbClr val="FFFFFF">
              <a:alpha val="1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105"/>
          <p:cNvSpPr/>
          <p:nvPr/>
        </p:nvSpPr>
        <p:spPr>
          <a:xfrm>
            <a:off x="6810278" y="1500450"/>
            <a:ext cx="1104154" cy="356872"/>
          </a:xfrm>
          <a:custGeom>
            <a:rect b="b" l="l" r="r" t="t"/>
            <a:pathLst>
              <a:path extrusionOk="0" h="2775" w="18027">
                <a:moveTo>
                  <a:pt x="0" y="0"/>
                </a:moveTo>
                <a:lnTo>
                  <a:pt x="0" y="2774"/>
                </a:lnTo>
                <a:lnTo>
                  <a:pt x="18026" y="2774"/>
                </a:lnTo>
                <a:lnTo>
                  <a:pt x="18026"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105"/>
          <p:cNvSpPr/>
          <p:nvPr/>
        </p:nvSpPr>
        <p:spPr>
          <a:xfrm>
            <a:off x="6896029" y="2679300"/>
            <a:ext cx="2247805" cy="355450"/>
          </a:xfrm>
          <a:custGeom>
            <a:rect b="b" l="l" r="r" t="t"/>
            <a:pathLst>
              <a:path extrusionOk="0" h="2764" w="12872">
                <a:moveTo>
                  <a:pt x="1" y="1"/>
                </a:moveTo>
                <a:lnTo>
                  <a:pt x="1" y="2763"/>
                </a:lnTo>
                <a:lnTo>
                  <a:pt x="12871" y="2763"/>
                </a:lnTo>
                <a:lnTo>
                  <a:pt x="12871"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105"/>
          <p:cNvSpPr/>
          <p:nvPr/>
        </p:nvSpPr>
        <p:spPr>
          <a:xfrm>
            <a:off x="8105579" y="1500450"/>
            <a:ext cx="1038298" cy="356872"/>
          </a:xfrm>
          <a:custGeom>
            <a:rect b="b" l="l" r="r" t="t"/>
            <a:pathLst>
              <a:path extrusionOk="0" h="2775" w="2882">
                <a:moveTo>
                  <a:pt x="1" y="0"/>
                </a:moveTo>
                <a:lnTo>
                  <a:pt x="1" y="2774"/>
                </a:lnTo>
                <a:lnTo>
                  <a:pt x="2882" y="2774"/>
                </a:lnTo>
                <a:lnTo>
                  <a:pt x="2882" y="0"/>
                </a:lnTo>
                <a:close/>
              </a:path>
            </a:pathLst>
          </a:custGeom>
          <a:solidFill>
            <a:srgbClr val="FFFFFF">
              <a:alpha val="56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105"/>
          <p:cNvSpPr/>
          <p:nvPr/>
        </p:nvSpPr>
        <p:spPr>
          <a:xfrm>
            <a:off x="6739789" y="3268775"/>
            <a:ext cx="1104128" cy="355450"/>
          </a:xfrm>
          <a:custGeom>
            <a:rect b="b" l="l" r="r" t="t"/>
            <a:pathLst>
              <a:path extrusionOk="0" h="2764" w="18396">
                <a:moveTo>
                  <a:pt x="1" y="1"/>
                </a:moveTo>
                <a:lnTo>
                  <a:pt x="1" y="2763"/>
                </a:lnTo>
                <a:lnTo>
                  <a:pt x="18396" y="2763"/>
                </a:lnTo>
                <a:lnTo>
                  <a:pt x="18396"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105"/>
          <p:cNvSpPr/>
          <p:nvPr/>
        </p:nvSpPr>
        <p:spPr>
          <a:xfrm>
            <a:off x="18" y="3268775"/>
            <a:ext cx="1038298" cy="355450"/>
          </a:xfrm>
          <a:custGeom>
            <a:rect b="b" l="l" r="r" t="t"/>
            <a:pathLst>
              <a:path extrusionOk="0" h="2764" w="2882">
                <a:moveTo>
                  <a:pt x="0" y="1"/>
                </a:moveTo>
                <a:lnTo>
                  <a:pt x="0" y="2763"/>
                </a:lnTo>
                <a:lnTo>
                  <a:pt x="2881" y="2763"/>
                </a:lnTo>
                <a:lnTo>
                  <a:pt x="2881" y="1"/>
                </a:lnTo>
                <a:close/>
              </a:path>
            </a:pathLst>
          </a:custGeom>
          <a:solidFill>
            <a:srgbClr val="FFFFFF">
              <a:alpha val="501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105"/>
          <p:cNvSpPr/>
          <p:nvPr/>
        </p:nvSpPr>
        <p:spPr>
          <a:xfrm>
            <a:off x="10" y="1500456"/>
            <a:ext cx="1104138" cy="356858"/>
          </a:xfrm>
          <a:custGeom>
            <a:rect b="b" l="l" r="r" t="t"/>
            <a:pathLst>
              <a:path extrusionOk="0" h="2775" w="8586">
                <a:moveTo>
                  <a:pt x="1" y="0"/>
                </a:moveTo>
                <a:lnTo>
                  <a:pt x="1" y="2774"/>
                </a:lnTo>
                <a:lnTo>
                  <a:pt x="8585" y="2774"/>
                </a:lnTo>
                <a:lnTo>
                  <a:pt x="8585"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105"/>
          <p:cNvSpPr/>
          <p:nvPr/>
        </p:nvSpPr>
        <p:spPr>
          <a:xfrm>
            <a:off x="1299972" y="1500450"/>
            <a:ext cx="490621" cy="356872"/>
          </a:xfrm>
          <a:custGeom>
            <a:rect b="b" l="l" r="r" t="t"/>
            <a:pathLst>
              <a:path extrusionOk="0" h="2775" w="18396">
                <a:moveTo>
                  <a:pt x="0" y="0"/>
                </a:moveTo>
                <a:lnTo>
                  <a:pt x="0" y="2774"/>
                </a:lnTo>
                <a:lnTo>
                  <a:pt x="18396" y="2774"/>
                </a:lnTo>
                <a:lnTo>
                  <a:pt x="18396"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30" name="Shape 1330"/>
        <p:cNvGrpSpPr/>
        <p:nvPr/>
      </p:nvGrpSpPr>
      <p:grpSpPr>
        <a:xfrm>
          <a:off x="0" y="0"/>
          <a:ext cx="0" cy="0"/>
          <a:chOff x="0" y="0"/>
          <a:chExt cx="0" cy="0"/>
        </a:xfrm>
      </p:grpSpPr>
      <p:sp>
        <p:nvSpPr>
          <p:cNvPr id="1331" name="Google Shape;1331;p106"/>
          <p:cNvSpPr/>
          <p:nvPr/>
        </p:nvSpPr>
        <p:spPr>
          <a:xfrm>
            <a:off x="0" y="3268775"/>
            <a:ext cx="667651" cy="355450"/>
          </a:xfrm>
          <a:custGeom>
            <a:rect b="b" l="l" r="r" t="t"/>
            <a:pathLst>
              <a:path extrusionOk="0" h="2764" w="2882">
                <a:moveTo>
                  <a:pt x="0" y="1"/>
                </a:moveTo>
                <a:lnTo>
                  <a:pt x="0" y="2763"/>
                </a:lnTo>
                <a:lnTo>
                  <a:pt x="2881" y="2763"/>
                </a:lnTo>
                <a:lnTo>
                  <a:pt x="288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106"/>
          <p:cNvSpPr/>
          <p:nvPr/>
        </p:nvSpPr>
        <p:spPr>
          <a:xfrm>
            <a:off x="7960123" y="323033"/>
            <a:ext cx="1183740" cy="355315"/>
          </a:xfrm>
          <a:custGeom>
            <a:rect b="b" l="l" r="r" t="t"/>
            <a:pathLst>
              <a:path extrusionOk="0" h="2763" w="9205">
                <a:moveTo>
                  <a:pt x="1" y="0"/>
                </a:moveTo>
                <a:lnTo>
                  <a:pt x="1" y="2762"/>
                </a:lnTo>
                <a:lnTo>
                  <a:pt x="9204" y="2762"/>
                </a:lnTo>
                <a:lnTo>
                  <a:pt x="92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106"/>
          <p:cNvSpPr/>
          <p:nvPr/>
        </p:nvSpPr>
        <p:spPr>
          <a:xfrm>
            <a:off x="7173125" y="912516"/>
            <a:ext cx="1970757" cy="355315"/>
          </a:xfrm>
          <a:custGeom>
            <a:rect b="b" l="l" r="r" t="t"/>
            <a:pathLst>
              <a:path extrusionOk="0" h="2763" w="15325">
                <a:moveTo>
                  <a:pt x="1" y="0"/>
                </a:moveTo>
                <a:lnTo>
                  <a:pt x="1" y="2762"/>
                </a:lnTo>
                <a:lnTo>
                  <a:pt x="15324" y="2762"/>
                </a:lnTo>
                <a:lnTo>
                  <a:pt x="15324" y="0"/>
                </a:lnTo>
                <a:close/>
              </a:path>
            </a:pathLst>
          </a:custGeom>
          <a:solidFill>
            <a:srgbClr val="FFFFFF">
              <a:alpha val="1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106"/>
          <p:cNvSpPr/>
          <p:nvPr/>
        </p:nvSpPr>
        <p:spPr>
          <a:xfrm>
            <a:off x="7173125" y="2089940"/>
            <a:ext cx="1970757" cy="356858"/>
          </a:xfrm>
          <a:custGeom>
            <a:rect b="b" l="l" r="r" t="t"/>
            <a:pathLst>
              <a:path extrusionOk="0" h="2775" w="15325">
                <a:moveTo>
                  <a:pt x="1" y="0"/>
                </a:moveTo>
                <a:lnTo>
                  <a:pt x="1" y="2774"/>
                </a:lnTo>
                <a:lnTo>
                  <a:pt x="15324" y="2774"/>
                </a:lnTo>
                <a:lnTo>
                  <a:pt x="15324" y="0"/>
                </a:lnTo>
                <a:close/>
              </a:path>
            </a:pathLst>
          </a:custGeom>
          <a:solidFill>
            <a:srgbClr val="FFFFFF">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106"/>
          <p:cNvSpPr/>
          <p:nvPr/>
        </p:nvSpPr>
        <p:spPr>
          <a:xfrm>
            <a:off x="0" y="2089940"/>
            <a:ext cx="552969" cy="356858"/>
          </a:xfrm>
          <a:custGeom>
            <a:rect b="b" l="l" r="r" t="t"/>
            <a:pathLst>
              <a:path extrusionOk="0" h="2775" w="4300">
                <a:moveTo>
                  <a:pt x="1" y="0"/>
                </a:moveTo>
                <a:lnTo>
                  <a:pt x="1" y="2774"/>
                </a:lnTo>
                <a:lnTo>
                  <a:pt x="4299" y="2774"/>
                </a:lnTo>
                <a:lnTo>
                  <a:pt x="4299" y="0"/>
                </a:lnTo>
                <a:close/>
              </a:path>
            </a:pathLst>
          </a:custGeom>
          <a:solidFill>
            <a:srgbClr val="FFFFFF">
              <a:alpha val="1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106"/>
          <p:cNvSpPr/>
          <p:nvPr/>
        </p:nvSpPr>
        <p:spPr>
          <a:xfrm>
            <a:off x="8773245" y="1500456"/>
            <a:ext cx="370618" cy="356858"/>
          </a:xfrm>
          <a:custGeom>
            <a:rect b="b" l="l" r="r" t="t"/>
            <a:pathLst>
              <a:path extrusionOk="0" h="2775" w="2882">
                <a:moveTo>
                  <a:pt x="1" y="0"/>
                </a:moveTo>
                <a:lnTo>
                  <a:pt x="1" y="2774"/>
                </a:lnTo>
                <a:lnTo>
                  <a:pt x="2882" y="2774"/>
                </a:lnTo>
                <a:lnTo>
                  <a:pt x="28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106"/>
          <p:cNvSpPr/>
          <p:nvPr/>
        </p:nvSpPr>
        <p:spPr>
          <a:xfrm>
            <a:off x="8039723" y="3268778"/>
            <a:ext cx="1104138" cy="355443"/>
          </a:xfrm>
          <a:custGeom>
            <a:rect b="b" l="l" r="r" t="t"/>
            <a:pathLst>
              <a:path extrusionOk="0" h="2764" w="8586">
                <a:moveTo>
                  <a:pt x="1" y="1"/>
                </a:moveTo>
                <a:lnTo>
                  <a:pt x="1" y="2763"/>
                </a:lnTo>
                <a:lnTo>
                  <a:pt x="8585" y="2763"/>
                </a:lnTo>
                <a:lnTo>
                  <a:pt x="858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106"/>
          <p:cNvSpPr/>
          <p:nvPr/>
        </p:nvSpPr>
        <p:spPr>
          <a:xfrm>
            <a:off x="7555951" y="3858262"/>
            <a:ext cx="1587922" cy="355315"/>
          </a:xfrm>
          <a:custGeom>
            <a:rect b="b" l="l" r="r" t="t"/>
            <a:pathLst>
              <a:path extrusionOk="0" h="2763" w="12348">
                <a:moveTo>
                  <a:pt x="0" y="1"/>
                </a:moveTo>
                <a:lnTo>
                  <a:pt x="0" y="2763"/>
                </a:lnTo>
                <a:lnTo>
                  <a:pt x="12347" y="2763"/>
                </a:lnTo>
                <a:lnTo>
                  <a:pt x="12347"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106"/>
          <p:cNvSpPr/>
          <p:nvPr/>
        </p:nvSpPr>
        <p:spPr>
          <a:xfrm>
            <a:off x="0" y="4446202"/>
            <a:ext cx="1183740" cy="356858"/>
          </a:xfrm>
          <a:custGeom>
            <a:rect b="b" l="l" r="r" t="t"/>
            <a:pathLst>
              <a:path extrusionOk="0" h="2775" w="9205">
                <a:moveTo>
                  <a:pt x="1" y="1"/>
                </a:moveTo>
                <a:lnTo>
                  <a:pt x="1" y="2775"/>
                </a:lnTo>
                <a:lnTo>
                  <a:pt x="9204" y="2775"/>
                </a:lnTo>
                <a:lnTo>
                  <a:pt x="9204"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106"/>
          <p:cNvSpPr/>
          <p:nvPr/>
        </p:nvSpPr>
        <p:spPr>
          <a:xfrm>
            <a:off x="0" y="3858262"/>
            <a:ext cx="1970757" cy="355315"/>
          </a:xfrm>
          <a:custGeom>
            <a:rect b="b" l="l" r="r" t="t"/>
            <a:pathLst>
              <a:path extrusionOk="0" h="2763" w="15325">
                <a:moveTo>
                  <a:pt x="1" y="1"/>
                </a:moveTo>
                <a:lnTo>
                  <a:pt x="1" y="2763"/>
                </a:lnTo>
                <a:lnTo>
                  <a:pt x="15324" y="2763"/>
                </a:lnTo>
                <a:lnTo>
                  <a:pt x="1532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106"/>
          <p:cNvSpPr/>
          <p:nvPr/>
        </p:nvSpPr>
        <p:spPr>
          <a:xfrm>
            <a:off x="2325759" y="3858262"/>
            <a:ext cx="866747" cy="355315"/>
          </a:xfrm>
          <a:custGeom>
            <a:rect b="b" l="l" r="r" t="t"/>
            <a:pathLst>
              <a:path extrusionOk="0" h="2763" w="6740">
                <a:moveTo>
                  <a:pt x="1" y="1"/>
                </a:moveTo>
                <a:lnTo>
                  <a:pt x="1" y="2763"/>
                </a:lnTo>
                <a:lnTo>
                  <a:pt x="6739" y="2763"/>
                </a:lnTo>
                <a:lnTo>
                  <a:pt x="6739"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106"/>
          <p:cNvSpPr/>
          <p:nvPr/>
        </p:nvSpPr>
        <p:spPr>
          <a:xfrm>
            <a:off x="0" y="2679300"/>
            <a:ext cx="1485912" cy="355450"/>
          </a:xfrm>
          <a:custGeom>
            <a:rect b="b" l="l" r="r" t="t"/>
            <a:pathLst>
              <a:path extrusionOk="0" h="2764" w="15325">
                <a:moveTo>
                  <a:pt x="1" y="1"/>
                </a:moveTo>
                <a:lnTo>
                  <a:pt x="1" y="2763"/>
                </a:lnTo>
                <a:lnTo>
                  <a:pt x="15324" y="2763"/>
                </a:lnTo>
                <a:lnTo>
                  <a:pt x="15324" y="1"/>
                </a:lnTo>
                <a:close/>
              </a:path>
            </a:pathLst>
          </a:custGeom>
          <a:solidFill>
            <a:srgbClr val="FFFFFF">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106"/>
          <p:cNvSpPr/>
          <p:nvPr/>
        </p:nvSpPr>
        <p:spPr>
          <a:xfrm>
            <a:off x="896262" y="3268778"/>
            <a:ext cx="370618" cy="355443"/>
          </a:xfrm>
          <a:custGeom>
            <a:rect b="b" l="l" r="r" t="t"/>
            <a:pathLst>
              <a:path extrusionOk="0" h="2764" w="2882">
                <a:moveTo>
                  <a:pt x="0" y="1"/>
                </a:moveTo>
                <a:lnTo>
                  <a:pt x="0" y="2763"/>
                </a:lnTo>
                <a:lnTo>
                  <a:pt x="2881" y="2763"/>
                </a:lnTo>
                <a:lnTo>
                  <a:pt x="288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106"/>
          <p:cNvSpPr/>
          <p:nvPr/>
        </p:nvSpPr>
        <p:spPr>
          <a:xfrm>
            <a:off x="0" y="1500456"/>
            <a:ext cx="1104138" cy="356858"/>
          </a:xfrm>
          <a:custGeom>
            <a:rect b="b" l="l" r="r" t="t"/>
            <a:pathLst>
              <a:path extrusionOk="0" h="2775" w="8586">
                <a:moveTo>
                  <a:pt x="1" y="0"/>
                </a:moveTo>
                <a:lnTo>
                  <a:pt x="1" y="2774"/>
                </a:lnTo>
                <a:lnTo>
                  <a:pt x="8585" y="2774"/>
                </a:lnTo>
                <a:lnTo>
                  <a:pt x="858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106"/>
          <p:cNvSpPr/>
          <p:nvPr/>
        </p:nvSpPr>
        <p:spPr>
          <a:xfrm>
            <a:off x="359324" y="912525"/>
            <a:ext cx="1228595" cy="355301"/>
          </a:xfrm>
          <a:custGeom>
            <a:rect b="b" l="l" r="r" t="t"/>
            <a:pathLst>
              <a:path extrusionOk="0" h="2763" w="12348">
                <a:moveTo>
                  <a:pt x="1" y="0"/>
                </a:moveTo>
                <a:lnTo>
                  <a:pt x="1" y="2762"/>
                </a:lnTo>
                <a:lnTo>
                  <a:pt x="12348" y="2762"/>
                </a:lnTo>
                <a:lnTo>
                  <a:pt x="1234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106"/>
          <p:cNvSpPr/>
          <p:nvPr/>
        </p:nvSpPr>
        <p:spPr>
          <a:xfrm>
            <a:off x="5395565" y="323033"/>
            <a:ext cx="2171240" cy="355315"/>
          </a:xfrm>
          <a:custGeom>
            <a:rect b="b" l="l" r="r" t="t"/>
            <a:pathLst>
              <a:path extrusionOk="0" h="2763" w="16884">
                <a:moveTo>
                  <a:pt x="1" y="0"/>
                </a:moveTo>
                <a:lnTo>
                  <a:pt x="1" y="2762"/>
                </a:lnTo>
                <a:lnTo>
                  <a:pt x="16884" y="2762"/>
                </a:lnTo>
                <a:lnTo>
                  <a:pt x="1688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106"/>
          <p:cNvSpPr/>
          <p:nvPr/>
        </p:nvSpPr>
        <p:spPr>
          <a:xfrm>
            <a:off x="5729396" y="3858262"/>
            <a:ext cx="1600139" cy="355315"/>
          </a:xfrm>
          <a:custGeom>
            <a:rect b="b" l="l" r="r" t="t"/>
            <a:pathLst>
              <a:path extrusionOk="0" h="2763" w="12443">
                <a:moveTo>
                  <a:pt x="0" y="1"/>
                </a:moveTo>
                <a:lnTo>
                  <a:pt x="0" y="2763"/>
                </a:lnTo>
                <a:lnTo>
                  <a:pt x="12442" y="2763"/>
                </a:lnTo>
                <a:lnTo>
                  <a:pt x="1244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106"/>
          <p:cNvSpPr/>
          <p:nvPr/>
        </p:nvSpPr>
        <p:spPr>
          <a:xfrm>
            <a:off x="1577072" y="4446200"/>
            <a:ext cx="3118770" cy="356851"/>
          </a:xfrm>
          <a:custGeom>
            <a:rect b="b" l="l" r="r" t="t"/>
            <a:pathLst>
              <a:path extrusionOk="0" h="2775" w="16884">
                <a:moveTo>
                  <a:pt x="0" y="1"/>
                </a:moveTo>
                <a:lnTo>
                  <a:pt x="0" y="2775"/>
                </a:lnTo>
                <a:lnTo>
                  <a:pt x="16883" y="2775"/>
                </a:lnTo>
                <a:lnTo>
                  <a:pt x="168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106"/>
          <p:cNvSpPr txBox="1"/>
          <p:nvPr>
            <p:ph type="title"/>
          </p:nvPr>
        </p:nvSpPr>
        <p:spPr>
          <a:xfrm>
            <a:off x="454800" y="2714625"/>
            <a:ext cx="8425200" cy="447900"/>
          </a:xfrm>
          <a:prstGeom prst="rect">
            <a:avLst/>
          </a:prstGeom>
        </p:spPr>
        <p:txBody>
          <a:bodyPr anchorCtr="0" anchor="ctr" bIns="0" lIns="91425" spcFirstLastPara="1" rIns="91425" wrap="square" tIns="0">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350" name="Google Shape;1350;p106"/>
          <p:cNvSpPr txBox="1"/>
          <p:nvPr>
            <p:ph hasCustomPrompt="1" idx="2" type="title"/>
          </p:nvPr>
        </p:nvSpPr>
        <p:spPr>
          <a:xfrm>
            <a:off x="454800" y="2150850"/>
            <a:ext cx="8425200" cy="489600"/>
          </a:xfrm>
          <a:prstGeom prst="rect">
            <a:avLst/>
          </a:prstGeom>
        </p:spPr>
        <p:txBody>
          <a:bodyPr anchorCtr="0" anchor="b" bIns="0" lIns="91425" spcFirstLastPara="1" rIns="91425" wrap="square" tIns="0">
            <a:noAutofit/>
          </a:bodyPr>
          <a:lstStyle>
            <a:lvl1pPr lvl="0" rtl="0" algn="ctr">
              <a:spcBef>
                <a:spcPts val="0"/>
              </a:spcBef>
              <a:spcAft>
                <a:spcPts val="0"/>
              </a:spcAft>
              <a:buClr>
                <a:schemeClr val="dk2"/>
              </a:buClr>
              <a:buSzPts val="8000"/>
              <a:buNone/>
              <a:defRPr sz="8000">
                <a:solidFill>
                  <a:schemeClr val="dk2"/>
                </a:solidFill>
              </a:defRPr>
            </a:lvl1pPr>
            <a:lvl2pPr lvl="1" rtl="0" algn="ctr">
              <a:spcBef>
                <a:spcPts val="0"/>
              </a:spcBef>
              <a:spcAft>
                <a:spcPts val="0"/>
              </a:spcAft>
              <a:buSzPts val="12500"/>
              <a:buFont typeface="Overpass Mono"/>
              <a:buNone/>
              <a:defRPr b="1" sz="12500">
                <a:latin typeface="Overpass Mono"/>
                <a:ea typeface="Overpass Mono"/>
                <a:cs typeface="Overpass Mono"/>
                <a:sym typeface="Overpass Mono"/>
              </a:defRPr>
            </a:lvl2pPr>
            <a:lvl3pPr lvl="2" rtl="0" algn="ctr">
              <a:spcBef>
                <a:spcPts val="0"/>
              </a:spcBef>
              <a:spcAft>
                <a:spcPts val="0"/>
              </a:spcAft>
              <a:buSzPts val="12500"/>
              <a:buFont typeface="Overpass Mono"/>
              <a:buNone/>
              <a:defRPr b="1" sz="12500">
                <a:latin typeface="Overpass Mono"/>
                <a:ea typeface="Overpass Mono"/>
                <a:cs typeface="Overpass Mono"/>
                <a:sym typeface="Overpass Mono"/>
              </a:defRPr>
            </a:lvl3pPr>
            <a:lvl4pPr lvl="3" rtl="0" algn="ctr">
              <a:spcBef>
                <a:spcPts val="0"/>
              </a:spcBef>
              <a:spcAft>
                <a:spcPts val="0"/>
              </a:spcAft>
              <a:buSzPts val="12500"/>
              <a:buFont typeface="Overpass Mono"/>
              <a:buNone/>
              <a:defRPr b="1" sz="12500">
                <a:latin typeface="Overpass Mono"/>
                <a:ea typeface="Overpass Mono"/>
                <a:cs typeface="Overpass Mono"/>
                <a:sym typeface="Overpass Mono"/>
              </a:defRPr>
            </a:lvl4pPr>
            <a:lvl5pPr lvl="4" rtl="0" algn="ctr">
              <a:spcBef>
                <a:spcPts val="0"/>
              </a:spcBef>
              <a:spcAft>
                <a:spcPts val="0"/>
              </a:spcAft>
              <a:buSzPts val="12500"/>
              <a:buFont typeface="Overpass Mono"/>
              <a:buNone/>
              <a:defRPr b="1" sz="12500">
                <a:latin typeface="Overpass Mono"/>
                <a:ea typeface="Overpass Mono"/>
                <a:cs typeface="Overpass Mono"/>
                <a:sym typeface="Overpass Mono"/>
              </a:defRPr>
            </a:lvl5pPr>
            <a:lvl6pPr lvl="5" rtl="0" algn="ctr">
              <a:spcBef>
                <a:spcPts val="0"/>
              </a:spcBef>
              <a:spcAft>
                <a:spcPts val="0"/>
              </a:spcAft>
              <a:buSzPts val="12500"/>
              <a:buFont typeface="Overpass Mono"/>
              <a:buNone/>
              <a:defRPr b="1" sz="12500">
                <a:latin typeface="Overpass Mono"/>
                <a:ea typeface="Overpass Mono"/>
                <a:cs typeface="Overpass Mono"/>
                <a:sym typeface="Overpass Mono"/>
              </a:defRPr>
            </a:lvl6pPr>
            <a:lvl7pPr lvl="6" rtl="0" algn="ctr">
              <a:spcBef>
                <a:spcPts val="0"/>
              </a:spcBef>
              <a:spcAft>
                <a:spcPts val="0"/>
              </a:spcAft>
              <a:buSzPts val="12500"/>
              <a:buFont typeface="Overpass Mono"/>
              <a:buNone/>
              <a:defRPr b="1" sz="12500">
                <a:latin typeface="Overpass Mono"/>
                <a:ea typeface="Overpass Mono"/>
                <a:cs typeface="Overpass Mono"/>
                <a:sym typeface="Overpass Mono"/>
              </a:defRPr>
            </a:lvl7pPr>
            <a:lvl8pPr lvl="7" rtl="0" algn="ctr">
              <a:spcBef>
                <a:spcPts val="0"/>
              </a:spcBef>
              <a:spcAft>
                <a:spcPts val="0"/>
              </a:spcAft>
              <a:buSzPts val="12500"/>
              <a:buFont typeface="Overpass Mono"/>
              <a:buNone/>
              <a:defRPr b="1" sz="12500">
                <a:latin typeface="Overpass Mono"/>
                <a:ea typeface="Overpass Mono"/>
                <a:cs typeface="Overpass Mono"/>
                <a:sym typeface="Overpass Mono"/>
              </a:defRPr>
            </a:lvl8pPr>
            <a:lvl9pPr lvl="8" rtl="0" algn="ctr">
              <a:spcBef>
                <a:spcPts val="0"/>
              </a:spcBef>
              <a:spcAft>
                <a:spcPts val="0"/>
              </a:spcAft>
              <a:buSzPts val="12500"/>
              <a:buFont typeface="Overpass Mono"/>
              <a:buNone/>
              <a:defRPr b="1" sz="12500">
                <a:latin typeface="Overpass Mono"/>
                <a:ea typeface="Overpass Mono"/>
                <a:cs typeface="Overpass Mono"/>
                <a:sym typeface="Overpass Mono"/>
              </a:defRPr>
            </a:lvl9pPr>
          </a:lstStyle>
          <a:p>
            <a:r>
              <a:t>xx%</a:t>
            </a: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351" name="Shape 1351"/>
        <p:cNvGrpSpPr/>
        <p:nvPr/>
      </p:nvGrpSpPr>
      <p:grpSpPr>
        <a:xfrm>
          <a:off x="0" y="0"/>
          <a:ext cx="0" cy="0"/>
          <a:chOff x="0" y="0"/>
          <a:chExt cx="0" cy="0"/>
        </a:xfrm>
      </p:grpSpPr>
      <p:sp>
        <p:nvSpPr>
          <p:cNvPr id="1352" name="Google Shape;1352;p107"/>
          <p:cNvSpPr/>
          <p:nvPr/>
        </p:nvSpPr>
        <p:spPr>
          <a:xfrm>
            <a:off x="0" y="1515825"/>
            <a:ext cx="2943127" cy="241405"/>
          </a:xfrm>
          <a:custGeom>
            <a:rect b="b" l="l" r="r" t="t"/>
            <a:pathLst>
              <a:path extrusionOk="0" h="5859" w="146079">
                <a:moveTo>
                  <a:pt x="1" y="1"/>
                </a:moveTo>
                <a:lnTo>
                  <a:pt x="1" y="5858"/>
                </a:lnTo>
                <a:lnTo>
                  <a:pt x="146079" y="5858"/>
                </a:lnTo>
                <a:lnTo>
                  <a:pt x="14607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107"/>
          <p:cNvSpPr txBox="1"/>
          <p:nvPr>
            <p:ph idx="1" type="body"/>
          </p:nvPr>
        </p:nvSpPr>
        <p:spPr>
          <a:xfrm>
            <a:off x="609499" y="1973025"/>
            <a:ext cx="3512700" cy="2130900"/>
          </a:xfrm>
          <a:prstGeom prst="rect">
            <a:avLst/>
          </a:prstGeom>
        </p:spPr>
        <p:txBody>
          <a:bodyPr anchorCtr="0" anchor="t" bIns="91425" lIns="91425" spcFirstLastPara="1" rIns="91425" wrap="square" tIns="91425">
            <a:noAutofit/>
          </a:bodyPr>
          <a:lstStyle>
            <a:lvl1pPr indent="-330200" lvl="0" marL="457200" rtl="0">
              <a:lnSpc>
                <a:spcPct val="100000"/>
              </a:lnSpc>
              <a:spcBef>
                <a:spcPts val="0"/>
              </a:spcBef>
              <a:spcAft>
                <a:spcPts val="0"/>
              </a:spcAft>
              <a:buSzPts val="1600"/>
              <a:buFont typeface="Raleway SemiBold"/>
              <a:buChar char="●"/>
              <a:defRPr sz="1600"/>
            </a:lvl1pPr>
            <a:lvl2pPr indent="-330200" lvl="1" marL="914400" rtl="0">
              <a:spcBef>
                <a:spcPts val="0"/>
              </a:spcBef>
              <a:spcAft>
                <a:spcPts val="0"/>
              </a:spcAft>
              <a:buSzPts val="1600"/>
              <a:buFont typeface="Nunito Light"/>
              <a:buChar char="○"/>
              <a:defRPr sz="1600"/>
            </a:lvl2pPr>
            <a:lvl3pPr indent="-330200" lvl="2" marL="1371600" rtl="0">
              <a:spcBef>
                <a:spcPts val="1600"/>
              </a:spcBef>
              <a:spcAft>
                <a:spcPts val="0"/>
              </a:spcAft>
              <a:buSzPts val="1600"/>
              <a:buFont typeface="Nunito Light"/>
              <a:buChar char="■"/>
              <a:defRPr sz="1600"/>
            </a:lvl3pPr>
            <a:lvl4pPr indent="-330200" lvl="3" marL="1828800" rtl="0">
              <a:spcBef>
                <a:spcPts val="1600"/>
              </a:spcBef>
              <a:spcAft>
                <a:spcPts val="0"/>
              </a:spcAft>
              <a:buSzPts val="1600"/>
              <a:buFont typeface="Nunito Light"/>
              <a:buChar char="●"/>
              <a:defRPr sz="1600"/>
            </a:lvl4pPr>
            <a:lvl5pPr indent="-330200" lvl="4" marL="2286000" rtl="0">
              <a:spcBef>
                <a:spcPts val="1600"/>
              </a:spcBef>
              <a:spcAft>
                <a:spcPts val="0"/>
              </a:spcAft>
              <a:buSzPts val="1600"/>
              <a:buFont typeface="Nunito Light"/>
              <a:buChar char="○"/>
              <a:defRPr sz="1600"/>
            </a:lvl5pPr>
            <a:lvl6pPr indent="-330200" lvl="5" marL="2743200" rtl="0">
              <a:spcBef>
                <a:spcPts val="1600"/>
              </a:spcBef>
              <a:spcAft>
                <a:spcPts val="0"/>
              </a:spcAft>
              <a:buSzPts val="1600"/>
              <a:buFont typeface="Nunito Light"/>
              <a:buChar char="■"/>
              <a:defRPr sz="1600"/>
            </a:lvl6pPr>
            <a:lvl7pPr indent="-330200" lvl="6" marL="3200400" rtl="0">
              <a:spcBef>
                <a:spcPts val="1600"/>
              </a:spcBef>
              <a:spcAft>
                <a:spcPts val="0"/>
              </a:spcAft>
              <a:buSzPts val="1600"/>
              <a:buFont typeface="Nunito Light"/>
              <a:buChar char="●"/>
              <a:defRPr sz="1600"/>
            </a:lvl7pPr>
            <a:lvl8pPr indent="-330200" lvl="7" marL="3657600" rtl="0">
              <a:spcBef>
                <a:spcPts val="1600"/>
              </a:spcBef>
              <a:spcAft>
                <a:spcPts val="0"/>
              </a:spcAft>
              <a:buSzPts val="1600"/>
              <a:buFont typeface="Nunito Light"/>
              <a:buChar char="○"/>
              <a:defRPr sz="1600"/>
            </a:lvl8pPr>
            <a:lvl9pPr indent="-330200" lvl="8" marL="4114800" rtl="0">
              <a:spcBef>
                <a:spcPts val="1600"/>
              </a:spcBef>
              <a:spcAft>
                <a:spcPts val="1600"/>
              </a:spcAft>
              <a:buSzPts val="1600"/>
              <a:buFont typeface="Nunito Light"/>
              <a:buChar char="■"/>
              <a:defRPr sz="1600"/>
            </a:lvl9pPr>
          </a:lstStyle>
          <a:p/>
        </p:txBody>
      </p:sp>
      <p:sp>
        <p:nvSpPr>
          <p:cNvPr id="1354" name="Google Shape;1354;p107"/>
          <p:cNvSpPr txBox="1"/>
          <p:nvPr>
            <p:ph type="title"/>
          </p:nvPr>
        </p:nvSpPr>
        <p:spPr>
          <a:xfrm>
            <a:off x="560825" y="1168325"/>
            <a:ext cx="3561300" cy="669000"/>
          </a:xfrm>
          <a:prstGeom prst="rect">
            <a:avLst/>
          </a:prstGeom>
        </p:spPr>
        <p:txBody>
          <a:bodyPr anchorCtr="0" anchor="t" bIns="91425" lIns="91425" spcFirstLastPara="1" rIns="91425" wrap="square" tIns="91425">
            <a:noAutofit/>
          </a:bodyPr>
          <a:lstStyle>
            <a:lvl1pPr lvl="0" rtl="0">
              <a:spcBef>
                <a:spcPts val="0"/>
              </a:spcBef>
              <a:spcAft>
                <a:spcPts val="0"/>
              </a:spcAft>
              <a:buNone/>
              <a:defRPr sz="3000">
                <a:solidFill>
                  <a:schemeClr val="dk2"/>
                </a:solidFill>
              </a:defRPr>
            </a:lvl1pPr>
            <a:lvl2pPr lvl="1" rtl="0">
              <a:spcBef>
                <a:spcPts val="0"/>
              </a:spcBef>
              <a:spcAft>
                <a:spcPts val="0"/>
              </a:spcAft>
              <a:buNone/>
              <a:defRPr sz="3000"/>
            </a:lvl2pPr>
            <a:lvl3pPr lvl="2" rtl="0">
              <a:spcBef>
                <a:spcPts val="0"/>
              </a:spcBef>
              <a:spcAft>
                <a:spcPts val="0"/>
              </a:spcAft>
              <a:buNone/>
              <a:defRPr sz="3000"/>
            </a:lvl3pPr>
            <a:lvl4pPr lvl="3" rtl="0">
              <a:spcBef>
                <a:spcPts val="0"/>
              </a:spcBef>
              <a:spcAft>
                <a:spcPts val="0"/>
              </a:spcAft>
              <a:buNone/>
              <a:defRPr sz="3000"/>
            </a:lvl4pPr>
            <a:lvl5pPr lvl="4" rtl="0">
              <a:spcBef>
                <a:spcPts val="0"/>
              </a:spcBef>
              <a:spcAft>
                <a:spcPts val="0"/>
              </a:spcAft>
              <a:buNone/>
              <a:defRPr sz="3000"/>
            </a:lvl5pPr>
            <a:lvl6pPr lvl="5" rtl="0">
              <a:spcBef>
                <a:spcPts val="0"/>
              </a:spcBef>
              <a:spcAft>
                <a:spcPts val="0"/>
              </a:spcAft>
              <a:buNone/>
              <a:defRPr sz="3000"/>
            </a:lvl6pPr>
            <a:lvl7pPr lvl="6" rtl="0">
              <a:spcBef>
                <a:spcPts val="0"/>
              </a:spcBef>
              <a:spcAft>
                <a:spcPts val="0"/>
              </a:spcAft>
              <a:buNone/>
              <a:defRPr sz="3000"/>
            </a:lvl7pPr>
            <a:lvl8pPr lvl="7" rtl="0">
              <a:spcBef>
                <a:spcPts val="0"/>
              </a:spcBef>
              <a:spcAft>
                <a:spcPts val="0"/>
              </a:spcAft>
              <a:buNone/>
              <a:defRPr sz="3000"/>
            </a:lvl8pPr>
            <a:lvl9pPr lvl="8" rtl="0">
              <a:spcBef>
                <a:spcPts val="0"/>
              </a:spcBef>
              <a:spcAft>
                <a:spcPts val="0"/>
              </a:spcAft>
              <a:buNone/>
              <a:defRPr sz="3000"/>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355" name="Shape 1355"/>
        <p:cNvGrpSpPr/>
        <p:nvPr/>
      </p:nvGrpSpPr>
      <p:grpSpPr>
        <a:xfrm>
          <a:off x="0" y="0"/>
          <a:ext cx="0" cy="0"/>
          <a:chOff x="0" y="0"/>
          <a:chExt cx="0" cy="0"/>
        </a:xfrm>
      </p:grpSpPr>
      <p:sp>
        <p:nvSpPr>
          <p:cNvPr id="1356" name="Google Shape;1356;p108"/>
          <p:cNvSpPr txBox="1"/>
          <p:nvPr>
            <p:ph type="title"/>
          </p:nvPr>
        </p:nvSpPr>
        <p:spPr>
          <a:xfrm>
            <a:off x="1278050" y="343200"/>
            <a:ext cx="6588000" cy="6690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3000">
                <a:solidFill>
                  <a:schemeClr val="dk2"/>
                </a:solidFill>
              </a:defRPr>
            </a:lvl1pPr>
            <a:lvl2pPr lvl="1" rtl="0" algn="ctr">
              <a:spcBef>
                <a:spcPts val="0"/>
              </a:spcBef>
              <a:spcAft>
                <a:spcPts val="0"/>
              </a:spcAft>
              <a:buNone/>
              <a:defRPr sz="3000"/>
            </a:lvl2pPr>
            <a:lvl3pPr lvl="2" rtl="0" algn="ctr">
              <a:spcBef>
                <a:spcPts val="0"/>
              </a:spcBef>
              <a:spcAft>
                <a:spcPts val="0"/>
              </a:spcAft>
              <a:buNone/>
              <a:defRPr sz="3000"/>
            </a:lvl3pPr>
            <a:lvl4pPr lvl="3" rtl="0" algn="ctr">
              <a:spcBef>
                <a:spcPts val="0"/>
              </a:spcBef>
              <a:spcAft>
                <a:spcPts val="0"/>
              </a:spcAft>
              <a:buNone/>
              <a:defRPr sz="3000"/>
            </a:lvl4pPr>
            <a:lvl5pPr lvl="4" rtl="0" algn="ctr">
              <a:spcBef>
                <a:spcPts val="0"/>
              </a:spcBef>
              <a:spcAft>
                <a:spcPts val="0"/>
              </a:spcAft>
              <a:buNone/>
              <a:defRPr sz="3000"/>
            </a:lvl5pPr>
            <a:lvl6pPr lvl="5" rtl="0" algn="ctr">
              <a:spcBef>
                <a:spcPts val="0"/>
              </a:spcBef>
              <a:spcAft>
                <a:spcPts val="0"/>
              </a:spcAft>
              <a:buNone/>
              <a:defRPr sz="3000"/>
            </a:lvl6pPr>
            <a:lvl7pPr lvl="6" rtl="0" algn="ctr">
              <a:spcBef>
                <a:spcPts val="0"/>
              </a:spcBef>
              <a:spcAft>
                <a:spcPts val="0"/>
              </a:spcAft>
              <a:buNone/>
              <a:defRPr sz="3000"/>
            </a:lvl7pPr>
            <a:lvl8pPr lvl="7" rtl="0" algn="ctr">
              <a:spcBef>
                <a:spcPts val="0"/>
              </a:spcBef>
              <a:spcAft>
                <a:spcPts val="0"/>
              </a:spcAft>
              <a:buNone/>
              <a:defRPr sz="3000"/>
            </a:lvl8pPr>
            <a:lvl9pPr lvl="8" rtl="0" algn="ctr">
              <a:spcBef>
                <a:spcPts val="0"/>
              </a:spcBef>
              <a:spcAft>
                <a:spcPts val="0"/>
              </a:spcAft>
              <a:buNone/>
              <a:defRPr sz="3000"/>
            </a:lvl9pPr>
          </a:lstStyle>
          <a:p/>
        </p:txBody>
      </p:sp>
      <p:sp>
        <p:nvSpPr>
          <p:cNvPr id="1357" name="Google Shape;1357;p108"/>
          <p:cNvSpPr txBox="1"/>
          <p:nvPr>
            <p:ph idx="1" type="subTitle"/>
          </p:nvPr>
        </p:nvSpPr>
        <p:spPr>
          <a:xfrm>
            <a:off x="2773575" y="3109000"/>
            <a:ext cx="2226600" cy="843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nSpc>
                <a:spcPct val="100000"/>
              </a:lnSpc>
              <a:spcBef>
                <a:spcPts val="0"/>
              </a:spcBef>
              <a:spcAft>
                <a:spcPts val="0"/>
              </a:spcAft>
              <a:buClr>
                <a:schemeClr val="dk1"/>
              </a:buClr>
              <a:buSzPts val="2800"/>
              <a:buNone/>
              <a:defRPr sz="2800">
                <a:solidFill>
                  <a:schemeClr val="dk1"/>
                </a:solidFill>
              </a:defRPr>
            </a:lvl2pPr>
            <a:lvl3pPr lvl="2" rtl="0">
              <a:lnSpc>
                <a:spcPct val="100000"/>
              </a:lnSpc>
              <a:spcBef>
                <a:spcPts val="0"/>
              </a:spcBef>
              <a:spcAft>
                <a:spcPts val="0"/>
              </a:spcAft>
              <a:buClr>
                <a:schemeClr val="dk1"/>
              </a:buClr>
              <a:buSzPts val="2800"/>
              <a:buNone/>
              <a:defRPr sz="2800">
                <a:solidFill>
                  <a:schemeClr val="dk1"/>
                </a:solidFill>
              </a:defRPr>
            </a:lvl3pPr>
            <a:lvl4pPr lvl="3" rtl="0">
              <a:lnSpc>
                <a:spcPct val="100000"/>
              </a:lnSpc>
              <a:spcBef>
                <a:spcPts val="0"/>
              </a:spcBef>
              <a:spcAft>
                <a:spcPts val="0"/>
              </a:spcAft>
              <a:buClr>
                <a:schemeClr val="dk1"/>
              </a:buClr>
              <a:buSzPts val="2800"/>
              <a:buNone/>
              <a:defRPr sz="2800">
                <a:solidFill>
                  <a:schemeClr val="dk1"/>
                </a:solidFill>
              </a:defRPr>
            </a:lvl4pPr>
            <a:lvl5pPr lvl="4" rtl="0">
              <a:lnSpc>
                <a:spcPct val="100000"/>
              </a:lnSpc>
              <a:spcBef>
                <a:spcPts val="0"/>
              </a:spcBef>
              <a:spcAft>
                <a:spcPts val="0"/>
              </a:spcAft>
              <a:buClr>
                <a:schemeClr val="dk1"/>
              </a:buClr>
              <a:buSzPts val="2800"/>
              <a:buNone/>
              <a:defRPr sz="2800">
                <a:solidFill>
                  <a:schemeClr val="dk1"/>
                </a:solidFill>
              </a:defRPr>
            </a:lvl5pPr>
            <a:lvl6pPr lvl="5" rtl="0">
              <a:lnSpc>
                <a:spcPct val="100000"/>
              </a:lnSpc>
              <a:spcBef>
                <a:spcPts val="0"/>
              </a:spcBef>
              <a:spcAft>
                <a:spcPts val="0"/>
              </a:spcAft>
              <a:buClr>
                <a:schemeClr val="dk1"/>
              </a:buClr>
              <a:buSzPts val="2800"/>
              <a:buNone/>
              <a:defRPr sz="2800">
                <a:solidFill>
                  <a:schemeClr val="dk1"/>
                </a:solidFill>
              </a:defRPr>
            </a:lvl6pPr>
            <a:lvl7pPr lvl="6" rtl="0">
              <a:lnSpc>
                <a:spcPct val="100000"/>
              </a:lnSpc>
              <a:spcBef>
                <a:spcPts val="0"/>
              </a:spcBef>
              <a:spcAft>
                <a:spcPts val="0"/>
              </a:spcAft>
              <a:buClr>
                <a:schemeClr val="dk1"/>
              </a:buClr>
              <a:buSzPts val="2800"/>
              <a:buNone/>
              <a:defRPr sz="2800">
                <a:solidFill>
                  <a:schemeClr val="dk1"/>
                </a:solidFill>
              </a:defRPr>
            </a:lvl7pPr>
            <a:lvl8pPr lvl="7" rtl="0">
              <a:lnSpc>
                <a:spcPct val="100000"/>
              </a:lnSpc>
              <a:spcBef>
                <a:spcPts val="0"/>
              </a:spcBef>
              <a:spcAft>
                <a:spcPts val="0"/>
              </a:spcAft>
              <a:buClr>
                <a:schemeClr val="dk1"/>
              </a:buClr>
              <a:buSzPts val="2800"/>
              <a:buNone/>
              <a:defRPr sz="2800">
                <a:solidFill>
                  <a:schemeClr val="dk1"/>
                </a:solidFill>
              </a:defRPr>
            </a:lvl8pPr>
            <a:lvl9pPr lvl="8" rtl="0">
              <a:lnSpc>
                <a:spcPct val="100000"/>
              </a:lnSpc>
              <a:spcBef>
                <a:spcPts val="0"/>
              </a:spcBef>
              <a:spcAft>
                <a:spcPts val="0"/>
              </a:spcAft>
              <a:buClr>
                <a:schemeClr val="dk1"/>
              </a:buClr>
              <a:buSzPts val="2800"/>
              <a:buNone/>
              <a:defRPr sz="2800">
                <a:solidFill>
                  <a:schemeClr val="dk1"/>
                </a:solidFill>
              </a:defRPr>
            </a:lvl9pPr>
          </a:lstStyle>
          <a:p/>
        </p:txBody>
      </p:sp>
      <p:sp>
        <p:nvSpPr>
          <p:cNvPr id="1358" name="Google Shape;1358;p108"/>
          <p:cNvSpPr txBox="1"/>
          <p:nvPr>
            <p:ph idx="2" type="title"/>
          </p:nvPr>
        </p:nvSpPr>
        <p:spPr>
          <a:xfrm>
            <a:off x="2646050" y="2523698"/>
            <a:ext cx="2481300" cy="524400"/>
          </a:xfrm>
          <a:prstGeom prst="rect">
            <a:avLst/>
          </a:prstGeom>
          <a:solidFill>
            <a:schemeClr val="dk2"/>
          </a:solidFill>
        </p:spPr>
        <p:txBody>
          <a:bodyPr anchorCtr="0" anchor="b" bIns="91425" lIns="91425" spcFirstLastPara="1" rIns="91425" wrap="square" tIns="91425">
            <a:noAutofit/>
          </a:bodyPr>
          <a:lstStyle>
            <a:lvl1pPr lvl="0" rtl="0" algn="ctr">
              <a:spcBef>
                <a:spcPts val="0"/>
              </a:spcBef>
              <a:spcAft>
                <a:spcPts val="0"/>
              </a:spcAft>
              <a:buClr>
                <a:schemeClr val="dk1"/>
              </a:buClr>
              <a:buSzPts val="2200"/>
              <a:buNone/>
              <a:defRPr sz="2200">
                <a:solidFill>
                  <a:schemeClr val="dk1"/>
                </a:solidFill>
              </a:defRPr>
            </a:lvl1pPr>
            <a:lvl2pPr lvl="1"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2pPr>
            <a:lvl3pPr lvl="2"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3pPr>
            <a:lvl4pPr lvl="3"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4pPr>
            <a:lvl5pPr lvl="4"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5pPr>
            <a:lvl6pPr lvl="5"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6pPr>
            <a:lvl7pPr lvl="6"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7pPr>
            <a:lvl8pPr lvl="7"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8pPr>
            <a:lvl9pPr lvl="8"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9pPr>
          </a:lstStyle>
          <a:p/>
        </p:txBody>
      </p:sp>
      <p:sp>
        <p:nvSpPr>
          <p:cNvPr id="1359" name="Google Shape;1359;p108"/>
          <p:cNvSpPr txBox="1"/>
          <p:nvPr>
            <p:ph idx="3" type="subTitle"/>
          </p:nvPr>
        </p:nvSpPr>
        <p:spPr>
          <a:xfrm>
            <a:off x="6070225" y="3109000"/>
            <a:ext cx="2226600" cy="843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nSpc>
                <a:spcPct val="100000"/>
              </a:lnSpc>
              <a:spcBef>
                <a:spcPts val="0"/>
              </a:spcBef>
              <a:spcAft>
                <a:spcPts val="0"/>
              </a:spcAft>
              <a:buClr>
                <a:schemeClr val="dk1"/>
              </a:buClr>
              <a:buSzPts val="2800"/>
              <a:buNone/>
              <a:defRPr sz="2800">
                <a:solidFill>
                  <a:schemeClr val="dk1"/>
                </a:solidFill>
              </a:defRPr>
            </a:lvl2pPr>
            <a:lvl3pPr lvl="2" rtl="0">
              <a:lnSpc>
                <a:spcPct val="100000"/>
              </a:lnSpc>
              <a:spcBef>
                <a:spcPts val="0"/>
              </a:spcBef>
              <a:spcAft>
                <a:spcPts val="0"/>
              </a:spcAft>
              <a:buClr>
                <a:schemeClr val="dk1"/>
              </a:buClr>
              <a:buSzPts val="2800"/>
              <a:buNone/>
              <a:defRPr sz="2800">
                <a:solidFill>
                  <a:schemeClr val="dk1"/>
                </a:solidFill>
              </a:defRPr>
            </a:lvl3pPr>
            <a:lvl4pPr lvl="3" rtl="0">
              <a:lnSpc>
                <a:spcPct val="100000"/>
              </a:lnSpc>
              <a:spcBef>
                <a:spcPts val="0"/>
              </a:spcBef>
              <a:spcAft>
                <a:spcPts val="0"/>
              </a:spcAft>
              <a:buClr>
                <a:schemeClr val="dk1"/>
              </a:buClr>
              <a:buSzPts val="2800"/>
              <a:buNone/>
              <a:defRPr sz="2800">
                <a:solidFill>
                  <a:schemeClr val="dk1"/>
                </a:solidFill>
              </a:defRPr>
            </a:lvl4pPr>
            <a:lvl5pPr lvl="4" rtl="0">
              <a:lnSpc>
                <a:spcPct val="100000"/>
              </a:lnSpc>
              <a:spcBef>
                <a:spcPts val="0"/>
              </a:spcBef>
              <a:spcAft>
                <a:spcPts val="0"/>
              </a:spcAft>
              <a:buClr>
                <a:schemeClr val="dk1"/>
              </a:buClr>
              <a:buSzPts val="2800"/>
              <a:buNone/>
              <a:defRPr sz="2800">
                <a:solidFill>
                  <a:schemeClr val="dk1"/>
                </a:solidFill>
              </a:defRPr>
            </a:lvl5pPr>
            <a:lvl6pPr lvl="5" rtl="0">
              <a:lnSpc>
                <a:spcPct val="100000"/>
              </a:lnSpc>
              <a:spcBef>
                <a:spcPts val="0"/>
              </a:spcBef>
              <a:spcAft>
                <a:spcPts val="0"/>
              </a:spcAft>
              <a:buClr>
                <a:schemeClr val="dk1"/>
              </a:buClr>
              <a:buSzPts val="2800"/>
              <a:buNone/>
              <a:defRPr sz="2800">
                <a:solidFill>
                  <a:schemeClr val="dk1"/>
                </a:solidFill>
              </a:defRPr>
            </a:lvl6pPr>
            <a:lvl7pPr lvl="6" rtl="0">
              <a:lnSpc>
                <a:spcPct val="100000"/>
              </a:lnSpc>
              <a:spcBef>
                <a:spcPts val="0"/>
              </a:spcBef>
              <a:spcAft>
                <a:spcPts val="0"/>
              </a:spcAft>
              <a:buClr>
                <a:schemeClr val="dk1"/>
              </a:buClr>
              <a:buSzPts val="2800"/>
              <a:buNone/>
              <a:defRPr sz="2800">
                <a:solidFill>
                  <a:schemeClr val="dk1"/>
                </a:solidFill>
              </a:defRPr>
            </a:lvl7pPr>
            <a:lvl8pPr lvl="7" rtl="0">
              <a:lnSpc>
                <a:spcPct val="100000"/>
              </a:lnSpc>
              <a:spcBef>
                <a:spcPts val="0"/>
              </a:spcBef>
              <a:spcAft>
                <a:spcPts val="0"/>
              </a:spcAft>
              <a:buClr>
                <a:schemeClr val="dk1"/>
              </a:buClr>
              <a:buSzPts val="2800"/>
              <a:buNone/>
              <a:defRPr sz="2800">
                <a:solidFill>
                  <a:schemeClr val="dk1"/>
                </a:solidFill>
              </a:defRPr>
            </a:lvl8pPr>
            <a:lvl9pPr lvl="8" rtl="0">
              <a:lnSpc>
                <a:spcPct val="100000"/>
              </a:lnSpc>
              <a:spcBef>
                <a:spcPts val="0"/>
              </a:spcBef>
              <a:spcAft>
                <a:spcPts val="0"/>
              </a:spcAft>
              <a:buClr>
                <a:schemeClr val="dk1"/>
              </a:buClr>
              <a:buSzPts val="2800"/>
              <a:buNone/>
              <a:defRPr sz="2800">
                <a:solidFill>
                  <a:schemeClr val="dk1"/>
                </a:solidFill>
              </a:defRPr>
            </a:lvl9pPr>
          </a:lstStyle>
          <a:p/>
        </p:txBody>
      </p:sp>
      <p:sp>
        <p:nvSpPr>
          <p:cNvPr id="1360" name="Google Shape;1360;p108"/>
          <p:cNvSpPr txBox="1"/>
          <p:nvPr>
            <p:ph idx="4" type="title"/>
          </p:nvPr>
        </p:nvSpPr>
        <p:spPr>
          <a:xfrm>
            <a:off x="5942650" y="2523676"/>
            <a:ext cx="2481300" cy="524400"/>
          </a:xfrm>
          <a:prstGeom prst="rect">
            <a:avLst/>
          </a:prstGeom>
          <a:solidFill>
            <a:schemeClr val="lt2"/>
          </a:solidFill>
        </p:spPr>
        <p:txBody>
          <a:bodyPr anchorCtr="0" anchor="b" bIns="91425" lIns="91425" spcFirstLastPara="1" rIns="91425" wrap="square" tIns="91425">
            <a:noAutofit/>
          </a:bodyPr>
          <a:lstStyle>
            <a:lvl1pPr lvl="0" rtl="0" algn="ctr">
              <a:spcBef>
                <a:spcPts val="0"/>
              </a:spcBef>
              <a:spcAft>
                <a:spcPts val="0"/>
              </a:spcAft>
              <a:buClr>
                <a:schemeClr val="lt1"/>
              </a:buClr>
              <a:buSzPts val="2200"/>
              <a:buNone/>
              <a:defRPr sz="2200">
                <a:solidFill>
                  <a:schemeClr val="lt1"/>
                </a:solidFill>
              </a:defRPr>
            </a:lvl1pPr>
            <a:lvl2pPr lvl="1"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2pPr>
            <a:lvl3pPr lvl="2"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3pPr>
            <a:lvl4pPr lvl="3"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4pPr>
            <a:lvl5pPr lvl="4"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5pPr>
            <a:lvl6pPr lvl="5"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6pPr>
            <a:lvl7pPr lvl="6"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7pPr>
            <a:lvl8pPr lvl="7"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8pPr>
            <a:lvl9pPr lvl="8"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9pPr>
          </a:lstStyle>
          <a:p/>
        </p:txBody>
      </p:sp>
      <p:sp>
        <p:nvSpPr>
          <p:cNvPr id="1361" name="Google Shape;1361;p108"/>
          <p:cNvSpPr/>
          <p:nvPr/>
        </p:nvSpPr>
        <p:spPr>
          <a:xfrm flipH="1">
            <a:off x="7772389" y="0"/>
            <a:ext cx="1371614" cy="356851"/>
          </a:xfrm>
          <a:custGeom>
            <a:rect b="b" l="l" r="r" t="t"/>
            <a:pathLst>
              <a:path extrusionOk="0" h="2775" w="16884">
                <a:moveTo>
                  <a:pt x="0" y="1"/>
                </a:moveTo>
                <a:lnTo>
                  <a:pt x="0" y="2775"/>
                </a:lnTo>
                <a:lnTo>
                  <a:pt x="16883" y="2775"/>
                </a:lnTo>
                <a:lnTo>
                  <a:pt x="16883" y="1"/>
                </a:lnTo>
                <a:close/>
              </a:path>
            </a:pathLst>
          </a:custGeom>
          <a:solidFill>
            <a:srgbClr val="FFFFFF">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362" name="Shape 1362"/>
        <p:cNvGrpSpPr/>
        <p:nvPr/>
      </p:nvGrpSpPr>
      <p:grpSpPr>
        <a:xfrm>
          <a:off x="0" y="0"/>
          <a:ext cx="0" cy="0"/>
          <a:chOff x="0" y="0"/>
          <a:chExt cx="0" cy="0"/>
        </a:xfrm>
      </p:grpSpPr>
      <p:sp>
        <p:nvSpPr>
          <p:cNvPr id="1363" name="Google Shape;1363;p109"/>
          <p:cNvSpPr txBox="1"/>
          <p:nvPr>
            <p:ph type="title"/>
          </p:nvPr>
        </p:nvSpPr>
        <p:spPr>
          <a:xfrm>
            <a:off x="1278050" y="343200"/>
            <a:ext cx="6588000" cy="6690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3000">
                <a:solidFill>
                  <a:schemeClr val="dk2"/>
                </a:solidFill>
              </a:defRPr>
            </a:lvl1pPr>
            <a:lvl2pPr lvl="1" rtl="0" algn="ctr">
              <a:spcBef>
                <a:spcPts val="0"/>
              </a:spcBef>
              <a:spcAft>
                <a:spcPts val="0"/>
              </a:spcAft>
              <a:buNone/>
              <a:defRPr sz="3000"/>
            </a:lvl2pPr>
            <a:lvl3pPr lvl="2" rtl="0" algn="ctr">
              <a:spcBef>
                <a:spcPts val="0"/>
              </a:spcBef>
              <a:spcAft>
                <a:spcPts val="0"/>
              </a:spcAft>
              <a:buNone/>
              <a:defRPr sz="3000"/>
            </a:lvl3pPr>
            <a:lvl4pPr lvl="3" rtl="0" algn="ctr">
              <a:spcBef>
                <a:spcPts val="0"/>
              </a:spcBef>
              <a:spcAft>
                <a:spcPts val="0"/>
              </a:spcAft>
              <a:buNone/>
              <a:defRPr sz="3000"/>
            </a:lvl4pPr>
            <a:lvl5pPr lvl="4" rtl="0" algn="ctr">
              <a:spcBef>
                <a:spcPts val="0"/>
              </a:spcBef>
              <a:spcAft>
                <a:spcPts val="0"/>
              </a:spcAft>
              <a:buNone/>
              <a:defRPr sz="3000"/>
            </a:lvl5pPr>
            <a:lvl6pPr lvl="5" rtl="0" algn="ctr">
              <a:spcBef>
                <a:spcPts val="0"/>
              </a:spcBef>
              <a:spcAft>
                <a:spcPts val="0"/>
              </a:spcAft>
              <a:buNone/>
              <a:defRPr sz="3000"/>
            </a:lvl6pPr>
            <a:lvl7pPr lvl="6" rtl="0" algn="ctr">
              <a:spcBef>
                <a:spcPts val="0"/>
              </a:spcBef>
              <a:spcAft>
                <a:spcPts val="0"/>
              </a:spcAft>
              <a:buNone/>
              <a:defRPr sz="3000"/>
            </a:lvl7pPr>
            <a:lvl8pPr lvl="7" rtl="0" algn="ctr">
              <a:spcBef>
                <a:spcPts val="0"/>
              </a:spcBef>
              <a:spcAft>
                <a:spcPts val="0"/>
              </a:spcAft>
              <a:buNone/>
              <a:defRPr sz="3000"/>
            </a:lvl8pPr>
            <a:lvl9pPr lvl="8" rtl="0" algn="ctr">
              <a:spcBef>
                <a:spcPts val="0"/>
              </a:spcBef>
              <a:spcAft>
                <a:spcPts val="0"/>
              </a:spcAft>
              <a:buNone/>
              <a:defRPr sz="3000"/>
            </a:lvl9pPr>
          </a:lstStyle>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364" name="Shape 1364"/>
        <p:cNvGrpSpPr/>
        <p:nvPr/>
      </p:nvGrpSpPr>
      <p:grpSpPr>
        <a:xfrm>
          <a:off x="0" y="0"/>
          <a:ext cx="0" cy="0"/>
          <a:chOff x="0" y="0"/>
          <a:chExt cx="0" cy="0"/>
        </a:xfrm>
      </p:grpSpPr>
      <p:sp>
        <p:nvSpPr>
          <p:cNvPr id="1365" name="Google Shape;1365;p110"/>
          <p:cNvSpPr txBox="1"/>
          <p:nvPr>
            <p:ph type="title"/>
          </p:nvPr>
        </p:nvSpPr>
        <p:spPr>
          <a:xfrm>
            <a:off x="1278050" y="343200"/>
            <a:ext cx="6588000" cy="6690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3000">
                <a:solidFill>
                  <a:schemeClr val="dk2"/>
                </a:solidFill>
              </a:defRPr>
            </a:lvl1pPr>
            <a:lvl2pPr lvl="1" rtl="0" algn="ctr">
              <a:spcBef>
                <a:spcPts val="0"/>
              </a:spcBef>
              <a:spcAft>
                <a:spcPts val="0"/>
              </a:spcAft>
              <a:buNone/>
              <a:defRPr sz="3000"/>
            </a:lvl2pPr>
            <a:lvl3pPr lvl="2" rtl="0" algn="ctr">
              <a:spcBef>
                <a:spcPts val="0"/>
              </a:spcBef>
              <a:spcAft>
                <a:spcPts val="0"/>
              </a:spcAft>
              <a:buNone/>
              <a:defRPr sz="3000"/>
            </a:lvl3pPr>
            <a:lvl4pPr lvl="3" rtl="0" algn="ctr">
              <a:spcBef>
                <a:spcPts val="0"/>
              </a:spcBef>
              <a:spcAft>
                <a:spcPts val="0"/>
              </a:spcAft>
              <a:buNone/>
              <a:defRPr sz="3000"/>
            </a:lvl4pPr>
            <a:lvl5pPr lvl="4" rtl="0" algn="ctr">
              <a:spcBef>
                <a:spcPts val="0"/>
              </a:spcBef>
              <a:spcAft>
                <a:spcPts val="0"/>
              </a:spcAft>
              <a:buNone/>
              <a:defRPr sz="3000"/>
            </a:lvl5pPr>
            <a:lvl6pPr lvl="5" rtl="0" algn="ctr">
              <a:spcBef>
                <a:spcPts val="0"/>
              </a:spcBef>
              <a:spcAft>
                <a:spcPts val="0"/>
              </a:spcAft>
              <a:buNone/>
              <a:defRPr sz="3000"/>
            </a:lvl6pPr>
            <a:lvl7pPr lvl="6" rtl="0" algn="ctr">
              <a:spcBef>
                <a:spcPts val="0"/>
              </a:spcBef>
              <a:spcAft>
                <a:spcPts val="0"/>
              </a:spcAft>
              <a:buNone/>
              <a:defRPr sz="3000"/>
            </a:lvl7pPr>
            <a:lvl8pPr lvl="7" rtl="0" algn="ctr">
              <a:spcBef>
                <a:spcPts val="0"/>
              </a:spcBef>
              <a:spcAft>
                <a:spcPts val="0"/>
              </a:spcAft>
              <a:buNone/>
              <a:defRPr sz="3000"/>
            </a:lvl8pPr>
            <a:lvl9pPr lvl="8" rtl="0" algn="ctr">
              <a:spcBef>
                <a:spcPts val="0"/>
              </a:spcBef>
              <a:spcAft>
                <a:spcPts val="0"/>
              </a:spcAft>
              <a:buNone/>
              <a:defRPr sz="3000"/>
            </a:lvl9pPr>
          </a:lstStyle>
          <a:p/>
        </p:txBody>
      </p:sp>
      <p:sp>
        <p:nvSpPr>
          <p:cNvPr id="1366" name="Google Shape;1366;p110"/>
          <p:cNvSpPr txBox="1"/>
          <p:nvPr>
            <p:ph idx="1" type="subTitle"/>
          </p:nvPr>
        </p:nvSpPr>
        <p:spPr>
          <a:xfrm flipH="1">
            <a:off x="1456725" y="1617100"/>
            <a:ext cx="1960800" cy="1037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600"/>
            </a:lvl1pPr>
            <a:lvl2pPr lvl="1" rtl="0" algn="r">
              <a:lnSpc>
                <a:spcPct val="100000"/>
              </a:lnSpc>
              <a:spcBef>
                <a:spcPts val="0"/>
              </a:spcBef>
              <a:spcAft>
                <a:spcPts val="0"/>
              </a:spcAft>
              <a:buSzPts val="1400"/>
              <a:buNone/>
              <a:defRPr/>
            </a:lvl2pPr>
            <a:lvl3pPr lvl="2" rtl="0" algn="r">
              <a:lnSpc>
                <a:spcPct val="100000"/>
              </a:lnSpc>
              <a:spcBef>
                <a:spcPts val="0"/>
              </a:spcBef>
              <a:spcAft>
                <a:spcPts val="0"/>
              </a:spcAft>
              <a:buSzPts val="1400"/>
              <a:buNone/>
              <a:defRPr/>
            </a:lvl3pPr>
            <a:lvl4pPr lvl="3" rtl="0" algn="r">
              <a:lnSpc>
                <a:spcPct val="100000"/>
              </a:lnSpc>
              <a:spcBef>
                <a:spcPts val="0"/>
              </a:spcBef>
              <a:spcAft>
                <a:spcPts val="0"/>
              </a:spcAft>
              <a:buSzPts val="1400"/>
              <a:buNone/>
              <a:defRPr/>
            </a:lvl4pPr>
            <a:lvl5pPr lvl="4" rtl="0" algn="r">
              <a:lnSpc>
                <a:spcPct val="100000"/>
              </a:lnSpc>
              <a:spcBef>
                <a:spcPts val="0"/>
              </a:spcBef>
              <a:spcAft>
                <a:spcPts val="0"/>
              </a:spcAft>
              <a:buSzPts val="1400"/>
              <a:buNone/>
              <a:defRPr/>
            </a:lvl5pPr>
            <a:lvl6pPr lvl="5" rtl="0" algn="r">
              <a:lnSpc>
                <a:spcPct val="100000"/>
              </a:lnSpc>
              <a:spcBef>
                <a:spcPts val="0"/>
              </a:spcBef>
              <a:spcAft>
                <a:spcPts val="0"/>
              </a:spcAft>
              <a:buSzPts val="1400"/>
              <a:buNone/>
              <a:defRPr/>
            </a:lvl6pPr>
            <a:lvl7pPr lvl="6" rtl="0" algn="r">
              <a:lnSpc>
                <a:spcPct val="100000"/>
              </a:lnSpc>
              <a:spcBef>
                <a:spcPts val="0"/>
              </a:spcBef>
              <a:spcAft>
                <a:spcPts val="0"/>
              </a:spcAft>
              <a:buSzPts val="1400"/>
              <a:buNone/>
              <a:defRPr/>
            </a:lvl7pPr>
            <a:lvl8pPr lvl="7" rtl="0" algn="r">
              <a:lnSpc>
                <a:spcPct val="100000"/>
              </a:lnSpc>
              <a:spcBef>
                <a:spcPts val="0"/>
              </a:spcBef>
              <a:spcAft>
                <a:spcPts val="0"/>
              </a:spcAft>
              <a:buSzPts val="1400"/>
              <a:buNone/>
              <a:defRPr/>
            </a:lvl8pPr>
            <a:lvl9pPr lvl="8" rtl="0" algn="r">
              <a:lnSpc>
                <a:spcPct val="100000"/>
              </a:lnSpc>
              <a:spcBef>
                <a:spcPts val="0"/>
              </a:spcBef>
              <a:spcAft>
                <a:spcPts val="0"/>
              </a:spcAft>
              <a:buSzPts val="1400"/>
              <a:buNone/>
              <a:defRPr/>
            </a:lvl9pPr>
          </a:lstStyle>
          <a:p/>
        </p:txBody>
      </p:sp>
      <p:sp>
        <p:nvSpPr>
          <p:cNvPr id="1367" name="Google Shape;1367;p110"/>
          <p:cNvSpPr/>
          <p:nvPr/>
        </p:nvSpPr>
        <p:spPr>
          <a:xfrm>
            <a:off x="0" y="2689849"/>
            <a:ext cx="2770896" cy="1033530"/>
          </a:xfrm>
          <a:custGeom>
            <a:rect b="b" l="l" r="r" t="t"/>
            <a:pathLst>
              <a:path extrusionOk="0" h="5847" w="106491">
                <a:moveTo>
                  <a:pt x="1" y="0"/>
                </a:moveTo>
                <a:lnTo>
                  <a:pt x="1" y="5846"/>
                </a:lnTo>
                <a:lnTo>
                  <a:pt x="106490" y="5846"/>
                </a:lnTo>
                <a:lnTo>
                  <a:pt x="106490" y="0"/>
                </a:lnTo>
                <a:close/>
              </a:path>
            </a:pathLst>
          </a:custGeom>
          <a:solidFill>
            <a:srgbClr val="FFFFFF">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110"/>
          <p:cNvSpPr/>
          <p:nvPr/>
        </p:nvSpPr>
        <p:spPr>
          <a:xfrm>
            <a:off x="0" y="0"/>
            <a:ext cx="1278158" cy="442823"/>
          </a:xfrm>
          <a:custGeom>
            <a:rect b="b" l="l" r="r" t="t"/>
            <a:pathLst>
              <a:path extrusionOk="0" h="5847" w="106491">
                <a:moveTo>
                  <a:pt x="1" y="0"/>
                </a:moveTo>
                <a:lnTo>
                  <a:pt x="1" y="5846"/>
                </a:lnTo>
                <a:lnTo>
                  <a:pt x="106490" y="5846"/>
                </a:lnTo>
                <a:lnTo>
                  <a:pt x="10649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dea principal">
  <p:cSld name="MAIN_POINT_1">
    <p:bg>
      <p:bgPr>
        <a:solidFill>
          <a:schemeClr val="dk1"/>
        </a:solidFill>
      </p:bgPr>
    </p:bg>
    <p:spTree>
      <p:nvGrpSpPr>
        <p:cNvPr id="1369" name="Shape 1369"/>
        <p:cNvGrpSpPr/>
        <p:nvPr/>
      </p:nvGrpSpPr>
      <p:grpSpPr>
        <a:xfrm>
          <a:off x="0" y="0"/>
          <a:ext cx="0" cy="0"/>
          <a:chOff x="0" y="0"/>
          <a:chExt cx="0" cy="0"/>
        </a:xfrm>
      </p:grpSpPr>
      <p:sp>
        <p:nvSpPr>
          <p:cNvPr id="1370" name="Google Shape;1370;p111"/>
          <p:cNvSpPr/>
          <p:nvPr/>
        </p:nvSpPr>
        <p:spPr>
          <a:xfrm flipH="1">
            <a:off x="27" y="323033"/>
            <a:ext cx="1183740" cy="355315"/>
          </a:xfrm>
          <a:custGeom>
            <a:rect b="b" l="l" r="r" t="t"/>
            <a:pathLst>
              <a:path extrusionOk="0" h="2763" w="9205">
                <a:moveTo>
                  <a:pt x="1" y="0"/>
                </a:moveTo>
                <a:lnTo>
                  <a:pt x="1" y="2762"/>
                </a:lnTo>
                <a:lnTo>
                  <a:pt x="9204" y="2762"/>
                </a:lnTo>
                <a:lnTo>
                  <a:pt x="9204"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111"/>
          <p:cNvSpPr/>
          <p:nvPr/>
        </p:nvSpPr>
        <p:spPr>
          <a:xfrm flipH="1">
            <a:off x="3" y="912525"/>
            <a:ext cx="3076570" cy="355301"/>
          </a:xfrm>
          <a:custGeom>
            <a:rect b="b" l="l" r="r" t="t"/>
            <a:pathLst>
              <a:path extrusionOk="0" h="2763" w="15325">
                <a:moveTo>
                  <a:pt x="1" y="0"/>
                </a:moveTo>
                <a:lnTo>
                  <a:pt x="1" y="2762"/>
                </a:lnTo>
                <a:lnTo>
                  <a:pt x="15324" y="2762"/>
                </a:lnTo>
                <a:lnTo>
                  <a:pt x="15324" y="0"/>
                </a:lnTo>
                <a:close/>
              </a:path>
            </a:pathLst>
          </a:custGeom>
          <a:solidFill>
            <a:srgbClr val="FFFFFF">
              <a:alpha val="1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111"/>
          <p:cNvSpPr/>
          <p:nvPr/>
        </p:nvSpPr>
        <p:spPr>
          <a:xfrm flipH="1">
            <a:off x="-4" y="2089950"/>
            <a:ext cx="1766704" cy="356851"/>
          </a:xfrm>
          <a:custGeom>
            <a:rect b="b" l="l" r="r" t="t"/>
            <a:pathLst>
              <a:path extrusionOk="0" h="2775" w="15325">
                <a:moveTo>
                  <a:pt x="1" y="0"/>
                </a:moveTo>
                <a:lnTo>
                  <a:pt x="1" y="2774"/>
                </a:lnTo>
                <a:lnTo>
                  <a:pt x="15324" y="2774"/>
                </a:lnTo>
                <a:lnTo>
                  <a:pt x="15324" y="0"/>
                </a:lnTo>
                <a:close/>
              </a:path>
            </a:pathLst>
          </a:custGeom>
          <a:solidFill>
            <a:srgbClr val="FFFFFF">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111"/>
          <p:cNvSpPr/>
          <p:nvPr/>
        </p:nvSpPr>
        <p:spPr>
          <a:xfrm flipH="1">
            <a:off x="6715125" y="2089950"/>
            <a:ext cx="2071751" cy="356851"/>
          </a:xfrm>
          <a:custGeom>
            <a:rect b="b" l="l" r="r" t="t"/>
            <a:pathLst>
              <a:path extrusionOk="0" h="2775" w="4300">
                <a:moveTo>
                  <a:pt x="1" y="0"/>
                </a:moveTo>
                <a:lnTo>
                  <a:pt x="1" y="2774"/>
                </a:lnTo>
                <a:lnTo>
                  <a:pt x="4299" y="2774"/>
                </a:lnTo>
                <a:lnTo>
                  <a:pt x="4299" y="0"/>
                </a:lnTo>
                <a:close/>
              </a:path>
            </a:pathLst>
          </a:custGeom>
          <a:solidFill>
            <a:srgbClr val="FFFFFF">
              <a:alpha val="1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111"/>
          <p:cNvSpPr/>
          <p:nvPr/>
        </p:nvSpPr>
        <p:spPr>
          <a:xfrm flipH="1">
            <a:off x="1229469" y="1500450"/>
            <a:ext cx="1104154" cy="356872"/>
          </a:xfrm>
          <a:custGeom>
            <a:rect b="b" l="l" r="r" t="t"/>
            <a:pathLst>
              <a:path extrusionOk="0" h="2775" w="18027">
                <a:moveTo>
                  <a:pt x="0" y="0"/>
                </a:moveTo>
                <a:lnTo>
                  <a:pt x="0" y="2774"/>
                </a:lnTo>
                <a:lnTo>
                  <a:pt x="18026" y="2774"/>
                </a:lnTo>
                <a:lnTo>
                  <a:pt x="18026"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111"/>
          <p:cNvSpPr/>
          <p:nvPr/>
        </p:nvSpPr>
        <p:spPr>
          <a:xfrm flipH="1">
            <a:off x="66" y="2679300"/>
            <a:ext cx="2247805" cy="355450"/>
          </a:xfrm>
          <a:custGeom>
            <a:rect b="b" l="l" r="r" t="t"/>
            <a:pathLst>
              <a:path extrusionOk="0" h="2764" w="12872">
                <a:moveTo>
                  <a:pt x="1" y="1"/>
                </a:moveTo>
                <a:lnTo>
                  <a:pt x="1" y="2763"/>
                </a:lnTo>
                <a:lnTo>
                  <a:pt x="12871" y="2763"/>
                </a:lnTo>
                <a:lnTo>
                  <a:pt x="12871"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111"/>
          <p:cNvSpPr/>
          <p:nvPr/>
        </p:nvSpPr>
        <p:spPr>
          <a:xfrm flipH="1">
            <a:off x="23" y="1500450"/>
            <a:ext cx="1038298" cy="356872"/>
          </a:xfrm>
          <a:custGeom>
            <a:rect b="b" l="l" r="r" t="t"/>
            <a:pathLst>
              <a:path extrusionOk="0" h="2775" w="2882">
                <a:moveTo>
                  <a:pt x="1" y="0"/>
                </a:moveTo>
                <a:lnTo>
                  <a:pt x="1" y="2774"/>
                </a:lnTo>
                <a:lnTo>
                  <a:pt x="2882" y="2774"/>
                </a:lnTo>
                <a:lnTo>
                  <a:pt x="28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111"/>
          <p:cNvSpPr/>
          <p:nvPr/>
        </p:nvSpPr>
        <p:spPr>
          <a:xfrm flipH="1">
            <a:off x="29" y="3268778"/>
            <a:ext cx="1104138" cy="355443"/>
          </a:xfrm>
          <a:custGeom>
            <a:rect b="b" l="l" r="r" t="t"/>
            <a:pathLst>
              <a:path extrusionOk="0" h="2764" w="8586">
                <a:moveTo>
                  <a:pt x="1" y="1"/>
                </a:moveTo>
                <a:lnTo>
                  <a:pt x="1" y="2763"/>
                </a:lnTo>
                <a:lnTo>
                  <a:pt x="8585" y="2763"/>
                </a:lnTo>
                <a:lnTo>
                  <a:pt x="8585" y="1"/>
                </a:lnTo>
                <a:close/>
              </a:path>
            </a:pathLst>
          </a:custGeom>
          <a:solidFill>
            <a:srgbClr val="FFFFFF">
              <a:alpha val="1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111"/>
          <p:cNvSpPr/>
          <p:nvPr/>
        </p:nvSpPr>
        <p:spPr>
          <a:xfrm flipH="1">
            <a:off x="1299941" y="3268775"/>
            <a:ext cx="490759" cy="355450"/>
          </a:xfrm>
          <a:custGeom>
            <a:rect b="b" l="l" r="r" t="t"/>
            <a:pathLst>
              <a:path extrusionOk="0" h="2764" w="18396">
                <a:moveTo>
                  <a:pt x="1" y="1"/>
                </a:moveTo>
                <a:lnTo>
                  <a:pt x="1" y="2763"/>
                </a:lnTo>
                <a:lnTo>
                  <a:pt x="18396" y="2763"/>
                </a:lnTo>
                <a:lnTo>
                  <a:pt x="18396"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111"/>
          <p:cNvSpPr/>
          <p:nvPr/>
        </p:nvSpPr>
        <p:spPr>
          <a:xfrm flipH="1">
            <a:off x="13" y="3858250"/>
            <a:ext cx="1457311" cy="355322"/>
          </a:xfrm>
          <a:custGeom>
            <a:rect b="b" l="l" r="r" t="t"/>
            <a:pathLst>
              <a:path extrusionOk="0" h="2763" w="12348">
                <a:moveTo>
                  <a:pt x="0" y="1"/>
                </a:moveTo>
                <a:lnTo>
                  <a:pt x="0" y="2763"/>
                </a:lnTo>
                <a:lnTo>
                  <a:pt x="12347" y="2763"/>
                </a:lnTo>
                <a:lnTo>
                  <a:pt x="12347"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111"/>
          <p:cNvSpPr/>
          <p:nvPr/>
        </p:nvSpPr>
        <p:spPr>
          <a:xfrm flipH="1">
            <a:off x="7377202" y="3858250"/>
            <a:ext cx="1766704" cy="355322"/>
          </a:xfrm>
          <a:custGeom>
            <a:rect b="b" l="l" r="r" t="t"/>
            <a:pathLst>
              <a:path extrusionOk="0" h="2763" w="15325">
                <a:moveTo>
                  <a:pt x="1" y="1"/>
                </a:moveTo>
                <a:lnTo>
                  <a:pt x="1" y="2763"/>
                </a:lnTo>
                <a:lnTo>
                  <a:pt x="15324" y="2763"/>
                </a:lnTo>
                <a:lnTo>
                  <a:pt x="15324"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111"/>
          <p:cNvSpPr/>
          <p:nvPr/>
        </p:nvSpPr>
        <p:spPr>
          <a:xfrm flipH="1">
            <a:off x="7488607" y="2679300"/>
            <a:ext cx="1655292" cy="355450"/>
          </a:xfrm>
          <a:custGeom>
            <a:rect b="b" l="l" r="r" t="t"/>
            <a:pathLst>
              <a:path extrusionOk="0" h="2764" w="15325">
                <a:moveTo>
                  <a:pt x="1" y="1"/>
                </a:moveTo>
                <a:lnTo>
                  <a:pt x="1" y="2763"/>
                </a:lnTo>
                <a:lnTo>
                  <a:pt x="15324" y="2763"/>
                </a:lnTo>
                <a:lnTo>
                  <a:pt x="15324" y="1"/>
                </a:lnTo>
                <a:close/>
              </a:path>
            </a:pathLst>
          </a:custGeom>
          <a:solidFill>
            <a:srgbClr val="FFFFFF">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111"/>
          <p:cNvSpPr/>
          <p:nvPr/>
        </p:nvSpPr>
        <p:spPr>
          <a:xfrm flipH="1">
            <a:off x="8105584" y="3268775"/>
            <a:ext cx="1038298" cy="355450"/>
          </a:xfrm>
          <a:custGeom>
            <a:rect b="b" l="l" r="r" t="t"/>
            <a:pathLst>
              <a:path extrusionOk="0" h="2764" w="2882">
                <a:moveTo>
                  <a:pt x="0" y="1"/>
                </a:moveTo>
                <a:lnTo>
                  <a:pt x="0" y="2763"/>
                </a:lnTo>
                <a:lnTo>
                  <a:pt x="2881" y="2763"/>
                </a:lnTo>
                <a:lnTo>
                  <a:pt x="288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111"/>
          <p:cNvSpPr/>
          <p:nvPr/>
        </p:nvSpPr>
        <p:spPr>
          <a:xfrm flipH="1">
            <a:off x="8039752" y="1500456"/>
            <a:ext cx="1104138" cy="356858"/>
          </a:xfrm>
          <a:custGeom>
            <a:rect b="b" l="l" r="r" t="t"/>
            <a:pathLst>
              <a:path extrusionOk="0" h="2775" w="8586">
                <a:moveTo>
                  <a:pt x="1" y="0"/>
                </a:moveTo>
                <a:lnTo>
                  <a:pt x="1" y="2774"/>
                </a:lnTo>
                <a:lnTo>
                  <a:pt x="8585" y="2774"/>
                </a:lnTo>
                <a:lnTo>
                  <a:pt x="8585"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111"/>
          <p:cNvSpPr/>
          <p:nvPr/>
        </p:nvSpPr>
        <p:spPr>
          <a:xfrm flipH="1">
            <a:off x="5478250" y="1500456"/>
            <a:ext cx="2365680" cy="356858"/>
          </a:xfrm>
          <a:custGeom>
            <a:rect b="b" l="l" r="r" t="t"/>
            <a:pathLst>
              <a:path extrusionOk="0" h="2775" w="18396">
                <a:moveTo>
                  <a:pt x="0" y="0"/>
                </a:moveTo>
                <a:lnTo>
                  <a:pt x="0" y="2774"/>
                </a:lnTo>
                <a:lnTo>
                  <a:pt x="18396" y="2774"/>
                </a:lnTo>
                <a:lnTo>
                  <a:pt x="18396"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111"/>
          <p:cNvSpPr/>
          <p:nvPr/>
        </p:nvSpPr>
        <p:spPr>
          <a:xfrm flipH="1">
            <a:off x="6896105" y="912525"/>
            <a:ext cx="2247799" cy="355301"/>
          </a:xfrm>
          <a:custGeom>
            <a:rect b="b" l="l" r="r" t="t"/>
            <a:pathLst>
              <a:path extrusionOk="0" h="2763" w="12348">
                <a:moveTo>
                  <a:pt x="1" y="0"/>
                </a:moveTo>
                <a:lnTo>
                  <a:pt x="1" y="2762"/>
                </a:lnTo>
                <a:lnTo>
                  <a:pt x="12348" y="2762"/>
                </a:lnTo>
                <a:lnTo>
                  <a:pt x="12348" y="0"/>
                </a:lnTo>
                <a:close/>
              </a:path>
            </a:pathLst>
          </a:custGeom>
          <a:solidFill>
            <a:srgbClr val="FFFFFF">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111"/>
          <p:cNvSpPr/>
          <p:nvPr/>
        </p:nvSpPr>
        <p:spPr>
          <a:xfrm flipH="1">
            <a:off x="3895732" y="323025"/>
            <a:ext cx="4819643" cy="355322"/>
          </a:xfrm>
          <a:custGeom>
            <a:rect b="b" l="l" r="r" t="t"/>
            <a:pathLst>
              <a:path extrusionOk="0" h="2763" w="18087">
                <a:moveTo>
                  <a:pt x="1" y="0"/>
                </a:moveTo>
                <a:lnTo>
                  <a:pt x="1" y="2762"/>
                </a:lnTo>
                <a:lnTo>
                  <a:pt x="18087" y="2762"/>
                </a:lnTo>
                <a:lnTo>
                  <a:pt x="18087"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111"/>
          <p:cNvSpPr/>
          <p:nvPr/>
        </p:nvSpPr>
        <p:spPr>
          <a:xfrm flipH="1">
            <a:off x="2611243" y="4446200"/>
            <a:ext cx="6532757" cy="356851"/>
          </a:xfrm>
          <a:custGeom>
            <a:rect b="b" l="l" r="r" t="t"/>
            <a:pathLst>
              <a:path extrusionOk="0" h="2775" w="16884">
                <a:moveTo>
                  <a:pt x="0" y="1"/>
                </a:moveTo>
                <a:lnTo>
                  <a:pt x="0" y="2775"/>
                </a:lnTo>
                <a:lnTo>
                  <a:pt x="16883" y="2775"/>
                </a:lnTo>
                <a:lnTo>
                  <a:pt x="16883"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111"/>
          <p:cNvSpPr/>
          <p:nvPr/>
        </p:nvSpPr>
        <p:spPr>
          <a:xfrm>
            <a:off x="2094068" y="1123143"/>
            <a:ext cx="4955589" cy="3012341"/>
          </a:xfrm>
          <a:custGeom>
            <a:rect b="b" l="l" r="r" t="t"/>
            <a:pathLst>
              <a:path extrusionOk="0" h="92191" w="151663">
                <a:moveTo>
                  <a:pt x="0" y="0"/>
                </a:moveTo>
                <a:lnTo>
                  <a:pt x="0" y="92190"/>
                </a:lnTo>
                <a:lnTo>
                  <a:pt x="151662" y="92190"/>
                </a:lnTo>
                <a:lnTo>
                  <a:pt x="15166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111"/>
          <p:cNvSpPr/>
          <p:nvPr/>
        </p:nvSpPr>
        <p:spPr>
          <a:xfrm>
            <a:off x="4277738" y="1545725"/>
            <a:ext cx="191018" cy="298421"/>
          </a:xfrm>
          <a:custGeom>
            <a:rect b="b" l="l" r="r" t="t"/>
            <a:pathLst>
              <a:path extrusionOk="0" h="9133" w="5846">
                <a:moveTo>
                  <a:pt x="4560" y="1"/>
                </a:moveTo>
                <a:lnTo>
                  <a:pt x="0" y="4573"/>
                </a:lnTo>
                <a:lnTo>
                  <a:pt x="4560" y="9133"/>
                </a:lnTo>
                <a:lnTo>
                  <a:pt x="5846" y="7847"/>
                </a:lnTo>
                <a:lnTo>
                  <a:pt x="2572" y="4573"/>
                </a:lnTo>
                <a:lnTo>
                  <a:pt x="5846" y="1287"/>
                </a:lnTo>
                <a:lnTo>
                  <a:pt x="456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111"/>
          <p:cNvSpPr/>
          <p:nvPr/>
        </p:nvSpPr>
        <p:spPr>
          <a:xfrm>
            <a:off x="4674543" y="1545725"/>
            <a:ext cx="191443" cy="298421"/>
          </a:xfrm>
          <a:custGeom>
            <a:rect b="b" l="l" r="r" t="t"/>
            <a:pathLst>
              <a:path extrusionOk="0" h="9133" w="5859">
                <a:moveTo>
                  <a:pt x="1286" y="1"/>
                </a:moveTo>
                <a:lnTo>
                  <a:pt x="0" y="1287"/>
                </a:lnTo>
                <a:lnTo>
                  <a:pt x="3287" y="4573"/>
                </a:lnTo>
                <a:lnTo>
                  <a:pt x="0" y="7847"/>
                </a:lnTo>
                <a:lnTo>
                  <a:pt x="1286" y="9133"/>
                </a:lnTo>
                <a:lnTo>
                  <a:pt x="5858" y="4573"/>
                </a:lnTo>
                <a:lnTo>
                  <a:pt x="12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111"/>
          <p:cNvSpPr/>
          <p:nvPr/>
        </p:nvSpPr>
        <p:spPr>
          <a:xfrm>
            <a:off x="4508031" y="1516154"/>
            <a:ext cx="127236" cy="357955"/>
          </a:xfrm>
          <a:custGeom>
            <a:rect b="b" l="l" r="r" t="t"/>
            <a:pathLst>
              <a:path extrusionOk="0" h="10955" w="3894">
                <a:moveTo>
                  <a:pt x="2108" y="1"/>
                </a:moveTo>
                <a:lnTo>
                  <a:pt x="1" y="10597"/>
                </a:lnTo>
                <a:lnTo>
                  <a:pt x="1786" y="10955"/>
                </a:lnTo>
                <a:lnTo>
                  <a:pt x="3894" y="358"/>
                </a:lnTo>
                <a:lnTo>
                  <a:pt x="210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111"/>
          <p:cNvSpPr/>
          <p:nvPr/>
        </p:nvSpPr>
        <p:spPr>
          <a:xfrm flipH="1">
            <a:off x="1647812" y="3858250"/>
            <a:ext cx="1766688" cy="355322"/>
          </a:xfrm>
          <a:custGeom>
            <a:rect b="b" l="l" r="r" t="t"/>
            <a:pathLst>
              <a:path extrusionOk="0" h="2763" w="12443">
                <a:moveTo>
                  <a:pt x="0" y="1"/>
                </a:moveTo>
                <a:lnTo>
                  <a:pt x="0" y="2763"/>
                </a:lnTo>
                <a:lnTo>
                  <a:pt x="12442" y="2763"/>
                </a:lnTo>
                <a:lnTo>
                  <a:pt x="1244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111"/>
          <p:cNvSpPr/>
          <p:nvPr/>
        </p:nvSpPr>
        <p:spPr>
          <a:xfrm flipH="1">
            <a:off x="6667517" y="3268775"/>
            <a:ext cx="1246883" cy="355450"/>
          </a:xfrm>
          <a:custGeom>
            <a:rect b="b" l="l" r="r" t="t"/>
            <a:pathLst>
              <a:path extrusionOk="0" h="2764" w="18027">
                <a:moveTo>
                  <a:pt x="1" y="1"/>
                </a:moveTo>
                <a:lnTo>
                  <a:pt x="1" y="2763"/>
                </a:lnTo>
                <a:lnTo>
                  <a:pt x="18027" y="2763"/>
                </a:lnTo>
                <a:lnTo>
                  <a:pt x="1802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111"/>
          <p:cNvSpPr/>
          <p:nvPr/>
        </p:nvSpPr>
        <p:spPr>
          <a:xfrm flipH="1">
            <a:off x="5729417" y="912525"/>
            <a:ext cx="985703" cy="355301"/>
          </a:xfrm>
          <a:custGeom>
            <a:rect b="b" l="l" r="r" t="t"/>
            <a:pathLst>
              <a:path extrusionOk="0" h="2763" w="12443">
                <a:moveTo>
                  <a:pt x="1" y="0"/>
                </a:moveTo>
                <a:lnTo>
                  <a:pt x="1" y="2762"/>
                </a:lnTo>
                <a:lnTo>
                  <a:pt x="12443" y="2762"/>
                </a:lnTo>
                <a:lnTo>
                  <a:pt x="124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111"/>
          <p:cNvSpPr txBox="1"/>
          <p:nvPr>
            <p:ph idx="1" type="subTitle"/>
          </p:nvPr>
        </p:nvSpPr>
        <p:spPr>
          <a:xfrm flipH="1">
            <a:off x="2521800" y="2340324"/>
            <a:ext cx="4100400" cy="808500"/>
          </a:xfrm>
          <a:prstGeom prst="rect">
            <a:avLst/>
          </a:prstGeom>
        </p:spPr>
        <p:txBody>
          <a:bodyPr anchorCtr="0" anchor="ctr" bIns="0" lIns="91425" spcFirstLastPara="1" rIns="91425" wrap="square" tIns="0">
            <a:noAutofit/>
          </a:bodyPr>
          <a:lstStyle>
            <a:lvl1pPr lvl="0" rtl="0" algn="ctr">
              <a:lnSpc>
                <a:spcPct val="100000"/>
              </a:lnSpc>
              <a:spcBef>
                <a:spcPts val="0"/>
              </a:spcBef>
              <a:spcAft>
                <a:spcPts val="0"/>
              </a:spcAft>
              <a:buClr>
                <a:schemeClr val="dk1"/>
              </a:buClr>
              <a:buSzPts val="1800"/>
              <a:buFont typeface="Overpass Mono"/>
              <a:buNone/>
              <a:defRPr b="1" sz="1600">
                <a:solidFill>
                  <a:schemeClr val="dk1"/>
                </a:solidFill>
                <a:latin typeface="Overpass Mono"/>
                <a:ea typeface="Overpass Mono"/>
                <a:cs typeface="Overpass Mono"/>
                <a:sym typeface="Overpass Mono"/>
              </a:defRPr>
            </a:lvl1pPr>
            <a:lvl2pPr lvl="1" rtl="0" algn="r">
              <a:lnSpc>
                <a:spcPct val="100000"/>
              </a:lnSpc>
              <a:spcBef>
                <a:spcPts val="0"/>
              </a:spcBef>
              <a:spcAft>
                <a:spcPts val="0"/>
              </a:spcAft>
              <a:buClr>
                <a:schemeClr val="dk1"/>
              </a:buClr>
              <a:buSzPts val="1400"/>
              <a:buNone/>
              <a:defRPr>
                <a:solidFill>
                  <a:schemeClr val="dk1"/>
                </a:solidFill>
              </a:defRPr>
            </a:lvl2pPr>
            <a:lvl3pPr lvl="2" rtl="0" algn="r">
              <a:lnSpc>
                <a:spcPct val="100000"/>
              </a:lnSpc>
              <a:spcBef>
                <a:spcPts val="0"/>
              </a:spcBef>
              <a:spcAft>
                <a:spcPts val="0"/>
              </a:spcAft>
              <a:buClr>
                <a:schemeClr val="dk1"/>
              </a:buClr>
              <a:buSzPts val="1400"/>
              <a:buNone/>
              <a:defRPr>
                <a:solidFill>
                  <a:schemeClr val="dk1"/>
                </a:solidFill>
              </a:defRPr>
            </a:lvl3pPr>
            <a:lvl4pPr lvl="3" rtl="0" algn="r">
              <a:lnSpc>
                <a:spcPct val="100000"/>
              </a:lnSpc>
              <a:spcBef>
                <a:spcPts val="0"/>
              </a:spcBef>
              <a:spcAft>
                <a:spcPts val="0"/>
              </a:spcAft>
              <a:buClr>
                <a:schemeClr val="dk1"/>
              </a:buClr>
              <a:buSzPts val="1400"/>
              <a:buNone/>
              <a:defRPr>
                <a:solidFill>
                  <a:schemeClr val="dk1"/>
                </a:solidFill>
              </a:defRPr>
            </a:lvl4pPr>
            <a:lvl5pPr lvl="4" rtl="0" algn="r">
              <a:lnSpc>
                <a:spcPct val="100000"/>
              </a:lnSpc>
              <a:spcBef>
                <a:spcPts val="0"/>
              </a:spcBef>
              <a:spcAft>
                <a:spcPts val="0"/>
              </a:spcAft>
              <a:buClr>
                <a:schemeClr val="dk1"/>
              </a:buClr>
              <a:buSzPts val="1400"/>
              <a:buNone/>
              <a:defRPr>
                <a:solidFill>
                  <a:schemeClr val="dk1"/>
                </a:solidFill>
              </a:defRPr>
            </a:lvl5pPr>
            <a:lvl6pPr lvl="5" rtl="0" algn="r">
              <a:lnSpc>
                <a:spcPct val="100000"/>
              </a:lnSpc>
              <a:spcBef>
                <a:spcPts val="0"/>
              </a:spcBef>
              <a:spcAft>
                <a:spcPts val="0"/>
              </a:spcAft>
              <a:buClr>
                <a:schemeClr val="dk1"/>
              </a:buClr>
              <a:buSzPts val="1400"/>
              <a:buNone/>
              <a:defRPr>
                <a:solidFill>
                  <a:schemeClr val="dk1"/>
                </a:solidFill>
              </a:defRPr>
            </a:lvl6pPr>
            <a:lvl7pPr lvl="6" rtl="0" algn="r">
              <a:lnSpc>
                <a:spcPct val="100000"/>
              </a:lnSpc>
              <a:spcBef>
                <a:spcPts val="0"/>
              </a:spcBef>
              <a:spcAft>
                <a:spcPts val="0"/>
              </a:spcAft>
              <a:buClr>
                <a:schemeClr val="dk1"/>
              </a:buClr>
              <a:buSzPts val="1400"/>
              <a:buNone/>
              <a:defRPr>
                <a:solidFill>
                  <a:schemeClr val="dk1"/>
                </a:solidFill>
              </a:defRPr>
            </a:lvl7pPr>
            <a:lvl8pPr lvl="7" rtl="0" algn="r">
              <a:lnSpc>
                <a:spcPct val="100000"/>
              </a:lnSpc>
              <a:spcBef>
                <a:spcPts val="0"/>
              </a:spcBef>
              <a:spcAft>
                <a:spcPts val="0"/>
              </a:spcAft>
              <a:buClr>
                <a:schemeClr val="dk1"/>
              </a:buClr>
              <a:buSzPts val="1400"/>
              <a:buNone/>
              <a:defRPr>
                <a:solidFill>
                  <a:schemeClr val="dk1"/>
                </a:solidFill>
              </a:defRPr>
            </a:lvl8pPr>
            <a:lvl9pPr lvl="8" rtl="0" algn="r">
              <a:lnSpc>
                <a:spcPct val="100000"/>
              </a:lnSpc>
              <a:spcBef>
                <a:spcPts val="0"/>
              </a:spcBef>
              <a:spcAft>
                <a:spcPts val="0"/>
              </a:spcAft>
              <a:buClr>
                <a:schemeClr val="dk1"/>
              </a:buClr>
              <a:buSzPts val="1400"/>
              <a:buNone/>
              <a:defRPr>
                <a:solidFill>
                  <a:schemeClr val="dk1"/>
                </a:solidFill>
              </a:defRPr>
            </a:lvl9pPr>
          </a:lstStyle>
          <a:p/>
        </p:txBody>
      </p:sp>
      <p:sp>
        <p:nvSpPr>
          <p:cNvPr id="1396" name="Google Shape;1396;p111"/>
          <p:cNvSpPr txBox="1"/>
          <p:nvPr>
            <p:ph type="title"/>
          </p:nvPr>
        </p:nvSpPr>
        <p:spPr>
          <a:xfrm>
            <a:off x="2521800" y="3221225"/>
            <a:ext cx="4100400" cy="402900"/>
          </a:xfrm>
          <a:prstGeom prst="rect">
            <a:avLst/>
          </a:prstGeom>
        </p:spPr>
        <p:txBody>
          <a:bodyPr anchorCtr="0" anchor="t" bIns="91425" lIns="91425" spcFirstLastPara="1" rIns="91425" wrap="square" tIns="0">
            <a:noAutofit/>
          </a:bodyPr>
          <a:lstStyle>
            <a:lvl1pPr lvl="0" rtl="0" algn="ctr">
              <a:spcBef>
                <a:spcPts val="0"/>
              </a:spcBef>
              <a:spcAft>
                <a:spcPts val="0"/>
              </a:spcAft>
              <a:buNone/>
              <a:defRPr b="0" sz="2200">
                <a:solidFill>
                  <a:schemeClr val="dk1"/>
                </a:solidFill>
                <a:latin typeface="Anaheim"/>
                <a:ea typeface="Anaheim"/>
                <a:cs typeface="Anaheim"/>
                <a:sym typeface="Anaheim"/>
              </a:defRPr>
            </a:lvl1pPr>
            <a:lvl2pPr lvl="1" rtl="0" algn="ctr">
              <a:spcBef>
                <a:spcPts val="0"/>
              </a:spcBef>
              <a:spcAft>
                <a:spcPts val="0"/>
              </a:spcAft>
              <a:buNone/>
              <a:defRPr sz="3000"/>
            </a:lvl2pPr>
            <a:lvl3pPr lvl="2" rtl="0" algn="ctr">
              <a:spcBef>
                <a:spcPts val="0"/>
              </a:spcBef>
              <a:spcAft>
                <a:spcPts val="0"/>
              </a:spcAft>
              <a:buNone/>
              <a:defRPr sz="3000"/>
            </a:lvl3pPr>
            <a:lvl4pPr lvl="3" rtl="0" algn="ctr">
              <a:spcBef>
                <a:spcPts val="0"/>
              </a:spcBef>
              <a:spcAft>
                <a:spcPts val="0"/>
              </a:spcAft>
              <a:buNone/>
              <a:defRPr sz="3000"/>
            </a:lvl4pPr>
            <a:lvl5pPr lvl="4" rtl="0" algn="ctr">
              <a:spcBef>
                <a:spcPts val="0"/>
              </a:spcBef>
              <a:spcAft>
                <a:spcPts val="0"/>
              </a:spcAft>
              <a:buNone/>
              <a:defRPr sz="3000"/>
            </a:lvl5pPr>
            <a:lvl6pPr lvl="5" rtl="0" algn="ctr">
              <a:spcBef>
                <a:spcPts val="0"/>
              </a:spcBef>
              <a:spcAft>
                <a:spcPts val="0"/>
              </a:spcAft>
              <a:buNone/>
              <a:defRPr sz="3000"/>
            </a:lvl6pPr>
            <a:lvl7pPr lvl="6" rtl="0" algn="ctr">
              <a:spcBef>
                <a:spcPts val="0"/>
              </a:spcBef>
              <a:spcAft>
                <a:spcPts val="0"/>
              </a:spcAft>
              <a:buNone/>
              <a:defRPr sz="3000"/>
            </a:lvl7pPr>
            <a:lvl8pPr lvl="7" rtl="0" algn="ctr">
              <a:spcBef>
                <a:spcPts val="0"/>
              </a:spcBef>
              <a:spcAft>
                <a:spcPts val="0"/>
              </a:spcAft>
              <a:buNone/>
              <a:defRPr sz="3000"/>
            </a:lvl8pPr>
            <a:lvl9pPr lvl="8" rtl="0" algn="ctr">
              <a:spcBef>
                <a:spcPts val="0"/>
              </a:spcBef>
              <a:spcAft>
                <a:spcPts val="0"/>
              </a:spcAft>
              <a:buNone/>
              <a:defRPr sz="3000"/>
            </a:lvl9pPr>
          </a:lstStyle>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397" name="Shape 1397"/>
        <p:cNvGrpSpPr/>
        <p:nvPr/>
      </p:nvGrpSpPr>
      <p:grpSpPr>
        <a:xfrm>
          <a:off x="0" y="0"/>
          <a:ext cx="0" cy="0"/>
          <a:chOff x="0" y="0"/>
          <a:chExt cx="0" cy="0"/>
        </a:xfrm>
      </p:grpSpPr>
      <p:sp>
        <p:nvSpPr>
          <p:cNvPr id="1398" name="Google Shape;1398;p112"/>
          <p:cNvSpPr txBox="1"/>
          <p:nvPr>
            <p:ph idx="1" type="subTitle"/>
          </p:nvPr>
        </p:nvSpPr>
        <p:spPr>
          <a:xfrm flipH="1">
            <a:off x="5247750" y="2169550"/>
            <a:ext cx="2467500" cy="1455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600"/>
            </a:lvl1pPr>
            <a:lvl2pPr lvl="1" rtl="0" algn="r">
              <a:lnSpc>
                <a:spcPct val="100000"/>
              </a:lnSpc>
              <a:spcBef>
                <a:spcPts val="0"/>
              </a:spcBef>
              <a:spcAft>
                <a:spcPts val="0"/>
              </a:spcAft>
              <a:buSzPts val="1400"/>
              <a:buNone/>
              <a:defRPr/>
            </a:lvl2pPr>
            <a:lvl3pPr lvl="2" rtl="0" algn="r">
              <a:lnSpc>
                <a:spcPct val="100000"/>
              </a:lnSpc>
              <a:spcBef>
                <a:spcPts val="0"/>
              </a:spcBef>
              <a:spcAft>
                <a:spcPts val="0"/>
              </a:spcAft>
              <a:buSzPts val="1400"/>
              <a:buNone/>
              <a:defRPr/>
            </a:lvl3pPr>
            <a:lvl4pPr lvl="3" rtl="0" algn="r">
              <a:lnSpc>
                <a:spcPct val="100000"/>
              </a:lnSpc>
              <a:spcBef>
                <a:spcPts val="0"/>
              </a:spcBef>
              <a:spcAft>
                <a:spcPts val="0"/>
              </a:spcAft>
              <a:buSzPts val="1400"/>
              <a:buNone/>
              <a:defRPr/>
            </a:lvl4pPr>
            <a:lvl5pPr lvl="4" rtl="0" algn="r">
              <a:lnSpc>
                <a:spcPct val="100000"/>
              </a:lnSpc>
              <a:spcBef>
                <a:spcPts val="0"/>
              </a:spcBef>
              <a:spcAft>
                <a:spcPts val="0"/>
              </a:spcAft>
              <a:buSzPts val="1400"/>
              <a:buNone/>
              <a:defRPr/>
            </a:lvl5pPr>
            <a:lvl6pPr lvl="5" rtl="0" algn="r">
              <a:lnSpc>
                <a:spcPct val="100000"/>
              </a:lnSpc>
              <a:spcBef>
                <a:spcPts val="0"/>
              </a:spcBef>
              <a:spcAft>
                <a:spcPts val="0"/>
              </a:spcAft>
              <a:buSzPts val="1400"/>
              <a:buNone/>
              <a:defRPr/>
            </a:lvl6pPr>
            <a:lvl7pPr lvl="6" rtl="0" algn="r">
              <a:lnSpc>
                <a:spcPct val="100000"/>
              </a:lnSpc>
              <a:spcBef>
                <a:spcPts val="0"/>
              </a:spcBef>
              <a:spcAft>
                <a:spcPts val="0"/>
              </a:spcAft>
              <a:buSzPts val="1400"/>
              <a:buNone/>
              <a:defRPr/>
            </a:lvl7pPr>
            <a:lvl8pPr lvl="7" rtl="0" algn="r">
              <a:lnSpc>
                <a:spcPct val="100000"/>
              </a:lnSpc>
              <a:spcBef>
                <a:spcPts val="0"/>
              </a:spcBef>
              <a:spcAft>
                <a:spcPts val="0"/>
              </a:spcAft>
              <a:buSzPts val="1400"/>
              <a:buNone/>
              <a:defRPr/>
            </a:lvl8pPr>
            <a:lvl9pPr lvl="8" rtl="0" algn="r">
              <a:lnSpc>
                <a:spcPct val="100000"/>
              </a:lnSpc>
              <a:spcBef>
                <a:spcPts val="0"/>
              </a:spcBef>
              <a:spcAft>
                <a:spcPts val="0"/>
              </a:spcAft>
              <a:buSzPts val="1400"/>
              <a:buNone/>
              <a:defRPr/>
            </a:lvl9pPr>
          </a:lstStyle>
          <a:p/>
        </p:txBody>
      </p:sp>
      <p:sp>
        <p:nvSpPr>
          <p:cNvPr id="1399" name="Google Shape;1399;p112"/>
          <p:cNvSpPr txBox="1"/>
          <p:nvPr>
            <p:ph type="title"/>
          </p:nvPr>
        </p:nvSpPr>
        <p:spPr>
          <a:xfrm>
            <a:off x="1278050" y="343200"/>
            <a:ext cx="6588000" cy="6690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3000">
                <a:solidFill>
                  <a:schemeClr val="dk2"/>
                </a:solidFill>
              </a:defRPr>
            </a:lvl1pPr>
            <a:lvl2pPr lvl="1" rtl="0" algn="ctr">
              <a:spcBef>
                <a:spcPts val="0"/>
              </a:spcBef>
              <a:spcAft>
                <a:spcPts val="0"/>
              </a:spcAft>
              <a:buNone/>
              <a:defRPr sz="3000"/>
            </a:lvl2pPr>
            <a:lvl3pPr lvl="2" rtl="0" algn="ctr">
              <a:spcBef>
                <a:spcPts val="0"/>
              </a:spcBef>
              <a:spcAft>
                <a:spcPts val="0"/>
              </a:spcAft>
              <a:buNone/>
              <a:defRPr sz="3000"/>
            </a:lvl3pPr>
            <a:lvl4pPr lvl="3" rtl="0" algn="ctr">
              <a:spcBef>
                <a:spcPts val="0"/>
              </a:spcBef>
              <a:spcAft>
                <a:spcPts val="0"/>
              </a:spcAft>
              <a:buNone/>
              <a:defRPr sz="3000"/>
            </a:lvl4pPr>
            <a:lvl5pPr lvl="4" rtl="0" algn="ctr">
              <a:spcBef>
                <a:spcPts val="0"/>
              </a:spcBef>
              <a:spcAft>
                <a:spcPts val="0"/>
              </a:spcAft>
              <a:buNone/>
              <a:defRPr sz="3000"/>
            </a:lvl5pPr>
            <a:lvl6pPr lvl="5" rtl="0" algn="ctr">
              <a:spcBef>
                <a:spcPts val="0"/>
              </a:spcBef>
              <a:spcAft>
                <a:spcPts val="0"/>
              </a:spcAft>
              <a:buNone/>
              <a:defRPr sz="3000"/>
            </a:lvl6pPr>
            <a:lvl7pPr lvl="6" rtl="0" algn="ctr">
              <a:spcBef>
                <a:spcPts val="0"/>
              </a:spcBef>
              <a:spcAft>
                <a:spcPts val="0"/>
              </a:spcAft>
              <a:buNone/>
              <a:defRPr sz="3000"/>
            </a:lvl7pPr>
            <a:lvl8pPr lvl="7" rtl="0" algn="ctr">
              <a:spcBef>
                <a:spcPts val="0"/>
              </a:spcBef>
              <a:spcAft>
                <a:spcPts val="0"/>
              </a:spcAft>
              <a:buNone/>
              <a:defRPr sz="3000"/>
            </a:lvl8pPr>
            <a:lvl9pPr lvl="8" rtl="0" algn="ctr">
              <a:spcBef>
                <a:spcPts val="0"/>
              </a:spcBef>
              <a:spcAft>
                <a:spcPts val="0"/>
              </a:spcAft>
              <a:buNone/>
              <a:defRPr sz="3000"/>
            </a:lvl9pPr>
          </a:lstStyle>
          <a:p/>
        </p:txBody>
      </p:sp>
      <p:sp>
        <p:nvSpPr>
          <p:cNvPr id="1400" name="Google Shape;1400;p112"/>
          <p:cNvSpPr/>
          <p:nvPr/>
        </p:nvSpPr>
        <p:spPr>
          <a:xfrm>
            <a:off x="6419025" y="1575200"/>
            <a:ext cx="2725105" cy="240896"/>
          </a:xfrm>
          <a:custGeom>
            <a:rect b="b" l="l" r="r" t="t"/>
            <a:pathLst>
              <a:path extrusionOk="0" h="5847" w="106491">
                <a:moveTo>
                  <a:pt x="1" y="0"/>
                </a:moveTo>
                <a:lnTo>
                  <a:pt x="1" y="5846"/>
                </a:lnTo>
                <a:lnTo>
                  <a:pt x="106490" y="5846"/>
                </a:lnTo>
                <a:lnTo>
                  <a:pt x="10649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112"/>
          <p:cNvSpPr/>
          <p:nvPr/>
        </p:nvSpPr>
        <p:spPr>
          <a:xfrm>
            <a:off x="0" y="4700673"/>
            <a:ext cx="1675636" cy="442823"/>
          </a:xfrm>
          <a:custGeom>
            <a:rect b="b" l="l" r="r" t="t"/>
            <a:pathLst>
              <a:path extrusionOk="0" h="5847" w="106491">
                <a:moveTo>
                  <a:pt x="1" y="0"/>
                </a:moveTo>
                <a:lnTo>
                  <a:pt x="1" y="5846"/>
                </a:lnTo>
                <a:lnTo>
                  <a:pt x="106490" y="5846"/>
                </a:lnTo>
                <a:lnTo>
                  <a:pt x="10649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ota al pie">
  <p:cSld name="CAPTION_ONLY_1">
    <p:spTree>
      <p:nvGrpSpPr>
        <p:cNvPr id="1402" name="Shape 1402"/>
        <p:cNvGrpSpPr/>
        <p:nvPr/>
      </p:nvGrpSpPr>
      <p:grpSpPr>
        <a:xfrm>
          <a:off x="0" y="0"/>
          <a:ext cx="0" cy="0"/>
          <a:chOff x="0" y="0"/>
          <a:chExt cx="0" cy="0"/>
        </a:xfrm>
      </p:grpSpPr>
      <p:sp>
        <p:nvSpPr>
          <p:cNvPr id="1403" name="Google Shape;1403;p113"/>
          <p:cNvSpPr/>
          <p:nvPr/>
        </p:nvSpPr>
        <p:spPr>
          <a:xfrm>
            <a:off x="7928639" y="1"/>
            <a:ext cx="1215355" cy="402011"/>
          </a:xfrm>
          <a:custGeom>
            <a:rect b="b" l="l" r="r" t="t"/>
            <a:pathLst>
              <a:path extrusionOk="0" h="5002" w="15122">
                <a:moveTo>
                  <a:pt x="0" y="1"/>
                </a:moveTo>
                <a:lnTo>
                  <a:pt x="0" y="5001"/>
                </a:lnTo>
                <a:lnTo>
                  <a:pt x="15121" y="5001"/>
                </a:lnTo>
                <a:lnTo>
                  <a:pt x="1512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113"/>
          <p:cNvSpPr/>
          <p:nvPr/>
        </p:nvSpPr>
        <p:spPr>
          <a:xfrm>
            <a:off x="3511525" y="783700"/>
            <a:ext cx="5632410" cy="2353867"/>
          </a:xfrm>
          <a:custGeom>
            <a:rect b="b" l="l" r="r" t="t"/>
            <a:pathLst>
              <a:path extrusionOk="0" h="27529" w="70081">
                <a:moveTo>
                  <a:pt x="0" y="1"/>
                </a:moveTo>
                <a:lnTo>
                  <a:pt x="0" y="27528"/>
                </a:lnTo>
                <a:lnTo>
                  <a:pt x="70080" y="27528"/>
                </a:lnTo>
                <a:lnTo>
                  <a:pt x="70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113"/>
          <p:cNvSpPr txBox="1"/>
          <p:nvPr>
            <p:ph type="title"/>
          </p:nvPr>
        </p:nvSpPr>
        <p:spPr>
          <a:xfrm>
            <a:off x="3762375" y="1012300"/>
            <a:ext cx="4915200" cy="1940100"/>
          </a:xfrm>
          <a:prstGeom prst="rect">
            <a:avLst/>
          </a:prstGeom>
        </p:spPr>
        <p:txBody>
          <a:bodyPr anchorCtr="0" anchor="ctr" bIns="0" lIns="91425" spcFirstLastPara="1" rIns="91425" wrap="square" tIns="0">
            <a:noAutofit/>
          </a:bodyPr>
          <a:lstStyle>
            <a:lvl1pPr lvl="0" rtl="0" algn="r">
              <a:lnSpc>
                <a:spcPct val="100000"/>
              </a:lnSpc>
              <a:spcBef>
                <a:spcPts val="0"/>
              </a:spcBef>
              <a:spcAft>
                <a:spcPts val="0"/>
              </a:spcAft>
              <a:buClr>
                <a:schemeClr val="dk1"/>
              </a:buClr>
              <a:buSzPts val="3500"/>
              <a:buNone/>
              <a:defRPr sz="3500">
                <a:solidFill>
                  <a:schemeClr val="dk1"/>
                </a:solidFill>
              </a:defRPr>
            </a:lvl1pPr>
            <a:lvl2pPr lvl="1" rtl="0">
              <a:lnSpc>
                <a:spcPct val="100000"/>
              </a:lnSpc>
              <a:spcBef>
                <a:spcPts val="0"/>
              </a:spcBef>
              <a:spcAft>
                <a:spcPts val="0"/>
              </a:spcAft>
              <a:buSzPts val="4800"/>
              <a:buNone/>
              <a:defRPr sz="4800"/>
            </a:lvl2pPr>
            <a:lvl3pPr lvl="2" rtl="0">
              <a:lnSpc>
                <a:spcPct val="100000"/>
              </a:lnSpc>
              <a:spcBef>
                <a:spcPts val="0"/>
              </a:spcBef>
              <a:spcAft>
                <a:spcPts val="0"/>
              </a:spcAft>
              <a:buSzPts val="4800"/>
              <a:buNone/>
              <a:defRPr sz="4800"/>
            </a:lvl3pPr>
            <a:lvl4pPr lvl="3" rtl="0">
              <a:lnSpc>
                <a:spcPct val="100000"/>
              </a:lnSpc>
              <a:spcBef>
                <a:spcPts val="0"/>
              </a:spcBef>
              <a:spcAft>
                <a:spcPts val="0"/>
              </a:spcAft>
              <a:buSzPts val="4800"/>
              <a:buNone/>
              <a:defRPr sz="4800"/>
            </a:lvl4pPr>
            <a:lvl5pPr lvl="4" rtl="0">
              <a:lnSpc>
                <a:spcPct val="100000"/>
              </a:lnSpc>
              <a:spcBef>
                <a:spcPts val="0"/>
              </a:spcBef>
              <a:spcAft>
                <a:spcPts val="0"/>
              </a:spcAft>
              <a:buSzPts val="4800"/>
              <a:buNone/>
              <a:defRPr sz="4800"/>
            </a:lvl5pPr>
            <a:lvl6pPr lvl="5" rtl="0">
              <a:lnSpc>
                <a:spcPct val="100000"/>
              </a:lnSpc>
              <a:spcBef>
                <a:spcPts val="0"/>
              </a:spcBef>
              <a:spcAft>
                <a:spcPts val="0"/>
              </a:spcAft>
              <a:buSzPts val="4800"/>
              <a:buNone/>
              <a:defRPr sz="4800"/>
            </a:lvl6pPr>
            <a:lvl7pPr lvl="6" rtl="0">
              <a:lnSpc>
                <a:spcPct val="100000"/>
              </a:lnSpc>
              <a:spcBef>
                <a:spcPts val="0"/>
              </a:spcBef>
              <a:spcAft>
                <a:spcPts val="0"/>
              </a:spcAft>
              <a:buSzPts val="4800"/>
              <a:buNone/>
              <a:defRPr sz="4800"/>
            </a:lvl7pPr>
            <a:lvl8pPr lvl="7" rtl="0">
              <a:lnSpc>
                <a:spcPct val="100000"/>
              </a:lnSpc>
              <a:spcBef>
                <a:spcPts val="0"/>
              </a:spcBef>
              <a:spcAft>
                <a:spcPts val="0"/>
              </a:spcAft>
              <a:buSzPts val="4800"/>
              <a:buNone/>
              <a:defRPr sz="4800"/>
            </a:lvl8pPr>
            <a:lvl9pPr lvl="8" rtl="0">
              <a:lnSpc>
                <a:spcPct val="100000"/>
              </a:lnSpc>
              <a:spcBef>
                <a:spcPts val="0"/>
              </a:spcBef>
              <a:spcAft>
                <a:spcPts val="0"/>
              </a:spcAft>
              <a:buSzPts val="4800"/>
              <a:buNone/>
              <a:defRPr sz="4800"/>
            </a:lvl9pPr>
          </a:lstStyle>
          <a:p/>
        </p:txBody>
      </p:sp>
      <p:sp>
        <p:nvSpPr>
          <p:cNvPr id="1406" name="Google Shape;1406;p113"/>
          <p:cNvSpPr/>
          <p:nvPr/>
        </p:nvSpPr>
        <p:spPr>
          <a:xfrm>
            <a:off x="5865073" y="3429550"/>
            <a:ext cx="1215342" cy="259665"/>
          </a:xfrm>
          <a:custGeom>
            <a:rect b="b" l="l" r="r" t="t"/>
            <a:pathLst>
              <a:path extrusionOk="0" h="8298" w="30813">
                <a:moveTo>
                  <a:pt x="0" y="1"/>
                </a:moveTo>
                <a:lnTo>
                  <a:pt x="0" y="8297"/>
                </a:lnTo>
                <a:lnTo>
                  <a:pt x="30813" y="8297"/>
                </a:lnTo>
                <a:lnTo>
                  <a:pt x="308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113"/>
          <p:cNvSpPr/>
          <p:nvPr/>
        </p:nvSpPr>
        <p:spPr>
          <a:xfrm>
            <a:off x="8018936" y="3429550"/>
            <a:ext cx="1124989" cy="259686"/>
          </a:xfrm>
          <a:custGeom>
            <a:rect b="b" l="l" r="r" t="t"/>
            <a:pathLst>
              <a:path extrusionOk="0" h="8298" w="35945">
                <a:moveTo>
                  <a:pt x="1" y="1"/>
                </a:moveTo>
                <a:lnTo>
                  <a:pt x="1" y="8297"/>
                </a:lnTo>
                <a:lnTo>
                  <a:pt x="35945" y="8297"/>
                </a:lnTo>
                <a:lnTo>
                  <a:pt x="3594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113"/>
          <p:cNvSpPr/>
          <p:nvPr/>
        </p:nvSpPr>
        <p:spPr>
          <a:xfrm>
            <a:off x="7083824" y="3429550"/>
            <a:ext cx="259727" cy="259665"/>
          </a:xfrm>
          <a:custGeom>
            <a:rect b="b" l="l" r="r" t="t"/>
            <a:pathLst>
              <a:path extrusionOk="0" h="8298" w="8298">
                <a:moveTo>
                  <a:pt x="0" y="1"/>
                </a:moveTo>
                <a:lnTo>
                  <a:pt x="0" y="8297"/>
                </a:lnTo>
                <a:lnTo>
                  <a:pt x="8297" y="8297"/>
                </a:lnTo>
                <a:lnTo>
                  <a:pt x="829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113"/>
          <p:cNvSpPr/>
          <p:nvPr/>
        </p:nvSpPr>
        <p:spPr>
          <a:xfrm>
            <a:off x="7496607" y="3429550"/>
            <a:ext cx="259707" cy="259686"/>
          </a:xfrm>
          <a:custGeom>
            <a:rect b="b" l="l" r="r" t="t"/>
            <a:pathLst>
              <a:path extrusionOk="0" h="8298" w="8298">
                <a:moveTo>
                  <a:pt x="1" y="1"/>
                </a:moveTo>
                <a:lnTo>
                  <a:pt x="1" y="8297"/>
                </a:lnTo>
                <a:lnTo>
                  <a:pt x="8297" y="8297"/>
                </a:lnTo>
                <a:lnTo>
                  <a:pt x="829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410" name="Shape 1410"/>
        <p:cNvGrpSpPr/>
        <p:nvPr/>
      </p:nvGrpSpPr>
      <p:grpSpPr>
        <a:xfrm>
          <a:off x="0" y="0"/>
          <a:ext cx="0" cy="0"/>
          <a:chOff x="0" y="0"/>
          <a:chExt cx="0" cy="0"/>
        </a:xfrm>
      </p:grpSpPr>
      <p:sp>
        <p:nvSpPr>
          <p:cNvPr id="1411" name="Google Shape;1411;p114"/>
          <p:cNvSpPr txBox="1"/>
          <p:nvPr>
            <p:ph idx="1" type="body"/>
          </p:nvPr>
        </p:nvSpPr>
        <p:spPr>
          <a:xfrm>
            <a:off x="311700" y="3306869"/>
            <a:ext cx="8520600" cy="651000"/>
          </a:xfrm>
          <a:prstGeom prst="rect">
            <a:avLst/>
          </a:prstGeom>
        </p:spPr>
        <p:txBody>
          <a:bodyPr anchorCtr="0" anchor="t" bIns="91425" lIns="91425" spcFirstLastPara="1" rIns="91425" wrap="square" tIns="91425">
            <a:noAutofit/>
          </a:bodyPr>
          <a:lstStyle>
            <a:lvl1pPr indent="-330200" lvl="0" marL="457200" rtl="0" algn="ctr">
              <a:spcBef>
                <a:spcPts val="0"/>
              </a:spcBef>
              <a:spcAft>
                <a:spcPts val="0"/>
              </a:spcAft>
              <a:buSzPts val="1600"/>
              <a:buChar char="●"/>
              <a:defRPr sz="1600"/>
            </a:lvl1pPr>
            <a:lvl2pPr indent="-330200" lvl="1" marL="914400" rtl="0" algn="ctr">
              <a:spcBef>
                <a:spcPts val="1600"/>
              </a:spcBef>
              <a:spcAft>
                <a:spcPts val="0"/>
              </a:spcAft>
              <a:buSzPts val="1600"/>
              <a:buChar char="○"/>
              <a:defRPr sz="1600"/>
            </a:lvl2pPr>
            <a:lvl3pPr indent="-330200" lvl="2" marL="1371600" rtl="0" algn="ctr">
              <a:spcBef>
                <a:spcPts val="1600"/>
              </a:spcBef>
              <a:spcAft>
                <a:spcPts val="0"/>
              </a:spcAft>
              <a:buSzPts val="1600"/>
              <a:buChar char="■"/>
              <a:defRPr sz="1600"/>
            </a:lvl3pPr>
            <a:lvl4pPr indent="-330200" lvl="3" marL="1828800" rtl="0" algn="ctr">
              <a:spcBef>
                <a:spcPts val="1600"/>
              </a:spcBef>
              <a:spcAft>
                <a:spcPts val="0"/>
              </a:spcAft>
              <a:buSzPts val="1600"/>
              <a:buChar char="●"/>
              <a:defRPr sz="1600"/>
            </a:lvl4pPr>
            <a:lvl5pPr indent="-330200" lvl="4" marL="2286000" rtl="0" algn="ctr">
              <a:spcBef>
                <a:spcPts val="1600"/>
              </a:spcBef>
              <a:spcAft>
                <a:spcPts val="0"/>
              </a:spcAft>
              <a:buSzPts val="1600"/>
              <a:buChar char="○"/>
              <a:defRPr sz="1600"/>
            </a:lvl5pPr>
            <a:lvl6pPr indent="-330200" lvl="5" marL="2743200" rtl="0" algn="ctr">
              <a:spcBef>
                <a:spcPts val="1600"/>
              </a:spcBef>
              <a:spcAft>
                <a:spcPts val="0"/>
              </a:spcAft>
              <a:buSzPts val="1600"/>
              <a:buChar char="■"/>
              <a:defRPr sz="1600"/>
            </a:lvl6pPr>
            <a:lvl7pPr indent="-330200" lvl="6" marL="3200400" rtl="0" algn="ctr">
              <a:spcBef>
                <a:spcPts val="1600"/>
              </a:spcBef>
              <a:spcAft>
                <a:spcPts val="0"/>
              </a:spcAft>
              <a:buSzPts val="1600"/>
              <a:buChar char="●"/>
              <a:defRPr sz="1600"/>
            </a:lvl7pPr>
            <a:lvl8pPr indent="-330200" lvl="7" marL="3657600" rtl="0" algn="ctr">
              <a:spcBef>
                <a:spcPts val="1600"/>
              </a:spcBef>
              <a:spcAft>
                <a:spcPts val="0"/>
              </a:spcAft>
              <a:buSzPts val="1600"/>
              <a:buChar char="○"/>
              <a:defRPr sz="1600"/>
            </a:lvl8pPr>
            <a:lvl9pPr indent="-330200" lvl="8" marL="4114800" rtl="0" algn="ctr">
              <a:spcBef>
                <a:spcPts val="1600"/>
              </a:spcBef>
              <a:spcAft>
                <a:spcPts val="1600"/>
              </a:spcAft>
              <a:buSzPts val="1600"/>
              <a:buChar char="■"/>
              <a:defRPr sz="1600"/>
            </a:lvl9pPr>
          </a:lstStyle>
          <a:p/>
        </p:txBody>
      </p:sp>
      <p:sp>
        <p:nvSpPr>
          <p:cNvPr id="1412" name="Google Shape;1412;p114"/>
          <p:cNvSpPr/>
          <p:nvPr/>
        </p:nvSpPr>
        <p:spPr>
          <a:xfrm rot="10800000">
            <a:off x="2751806" y="4243474"/>
            <a:ext cx="6391269" cy="904876"/>
          </a:xfrm>
          <a:custGeom>
            <a:rect b="b" l="l" r="r" t="t"/>
            <a:pathLst>
              <a:path extrusionOk="0" h="2763" w="16884">
                <a:moveTo>
                  <a:pt x="1" y="0"/>
                </a:moveTo>
                <a:lnTo>
                  <a:pt x="1" y="2762"/>
                </a:lnTo>
                <a:lnTo>
                  <a:pt x="16884" y="2762"/>
                </a:lnTo>
                <a:lnTo>
                  <a:pt x="16884" y="0"/>
                </a:lnTo>
                <a:close/>
              </a:path>
            </a:pathLst>
          </a:custGeom>
          <a:solidFill>
            <a:srgbClr val="FFFFFF">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114"/>
          <p:cNvSpPr/>
          <p:nvPr/>
        </p:nvSpPr>
        <p:spPr>
          <a:xfrm rot="10800000">
            <a:off x="1361250" y="1501127"/>
            <a:ext cx="7781825" cy="1525098"/>
          </a:xfrm>
          <a:custGeom>
            <a:rect b="b" l="l" r="r" t="t"/>
            <a:pathLst>
              <a:path extrusionOk="0" h="2775" w="2882">
                <a:moveTo>
                  <a:pt x="1" y="0"/>
                </a:moveTo>
                <a:lnTo>
                  <a:pt x="1" y="2774"/>
                </a:lnTo>
                <a:lnTo>
                  <a:pt x="2882" y="2774"/>
                </a:lnTo>
                <a:lnTo>
                  <a:pt x="288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114"/>
          <p:cNvSpPr/>
          <p:nvPr/>
        </p:nvSpPr>
        <p:spPr>
          <a:xfrm rot="10800000">
            <a:off x="2" y="1"/>
            <a:ext cx="5791098" cy="505550"/>
          </a:xfrm>
          <a:custGeom>
            <a:rect b="b" l="l" r="r" t="t"/>
            <a:pathLst>
              <a:path extrusionOk="0" h="2775" w="2882">
                <a:moveTo>
                  <a:pt x="1" y="0"/>
                </a:moveTo>
                <a:lnTo>
                  <a:pt x="1" y="2774"/>
                </a:lnTo>
                <a:lnTo>
                  <a:pt x="2882" y="2774"/>
                </a:lnTo>
                <a:lnTo>
                  <a:pt x="2882" y="0"/>
                </a:lnTo>
                <a:close/>
              </a:path>
            </a:pathLst>
          </a:custGeom>
          <a:solidFill>
            <a:srgbClr val="FFFFFF">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114"/>
          <p:cNvSpPr/>
          <p:nvPr/>
        </p:nvSpPr>
        <p:spPr>
          <a:xfrm rot="10800000">
            <a:off x="21" y="1501871"/>
            <a:ext cx="1104138" cy="355443"/>
          </a:xfrm>
          <a:custGeom>
            <a:rect b="b" l="l" r="r" t="t"/>
            <a:pathLst>
              <a:path extrusionOk="0" h="2764" w="8586">
                <a:moveTo>
                  <a:pt x="1" y="1"/>
                </a:moveTo>
                <a:lnTo>
                  <a:pt x="1" y="2763"/>
                </a:lnTo>
                <a:lnTo>
                  <a:pt x="8585" y="2763"/>
                </a:lnTo>
                <a:lnTo>
                  <a:pt x="858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114"/>
          <p:cNvSpPr/>
          <p:nvPr/>
        </p:nvSpPr>
        <p:spPr>
          <a:xfrm rot="10800000">
            <a:off x="532482" y="912524"/>
            <a:ext cx="1055445" cy="355301"/>
          </a:xfrm>
          <a:custGeom>
            <a:rect b="b" l="l" r="r" t="t"/>
            <a:pathLst>
              <a:path extrusionOk="0" h="2763" w="12348">
                <a:moveTo>
                  <a:pt x="0" y="1"/>
                </a:moveTo>
                <a:lnTo>
                  <a:pt x="0" y="2763"/>
                </a:lnTo>
                <a:lnTo>
                  <a:pt x="12347" y="2763"/>
                </a:lnTo>
                <a:lnTo>
                  <a:pt x="12347"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114"/>
          <p:cNvSpPr/>
          <p:nvPr/>
        </p:nvSpPr>
        <p:spPr>
          <a:xfrm rot="10800000">
            <a:off x="7173125" y="912516"/>
            <a:ext cx="1970757" cy="355315"/>
          </a:xfrm>
          <a:custGeom>
            <a:rect b="b" l="l" r="r" t="t"/>
            <a:pathLst>
              <a:path extrusionOk="0" h="2763" w="15325">
                <a:moveTo>
                  <a:pt x="1" y="1"/>
                </a:moveTo>
                <a:lnTo>
                  <a:pt x="1" y="2763"/>
                </a:lnTo>
                <a:lnTo>
                  <a:pt x="15324" y="2763"/>
                </a:lnTo>
                <a:lnTo>
                  <a:pt x="1532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114"/>
          <p:cNvSpPr/>
          <p:nvPr/>
        </p:nvSpPr>
        <p:spPr>
          <a:xfrm rot="10800000">
            <a:off x="1814348" y="912516"/>
            <a:ext cx="1600139" cy="355315"/>
          </a:xfrm>
          <a:custGeom>
            <a:rect b="b" l="l" r="r" t="t"/>
            <a:pathLst>
              <a:path extrusionOk="0" h="2763" w="12443">
                <a:moveTo>
                  <a:pt x="0" y="1"/>
                </a:moveTo>
                <a:lnTo>
                  <a:pt x="0" y="2763"/>
                </a:lnTo>
                <a:lnTo>
                  <a:pt x="12442" y="2763"/>
                </a:lnTo>
                <a:lnTo>
                  <a:pt x="1244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114"/>
          <p:cNvSpPr/>
          <p:nvPr/>
        </p:nvSpPr>
        <p:spPr>
          <a:xfrm rot="10800000">
            <a:off x="4523560" y="323049"/>
            <a:ext cx="2095515" cy="356851"/>
          </a:xfrm>
          <a:custGeom>
            <a:rect b="b" l="l" r="r" t="t"/>
            <a:pathLst>
              <a:path extrusionOk="0" h="2775" w="16884">
                <a:moveTo>
                  <a:pt x="0" y="1"/>
                </a:moveTo>
                <a:lnTo>
                  <a:pt x="0" y="2775"/>
                </a:lnTo>
                <a:lnTo>
                  <a:pt x="16883" y="2775"/>
                </a:lnTo>
                <a:lnTo>
                  <a:pt x="168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114"/>
          <p:cNvSpPr/>
          <p:nvPr/>
        </p:nvSpPr>
        <p:spPr>
          <a:xfrm rot="10800000">
            <a:off x="7381057" y="3345678"/>
            <a:ext cx="1762943" cy="355322"/>
          </a:xfrm>
          <a:custGeom>
            <a:rect b="b" l="l" r="r" t="t"/>
            <a:pathLst>
              <a:path extrusionOk="0" h="2763" w="16884">
                <a:moveTo>
                  <a:pt x="1" y="0"/>
                </a:moveTo>
                <a:lnTo>
                  <a:pt x="1" y="2762"/>
                </a:lnTo>
                <a:lnTo>
                  <a:pt x="16884" y="2762"/>
                </a:lnTo>
                <a:lnTo>
                  <a:pt x="1688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114"/>
          <p:cNvSpPr/>
          <p:nvPr/>
        </p:nvSpPr>
        <p:spPr>
          <a:xfrm rot="10800000">
            <a:off x="-4" y="2084924"/>
            <a:ext cx="1785554" cy="356851"/>
          </a:xfrm>
          <a:custGeom>
            <a:rect b="b" l="l" r="r" t="t"/>
            <a:pathLst>
              <a:path extrusionOk="0" h="2775" w="15325">
                <a:moveTo>
                  <a:pt x="1" y="0"/>
                </a:moveTo>
                <a:lnTo>
                  <a:pt x="1" y="2774"/>
                </a:lnTo>
                <a:lnTo>
                  <a:pt x="15324" y="2774"/>
                </a:lnTo>
                <a:lnTo>
                  <a:pt x="1532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114"/>
          <p:cNvSpPr/>
          <p:nvPr/>
        </p:nvSpPr>
        <p:spPr>
          <a:xfrm rot="10800000">
            <a:off x="656319" y="4788199"/>
            <a:ext cx="2628881" cy="355301"/>
          </a:xfrm>
          <a:custGeom>
            <a:rect b="b" l="l" r="r" t="t"/>
            <a:pathLst>
              <a:path extrusionOk="0" h="2763" w="16884">
                <a:moveTo>
                  <a:pt x="1" y="0"/>
                </a:moveTo>
                <a:lnTo>
                  <a:pt x="1" y="2762"/>
                </a:lnTo>
                <a:lnTo>
                  <a:pt x="16884" y="2762"/>
                </a:lnTo>
                <a:lnTo>
                  <a:pt x="1688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114"/>
          <p:cNvSpPr txBox="1"/>
          <p:nvPr>
            <p:ph hasCustomPrompt="1" type="title"/>
          </p:nvPr>
        </p:nvSpPr>
        <p:spPr>
          <a:xfrm>
            <a:off x="311700" y="1847850"/>
            <a:ext cx="8520600" cy="1382700"/>
          </a:xfrm>
          <a:prstGeom prst="rect">
            <a:avLst/>
          </a:prstGeom>
        </p:spPr>
        <p:txBody>
          <a:bodyPr anchorCtr="0" anchor="b" bIns="0" lIns="91425" spcFirstLastPara="1" rIns="91425" wrap="square" tIns="0">
            <a:noAutofit/>
          </a:bodyPr>
          <a:lstStyle>
            <a:lvl1pPr lvl="0" rtl="0" algn="ctr">
              <a:spcBef>
                <a:spcPts val="0"/>
              </a:spcBef>
              <a:spcAft>
                <a:spcPts val="0"/>
              </a:spcAft>
              <a:buSzPts val="12500"/>
              <a:buNone/>
              <a:defRPr sz="12500"/>
            </a:lvl1pPr>
            <a:lvl2pPr lvl="1" rtl="0" algn="ctr">
              <a:spcBef>
                <a:spcPts val="0"/>
              </a:spcBef>
              <a:spcAft>
                <a:spcPts val="0"/>
              </a:spcAft>
              <a:buSzPts val="12500"/>
              <a:buFont typeface="Overpass Mono"/>
              <a:buNone/>
              <a:defRPr b="1" sz="12500">
                <a:latin typeface="Overpass Mono"/>
                <a:ea typeface="Overpass Mono"/>
                <a:cs typeface="Overpass Mono"/>
                <a:sym typeface="Overpass Mono"/>
              </a:defRPr>
            </a:lvl2pPr>
            <a:lvl3pPr lvl="2" rtl="0" algn="ctr">
              <a:spcBef>
                <a:spcPts val="0"/>
              </a:spcBef>
              <a:spcAft>
                <a:spcPts val="0"/>
              </a:spcAft>
              <a:buSzPts val="12500"/>
              <a:buFont typeface="Overpass Mono"/>
              <a:buNone/>
              <a:defRPr b="1" sz="12500">
                <a:latin typeface="Overpass Mono"/>
                <a:ea typeface="Overpass Mono"/>
                <a:cs typeface="Overpass Mono"/>
                <a:sym typeface="Overpass Mono"/>
              </a:defRPr>
            </a:lvl3pPr>
            <a:lvl4pPr lvl="3" rtl="0" algn="ctr">
              <a:spcBef>
                <a:spcPts val="0"/>
              </a:spcBef>
              <a:spcAft>
                <a:spcPts val="0"/>
              </a:spcAft>
              <a:buSzPts val="12500"/>
              <a:buFont typeface="Overpass Mono"/>
              <a:buNone/>
              <a:defRPr b="1" sz="12500">
                <a:latin typeface="Overpass Mono"/>
                <a:ea typeface="Overpass Mono"/>
                <a:cs typeface="Overpass Mono"/>
                <a:sym typeface="Overpass Mono"/>
              </a:defRPr>
            </a:lvl4pPr>
            <a:lvl5pPr lvl="4" rtl="0" algn="ctr">
              <a:spcBef>
                <a:spcPts val="0"/>
              </a:spcBef>
              <a:spcAft>
                <a:spcPts val="0"/>
              </a:spcAft>
              <a:buSzPts val="12500"/>
              <a:buFont typeface="Overpass Mono"/>
              <a:buNone/>
              <a:defRPr b="1" sz="12500">
                <a:latin typeface="Overpass Mono"/>
                <a:ea typeface="Overpass Mono"/>
                <a:cs typeface="Overpass Mono"/>
                <a:sym typeface="Overpass Mono"/>
              </a:defRPr>
            </a:lvl5pPr>
            <a:lvl6pPr lvl="5" rtl="0" algn="ctr">
              <a:spcBef>
                <a:spcPts val="0"/>
              </a:spcBef>
              <a:spcAft>
                <a:spcPts val="0"/>
              </a:spcAft>
              <a:buSzPts val="12500"/>
              <a:buFont typeface="Overpass Mono"/>
              <a:buNone/>
              <a:defRPr b="1" sz="12500">
                <a:latin typeface="Overpass Mono"/>
                <a:ea typeface="Overpass Mono"/>
                <a:cs typeface="Overpass Mono"/>
                <a:sym typeface="Overpass Mono"/>
              </a:defRPr>
            </a:lvl6pPr>
            <a:lvl7pPr lvl="6" rtl="0" algn="ctr">
              <a:spcBef>
                <a:spcPts val="0"/>
              </a:spcBef>
              <a:spcAft>
                <a:spcPts val="0"/>
              </a:spcAft>
              <a:buSzPts val="12500"/>
              <a:buFont typeface="Overpass Mono"/>
              <a:buNone/>
              <a:defRPr b="1" sz="12500">
                <a:latin typeface="Overpass Mono"/>
                <a:ea typeface="Overpass Mono"/>
                <a:cs typeface="Overpass Mono"/>
                <a:sym typeface="Overpass Mono"/>
              </a:defRPr>
            </a:lvl7pPr>
            <a:lvl8pPr lvl="7" rtl="0" algn="ctr">
              <a:spcBef>
                <a:spcPts val="0"/>
              </a:spcBef>
              <a:spcAft>
                <a:spcPts val="0"/>
              </a:spcAft>
              <a:buSzPts val="12500"/>
              <a:buFont typeface="Overpass Mono"/>
              <a:buNone/>
              <a:defRPr b="1" sz="12500">
                <a:latin typeface="Overpass Mono"/>
                <a:ea typeface="Overpass Mono"/>
                <a:cs typeface="Overpass Mono"/>
                <a:sym typeface="Overpass Mono"/>
              </a:defRPr>
            </a:lvl8pPr>
            <a:lvl9pPr lvl="8" rtl="0" algn="ctr">
              <a:spcBef>
                <a:spcPts val="0"/>
              </a:spcBef>
              <a:spcAft>
                <a:spcPts val="0"/>
              </a:spcAft>
              <a:buSzPts val="12500"/>
              <a:buFont typeface="Overpass Mono"/>
              <a:buNone/>
              <a:defRPr b="1" sz="12500">
                <a:latin typeface="Overpass Mono"/>
                <a:ea typeface="Overpass Mono"/>
                <a:cs typeface="Overpass Mono"/>
                <a:sym typeface="Overpass Mono"/>
              </a:defRPr>
            </a:lvl9pPr>
          </a:lstStyle>
          <a:p>
            <a:r>
              <a:t>xx%</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24" name="Shape 1424"/>
        <p:cNvGrpSpPr/>
        <p:nvPr/>
      </p:nvGrpSpPr>
      <p:grpSpPr>
        <a:xfrm>
          <a:off x="0" y="0"/>
          <a:ext cx="0" cy="0"/>
          <a:chOff x="0" y="0"/>
          <a:chExt cx="0" cy="0"/>
        </a:xfrm>
      </p:grpSpPr>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hree columns">
  <p:cSld name="CUSTOM_1">
    <p:spTree>
      <p:nvGrpSpPr>
        <p:cNvPr id="1425" name="Shape 1425"/>
        <p:cNvGrpSpPr/>
        <p:nvPr/>
      </p:nvGrpSpPr>
      <p:grpSpPr>
        <a:xfrm>
          <a:off x="0" y="0"/>
          <a:ext cx="0" cy="0"/>
          <a:chOff x="0" y="0"/>
          <a:chExt cx="0" cy="0"/>
        </a:xfrm>
      </p:grpSpPr>
      <p:grpSp>
        <p:nvGrpSpPr>
          <p:cNvPr id="1426" name="Google Shape;1426;p116"/>
          <p:cNvGrpSpPr/>
          <p:nvPr/>
        </p:nvGrpSpPr>
        <p:grpSpPr>
          <a:xfrm>
            <a:off x="-25" y="2816286"/>
            <a:ext cx="9144046" cy="948350"/>
            <a:chOff x="-25" y="2816286"/>
            <a:chExt cx="9144046" cy="948350"/>
          </a:xfrm>
        </p:grpSpPr>
        <p:sp>
          <p:nvSpPr>
            <p:cNvPr id="1427" name="Google Shape;1427;p116"/>
            <p:cNvSpPr/>
            <p:nvPr/>
          </p:nvSpPr>
          <p:spPr>
            <a:xfrm>
              <a:off x="5439453" y="3632754"/>
              <a:ext cx="142155" cy="131882"/>
            </a:xfrm>
            <a:custGeom>
              <a:rect b="b" l="l" r="r" t="t"/>
              <a:pathLst>
                <a:path extrusionOk="0" h="4121" w="4442">
                  <a:moveTo>
                    <a:pt x="1" y="1"/>
                  </a:moveTo>
                  <a:lnTo>
                    <a:pt x="1" y="4120"/>
                  </a:lnTo>
                  <a:lnTo>
                    <a:pt x="4442" y="4120"/>
                  </a:lnTo>
                  <a:lnTo>
                    <a:pt x="4442"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116"/>
            <p:cNvSpPr/>
            <p:nvPr/>
          </p:nvSpPr>
          <p:spPr>
            <a:xfrm>
              <a:off x="5723675" y="3632754"/>
              <a:ext cx="2948838" cy="131882"/>
            </a:xfrm>
            <a:custGeom>
              <a:rect b="b" l="l" r="r" t="t"/>
              <a:pathLst>
                <a:path extrusionOk="0" h="4121" w="92144">
                  <a:moveTo>
                    <a:pt x="1" y="1"/>
                  </a:moveTo>
                  <a:lnTo>
                    <a:pt x="1" y="4120"/>
                  </a:lnTo>
                  <a:lnTo>
                    <a:pt x="92143" y="4120"/>
                  </a:lnTo>
                  <a:lnTo>
                    <a:pt x="92143"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116"/>
            <p:cNvSpPr/>
            <p:nvPr/>
          </p:nvSpPr>
          <p:spPr>
            <a:xfrm>
              <a:off x="4574596" y="3360726"/>
              <a:ext cx="1353834" cy="131882"/>
            </a:xfrm>
            <a:custGeom>
              <a:rect b="b" l="l" r="r" t="t"/>
              <a:pathLst>
                <a:path extrusionOk="0" h="4121" w="42304">
                  <a:moveTo>
                    <a:pt x="0" y="1"/>
                  </a:moveTo>
                  <a:lnTo>
                    <a:pt x="0" y="4120"/>
                  </a:lnTo>
                  <a:lnTo>
                    <a:pt x="42303" y="4120"/>
                  </a:lnTo>
                  <a:lnTo>
                    <a:pt x="42303"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116"/>
            <p:cNvSpPr/>
            <p:nvPr/>
          </p:nvSpPr>
          <p:spPr>
            <a:xfrm>
              <a:off x="5129312" y="2816286"/>
              <a:ext cx="1148858" cy="131498"/>
            </a:xfrm>
            <a:custGeom>
              <a:rect b="b" l="l" r="r" t="t"/>
              <a:pathLst>
                <a:path extrusionOk="0" h="4109" w="35899">
                  <a:moveTo>
                    <a:pt x="1" y="1"/>
                  </a:moveTo>
                  <a:lnTo>
                    <a:pt x="1" y="4108"/>
                  </a:lnTo>
                  <a:lnTo>
                    <a:pt x="35898" y="4108"/>
                  </a:lnTo>
                  <a:lnTo>
                    <a:pt x="35898"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116"/>
            <p:cNvSpPr/>
            <p:nvPr/>
          </p:nvSpPr>
          <p:spPr>
            <a:xfrm>
              <a:off x="3376749" y="3632754"/>
              <a:ext cx="142155" cy="131882"/>
            </a:xfrm>
            <a:custGeom>
              <a:rect b="b" l="l" r="r" t="t"/>
              <a:pathLst>
                <a:path extrusionOk="0" h="4121" w="4442">
                  <a:moveTo>
                    <a:pt x="0" y="1"/>
                  </a:moveTo>
                  <a:lnTo>
                    <a:pt x="0" y="4120"/>
                  </a:lnTo>
                  <a:lnTo>
                    <a:pt x="4441" y="4120"/>
                  </a:lnTo>
                  <a:lnTo>
                    <a:pt x="4441"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116"/>
            <p:cNvSpPr/>
            <p:nvPr/>
          </p:nvSpPr>
          <p:spPr>
            <a:xfrm>
              <a:off x="3077647" y="2816286"/>
              <a:ext cx="370397" cy="131498"/>
            </a:xfrm>
            <a:custGeom>
              <a:rect b="b" l="l" r="r" t="t"/>
              <a:pathLst>
                <a:path extrusionOk="0" h="4109" w="11574">
                  <a:moveTo>
                    <a:pt x="1" y="1"/>
                  </a:moveTo>
                  <a:lnTo>
                    <a:pt x="1" y="4108"/>
                  </a:lnTo>
                  <a:lnTo>
                    <a:pt x="11574" y="4108"/>
                  </a:lnTo>
                  <a:lnTo>
                    <a:pt x="11574"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116"/>
            <p:cNvSpPr/>
            <p:nvPr/>
          </p:nvSpPr>
          <p:spPr>
            <a:xfrm>
              <a:off x="3542860" y="2816286"/>
              <a:ext cx="139467" cy="131498"/>
            </a:xfrm>
            <a:custGeom>
              <a:rect b="b" l="l" r="r" t="t"/>
              <a:pathLst>
                <a:path extrusionOk="0" h="4109" w="4358">
                  <a:moveTo>
                    <a:pt x="0" y="1"/>
                  </a:moveTo>
                  <a:lnTo>
                    <a:pt x="0" y="4108"/>
                  </a:lnTo>
                  <a:lnTo>
                    <a:pt x="4358" y="4108"/>
                  </a:lnTo>
                  <a:lnTo>
                    <a:pt x="4358"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116"/>
            <p:cNvSpPr/>
            <p:nvPr/>
          </p:nvSpPr>
          <p:spPr>
            <a:xfrm>
              <a:off x="3723818" y="3088314"/>
              <a:ext cx="366205" cy="131882"/>
            </a:xfrm>
            <a:custGeom>
              <a:rect b="b" l="l" r="r" t="t"/>
              <a:pathLst>
                <a:path extrusionOk="0" h="4121" w="11443">
                  <a:moveTo>
                    <a:pt x="1" y="1"/>
                  </a:moveTo>
                  <a:lnTo>
                    <a:pt x="1" y="4120"/>
                  </a:lnTo>
                  <a:lnTo>
                    <a:pt x="11443" y="4120"/>
                  </a:lnTo>
                  <a:lnTo>
                    <a:pt x="11443"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116"/>
            <p:cNvSpPr/>
            <p:nvPr/>
          </p:nvSpPr>
          <p:spPr>
            <a:xfrm>
              <a:off x="2734770" y="3088314"/>
              <a:ext cx="891622" cy="131882"/>
            </a:xfrm>
            <a:custGeom>
              <a:rect b="b" l="l" r="r" t="t"/>
              <a:pathLst>
                <a:path extrusionOk="0" h="4121" w="27861">
                  <a:moveTo>
                    <a:pt x="0" y="1"/>
                  </a:moveTo>
                  <a:lnTo>
                    <a:pt x="0" y="4120"/>
                  </a:lnTo>
                  <a:lnTo>
                    <a:pt x="27861" y="4120"/>
                  </a:lnTo>
                  <a:lnTo>
                    <a:pt x="27861"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116"/>
            <p:cNvSpPr/>
            <p:nvPr/>
          </p:nvSpPr>
          <p:spPr>
            <a:xfrm>
              <a:off x="864832" y="3632754"/>
              <a:ext cx="142155" cy="131882"/>
            </a:xfrm>
            <a:custGeom>
              <a:rect b="b" l="l" r="r" t="t"/>
              <a:pathLst>
                <a:path extrusionOk="0" h="4121" w="4442">
                  <a:moveTo>
                    <a:pt x="0" y="1"/>
                  </a:moveTo>
                  <a:lnTo>
                    <a:pt x="0" y="4120"/>
                  </a:lnTo>
                  <a:lnTo>
                    <a:pt x="4441" y="4120"/>
                  </a:lnTo>
                  <a:lnTo>
                    <a:pt x="4441"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116"/>
            <p:cNvSpPr/>
            <p:nvPr/>
          </p:nvSpPr>
          <p:spPr>
            <a:xfrm>
              <a:off x="1149054" y="3632754"/>
              <a:ext cx="2031679" cy="131882"/>
            </a:xfrm>
            <a:custGeom>
              <a:rect b="b" l="l" r="r" t="t"/>
              <a:pathLst>
                <a:path extrusionOk="0" h="4121" w="63485">
                  <a:moveTo>
                    <a:pt x="0" y="1"/>
                  </a:moveTo>
                  <a:lnTo>
                    <a:pt x="0" y="4120"/>
                  </a:lnTo>
                  <a:lnTo>
                    <a:pt x="63484" y="4120"/>
                  </a:lnTo>
                  <a:lnTo>
                    <a:pt x="63484"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116"/>
            <p:cNvSpPr/>
            <p:nvPr/>
          </p:nvSpPr>
          <p:spPr>
            <a:xfrm>
              <a:off x="-25" y="3360726"/>
              <a:ext cx="1353802" cy="131882"/>
            </a:xfrm>
            <a:custGeom>
              <a:rect b="b" l="l" r="r" t="t"/>
              <a:pathLst>
                <a:path extrusionOk="0" h="4121" w="42303">
                  <a:moveTo>
                    <a:pt x="0" y="1"/>
                  </a:moveTo>
                  <a:lnTo>
                    <a:pt x="0" y="4120"/>
                  </a:lnTo>
                  <a:lnTo>
                    <a:pt x="42303" y="4120"/>
                  </a:lnTo>
                  <a:lnTo>
                    <a:pt x="42303"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116"/>
            <p:cNvSpPr/>
            <p:nvPr/>
          </p:nvSpPr>
          <p:spPr>
            <a:xfrm>
              <a:off x="824064" y="2816286"/>
              <a:ext cx="1337833" cy="131498"/>
            </a:xfrm>
            <a:custGeom>
              <a:rect b="b" l="l" r="r" t="t"/>
              <a:pathLst>
                <a:path extrusionOk="0" h="4109" w="41804">
                  <a:moveTo>
                    <a:pt x="0" y="1"/>
                  </a:moveTo>
                  <a:lnTo>
                    <a:pt x="0" y="4108"/>
                  </a:lnTo>
                  <a:lnTo>
                    <a:pt x="41803" y="4108"/>
                  </a:lnTo>
                  <a:lnTo>
                    <a:pt x="41803"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116"/>
            <p:cNvSpPr/>
            <p:nvPr/>
          </p:nvSpPr>
          <p:spPr>
            <a:xfrm>
              <a:off x="582114" y="2816286"/>
              <a:ext cx="139499" cy="131498"/>
            </a:xfrm>
            <a:custGeom>
              <a:rect b="b" l="l" r="r" t="t"/>
              <a:pathLst>
                <a:path extrusionOk="0" h="4109" w="4359">
                  <a:moveTo>
                    <a:pt x="1" y="1"/>
                  </a:moveTo>
                  <a:lnTo>
                    <a:pt x="1" y="4108"/>
                  </a:lnTo>
                  <a:lnTo>
                    <a:pt x="4358" y="4108"/>
                  </a:lnTo>
                  <a:lnTo>
                    <a:pt x="4358"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116"/>
            <p:cNvSpPr/>
            <p:nvPr/>
          </p:nvSpPr>
          <p:spPr>
            <a:xfrm>
              <a:off x="8756420" y="3632754"/>
              <a:ext cx="142155" cy="131882"/>
            </a:xfrm>
            <a:custGeom>
              <a:rect b="b" l="l" r="r" t="t"/>
              <a:pathLst>
                <a:path extrusionOk="0" h="4121" w="4442">
                  <a:moveTo>
                    <a:pt x="0" y="1"/>
                  </a:moveTo>
                  <a:lnTo>
                    <a:pt x="0" y="4120"/>
                  </a:lnTo>
                  <a:lnTo>
                    <a:pt x="4441" y="4120"/>
                  </a:lnTo>
                  <a:lnTo>
                    <a:pt x="4441"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116"/>
            <p:cNvSpPr/>
            <p:nvPr/>
          </p:nvSpPr>
          <p:spPr>
            <a:xfrm>
              <a:off x="7790219" y="3360726"/>
              <a:ext cx="1353802" cy="131882"/>
            </a:xfrm>
            <a:custGeom>
              <a:rect b="b" l="l" r="r" t="t"/>
              <a:pathLst>
                <a:path extrusionOk="0" h="4121" w="42303">
                  <a:moveTo>
                    <a:pt x="0" y="1"/>
                  </a:moveTo>
                  <a:lnTo>
                    <a:pt x="0" y="4120"/>
                  </a:lnTo>
                  <a:lnTo>
                    <a:pt x="42303" y="4120"/>
                  </a:lnTo>
                  <a:lnTo>
                    <a:pt x="42303"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116"/>
            <p:cNvSpPr/>
            <p:nvPr/>
          </p:nvSpPr>
          <p:spPr>
            <a:xfrm>
              <a:off x="6982098" y="2816286"/>
              <a:ext cx="1154938" cy="131498"/>
            </a:xfrm>
            <a:custGeom>
              <a:rect b="b" l="l" r="r" t="t"/>
              <a:pathLst>
                <a:path extrusionOk="0" h="4109" w="36089">
                  <a:moveTo>
                    <a:pt x="1" y="1"/>
                  </a:moveTo>
                  <a:lnTo>
                    <a:pt x="1" y="4108"/>
                  </a:lnTo>
                  <a:lnTo>
                    <a:pt x="36089" y="4108"/>
                  </a:lnTo>
                  <a:lnTo>
                    <a:pt x="36089"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116"/>
            <p:cNvSpPr/>
            <p:nvPr/>
          </p:nvSpPr>
          <p:spPr>
            <a:xfrm>
              <a:off x="8279016" y="2816286"/>
              <a:ext cx="139883" cy="131498"/>
            </a:xfrm>
            <a:custGeom>
              <a:rect b="b" l="l" r="r" t="t"/>
              <a:pathLst>
                <a:path extrusionOk="0" h="4109" w="4371">
                  <a:moveTo>
                    <a:pt x="1" y="1"/>
                  </a:moveTo>
                  <a:lnTo>
                    <a:pt x="1" y="4108"/>
                  </a:lnTo>
                  <a:lnTo>
                    <a:pt x="4370" y="4108"/>
                  </a:lnTo>
                  <a:lnTo>
                    <a:pt x="4370"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45" name="Google Shape;1445;p116"/>
          <p:cNvSpPr txBox="1"/>
          <p:nvPr>
            <p:ph type="ctrTitle"/>
          </p:nvPr>
        </p:nvSpPr>
        <p:spPr>
          <a:xfrm flipH="1">
            <a:off x="6355375" y="-142871"/>
            <a:ext cx="1435800" cy="430500"/>
          </a:xfrm>
          <a:prstGeom prst="rect">
            <a:avLst/>
          </a:prstGeom>
        </p:spPr>
        <p:txBody>
          <a:bodyPr anchorCtr="0" anchor="b" bIns="0" lIns="91425" spcFirstLastPara="1" rIns="91425" wrap="square" tIns="91425">
            <a:noAutofit/>
          </a:bodyPr>
          <a:lstStyle>
            <a:lvl1pPr lvl="0" rtl="0" algn="ctr">
              <a:spcBef>
                <a:spcPts val="0"/>
              </a:spcBef>
              <a:spcAft>
                <a:spcPts val="0"/>
              </a:spcAft>
              <a:buClr>
                <a:schemeClr val="lt1"/>
              </a:buClr>
              <a:buSzPts val="2400"/>
              <a:buNone/>
              <a:defRPr sz="2200"/>
            </a:lvl1pPr>
            <a:lvl2pPr lvl="1" rtl="0" algn="ctr">
              <a:spcBef>
                <a:spcPts val="0"/>
              </a:spcBef>
              <a:spcAft>
                <a:spcPts val="0"/>
              </a:spcAft>
              <a:buClr>
                <a:schemeClr val="lt1"/>
              </a:buClr>
              <a:buSzPts val="1800"/>
              <a:buNone/>
              <a:defRPr sz="1800">
                <a:solidFill>
                  <a:schemeClr val="lt1"/>
                </a:solidFill>
              </a:defRPr>
            </a:lvl2pPr>
            <a:lvl3pPr lvl="2" rtl="0" algn="ctr">
              <a:spcBef>
                <a:spcPts val="0"/>
              </a:spcBef>
              <a:spcAft>
                <a:spcPts val="0"/>
              </a:spcAft>
              <a:buClr>
                <a:schemeClr val="lt1"/>
              </a:buClr>
              <a:buSzPts val="1800"/>
              <a:buNone/>
              <a:defRPr sz="1800">
                <a:solidFill>
                  <a:schemeClr val="lt1"/>
                </a:solidFill>
              </a:defRPr>
            </a:lvl3pPr>
            <a:lvl4pPr lvl="3" rtl="0" algn="ctr">
              <a:spcBef>
                <a:spcPts val="0"/>
              </a:spcBef>
              <a:spcAft>
                <a:spcPts val="0"/>
              </a:spcAft>
              <a:buClr>
                <a:schemeClr val="lt1"/>
              </a:buClr>
              <a:buSzPts val="1800"/>
              <a:buNone/>
              <a:defRPr sz="1800">
                <a:solidFill>
                  <a:schemeClr val="lt1"/>
                </a:solidFill>
              </a:defRPr>
            </a:lvl4pPr>
            <a:lvl5pPr lvl="4" rtl="0" algn="ctr">
              <a:spcBef>
                <a:spcPts val="0"/>
              </a:spcBef>
              <a:spcAft>
                <a:spcPts val="0"/>
              </a:spcAft>
              <a:buClr>
                <a:schemeClr val="lt1"/>
              </a:buClr>
              <a:buSzPts val="1800"/>
              <a:buNone/>
              <a:defRPr sz="1800">
                <a:solidFill>
                  <a:schemeClr val="lt1"/>
                </a:solidFill>
              </a:defRPr>
            </a:lvl5pPr>
            <a:lvl6pPr lvl="5" rtl="0" algn="ctr">
              <a:spcBef>
                <a:spcPts val="0"/>
              </a:spcBef>
              <a:spcAft>
                <a:spcPts val="0"/>
              </a:spcAft>
              <a:buClr>
                <a:schemeClr val="lt1"/>
              </a:buClr>
              <a:buSzPts val="1800"/>
              <a:buNone/>
              <a:defRPr sz="1800">
                <a:solidFill>
                  <a:schemeClr val="lt1"/>
                </a:solidFill>
              </a:defRPr>
            </a:lvl6pPr>
            <a:lvl7pPr lvl="6" rtl="0" algn="ctr">
              <a:spcBef>
                <a:spcPts val="0"/>
              </a:spcBef>
              <a:spcAft>
                <a:spcPts val="0"/>
              </a:spcAft>
              <a:buClr>
                <a:schemeClr val="lt1"/>
              </a:buClr>
              <a:buSzPts val="1800"/>
              <a:buNone/>
              <a:defRPr sz="1800">
                <a:solidFill>
                  <a:schemeClr val="lt1"/>
                </a:solidFill>
              </a:defRPr>
            </a:lvl7pPr>
            <a:lvl8pPr lvl="7" rtl="0" algn="ctr">
              <a:spcBef>
                <a:spcPts val="0"/>
              </a:spcBef>
              <a:spcAft>
                <a:spcPts val="0"/>
              </a:spcAft>
              <a:buClr>
                <a:schemeClr val="lt1"/>
              </a:buClr>
              <a:buSzPts val="1800"/>
              <a:buNone/>
              <a:defRPr sz="1800">
                <a:solidFill>
                  <a:schemeClr val="lt1"/>
                </a:solidFill>
              </a:defRPr>
            </a:lvl8pPr>
            <a:lvl9pPr lvl="8" rtl="0" algn="ctr">
              <a:spcBef>
                <a:spcPts val="0"/>
              </a:spcBef>
              <a:spcAft>
                <a:spcPts val="0"/>
              </a:spcAft>
              <a:buClr>
                <a:schemeClr val="lt1"/>
              </a:buClr>
              <a:buSzPts val="1800"/>
              <a:buNone/>
              <a:defRPr sz="1800">
                <a:solidFill>
                  <a:schemeClr val="lt1"/>
                </a:solidFill>
              </a:defRPr>
            </a:lvl9pPr>
          </a:lstStyle>
          <a:p/>
        </p:txBody>
      </p:sp>
      <p:sp>
        <p:nvSpPr>
          <p:cNvPr id="1446" name="Google Shape;1446;p116"/>
          <p:cNvSpPr txBox="1"/>
          <p:nvPr>
            <p:ph idx="1" type="subTitle"/>
          </p:nvPr>
        </p:nvSpPr>
        <p:spPr>
          <a:xfrm flipH="1">
            <a:off x="6040625" y="1928650"/>
            <a:ext cx="2066400" cy="430500"/>
          </a:xfrm>
          <a:prstGeom prst="rect">
            <a:avLst/>
          </a:prstGeom>
        </p:spPr>
        <p:txBody>
          <a:bodyPr anchorCtr="0" anchor="t" bIns="91425" lIns="91425" spcFirstLastPara="1" rIns="91425" wrap="square" tIns="0">
            <a:noAutofit/>
          </a:bodyPr>
          <a:lstStyle>
            <a:lvl1pPr lvl="0" rtl="0" algn="ctr">
              <a:lnSpc>
                <a:spcPct val="115000"/>
              </a:lnSpc>
              <a:spcBef>
                <a:spcPts val="0"/>
              </a:spcBef>
              <a:spcAft>
                <a:spcPts val="0"/>
              </a:spcAft>
              <a:buSzPts val="1400"/>
              <a:buFont typeface="Anaheim"/>
              <a:buNone/>
              <a:defRPr sz="1400">
                <a:latin typeface="Anaheim"/>
                <a:ea typeface="Anaheim"/>
                <a:cs typeface="Anaheim"/>
                <a:sym typeface="Anaheim"/>
              </a:defRPr>
            </a:lvl1pPr>
            <a:lvl2pPr lvl="1" rtl="0" algn="ctr">
              <a:lnSpc>
                <a:spcPct val="115000"/>
              </a:lnSpc>
              <a:spcBef>
                <a:spcPts val="0"/>
              </a:spcBef>
              <a:spcAft>
                <a:spcPts val="0"/>
              </a:spcAft>
              <a:buSzPts val="1400"/>
              <a:buFont typeface="Anaheim"/>
              <a:buNone/>
              <a:defRPr>
                <a:latin typeface="Anaheim"/>
                <a:ea typeface="Anaheim"/>
                <a:cs typeface="Anaheim"/>
                <a:sym typeface="Anaheim"/>
              </a:defRPr>
            </a:lvl2pPr>
            <a:lvl3pPr lvl="2" rtl="0" algn="ctr">
              <a:lnSpc>
                <a:spcPct val="115000"/>
              </a:lnSpc>
              <a:spcBef>
                <a:spcPts val="0"/>
              </a:spcBef>
              <a:spcAft>
                <a:spcPts val="0"/>
              </a:spcAft>
              <a:buSzPts val="1400"/>
              <a:buFont typeface="Anaheim"/>
              <a:buNone/>
              <a:defRPr sz="1400">
                <a:latin typeface="Anaheim"/>
                <a:ea typeface="Anaheim"/>
                <a:cs typeface="Anaheim"/>
                <a:sym typeface="Anaheim"/>
              </a:defRPr>
            </a:lvl3pPr>
            <a:lvl4pPr lvl="3" rtl="0" algn="ctr">
              <a:lnSpc>
                <a:spcPct val="115000"/>
              </a:lnSpc>
              <a:spcBef>
                <a:spcPts val="0"/>
              </a:spcBef>
              <a:spcAft>
                <a:spcPts val="0"/>
              </a:spcAft>
              <a:buSzPts val="1400"/>
              <a:buFont typeface="Anaheim"/>
              <a:buNone/>
              <a:defRPr sz="1400">
                <a:latin typeface="Anaheim"/>
                <a:ea typeface="Anaheim"/>
                <a:cs typeface="Anaheim"/>
                <a:sym typeface="Anaheim"/>
              </a:defRPr>
            </a:lvl4pPr>
            <a:lvl5pPr lvl="4" rtl="0" algn="ctr">
              <a:lnSpc>
                <a:spcPct val="115000"/>
              </a:lnSpc>
              <a:spcBef>
                <a:spcPts val="0"/>
              </a:spcBef>
              <a:spcAft>
                <a:spcPts val="0"/>
              </a:spcAft>
              <a:buSzPts val="1400"/>
              <a:buFont typeface="Anaheim"/>
              <a:buNone/>
              <a:defRPr sz="1400">
                <a:latin typeface="Anaheim"/>
                <a:ea typeface="Anaheim"/>
                <a:cs typeface="Anaheim"/>
                <a:sym typeface="Anaheim"/>
              </a:defRPr>
            </a:lvl5pPr>
            <a:lvl6pPr lvl="5" rtl="0" algn="ctr">
              <a:lnSpc>
                <a:spcPct val="115000"/>
              </a:lnSpc>
              <a:spcBef>
                <a:spcPts val="0"/>
              </a:spcBef>
              <a:spcAft>
                <a:spcPts val="0"/>
              </a:spcAft>
              <a:buSzPts val="1400"/>
              <a:buFont typeface="Anaheim"/>
              <a:buNone/>
              <a:defRPr sz="1400">
                <a:latin typeface="Anaheim"/>
                <a:ea typeface="Anaheim"/>
                <a:cs typeface="Anaheim"/>
                <a:sym typeface="Anaheim"/>
              </a:defRPr>
            </a:lvl6pPr>
            <a:lvl7pPr lvl="6" rtl="0" algn="ctr">
              <a:lnSpc>
                <a:spcPct val="115000"/>
              </a:lnSpc>
              <a:spcBef>
                <a:spcPts val="0"/>
              </a:spcBef>
              <a:spcAft>
                <a:spcPts val="0"/>
              </a:spcAft>
              <a:buSzPts val="1400"/>
              <a:buFont typeface="Anaheim"/>
              <a:buNone/>
              <a:defRPr sz="1400">
                <a:latin typeface="Anaheim"/>
                <a:ea typeface="Anaheim"/>
                <a:cs typeface="Anaheim"/>
                <a:sym typeface="Anaheim"/>
              </a:defRPr>
            </a:lvl7pPr>
            <a:lvl8pPr lvl="7" rtl="0" algn="ctr">
              <a:lnSpc>
                <a:spcPct val="115000"/>
              </a:lnSpc>
              <a:spcBef>
                <a:spcPts val="0"/>
              </a:spcBef>
              <a:spcAft>
                <a:spcPts val="0"/>
              </a:spcAft>
              <a:buSzPts val="1400"/>
              <a:buFont typeface="Anaheim"/>
              <a:buNone/>
              <a:defRPr sz="1400">
                <a:latin typeface="Anaheim"/>
                <a:ea typeface="Anaheim"/>
                <a:cs typeface="Anaheim"/>
                <a:sym typeface="Anaheim"/>
              </a:defRPr>
            </a:lvl8pPr>
            <a:lvl9pPr lvl="8" rtl="0" algn="ctr">
              <a:lnSpc>
                <a:spcPct val="115000"/>
              </a:lnSpc>
              <a:spcBef>
                <a:spcPts val="0"/>
              </a:spcBef>
              <a:spcAft>
                <a:spcPts val="0"/>
              </a:spcAft>
              <a:buSzPts val="1400"/>
              <a:buFont typeface="Anaheim"/>
              <a:buNone/>
              <a:defRPr sz="1400">
                <a:latin typeface="Anaheim"/>
                <a:ea typeface="Anaheim"/>
                <a:cs typeface="Anaheim"/>
                <a:sym typeface="Anaheim"/>
              </a:defRPr>
            </a:lvl9pPr>
          </a:lstStyle>
          <a:p/>
        </p:txBody>
      </p:sp>
      <p:sp>
        <p:nvSpPr>
          <p:cNvPr id="1447" name="Google Shape;1447;p116"/>
          <p:cNvSpPr txBox="1"/>
          <p:nvPr>
            <p:ph idx="2" type="ctrTitle"/>
          </p:nvPr>
        </p:nvSpPr>
        <p:spPr>
          <a:xfrm flipH="1">
            <a:off x="1037600" y="1428754"/>
            <a:ext cx="2066400" cy="430500"/>
          </a:xfrm>
          <a:prstGeom prst="rect">
            <a:avLst/>
          </a:prstGeom>
        </p:spPr>
        <p:txBody>
          <a:bodyPr anchorCtr="0" anchor="b" bIns="0" lIns="91425" spcFirstLastPara="1" rIns="91425" wrap="square" tIns="91425">
            <a:noAutofit/>
          </a:bodyPr>
          <a:lstStyle>
            <a:lvl1pPr lvl="0" rtl="0" algn="ctr">
              <a:spcBef>
                <a:spcPts val="0"/>
              </a:spcBef>
              <a:spcAft>
                <a:spcPts val="0"/>
              </a:spcAft>
              <a:buClr>
                <a:schemeClr val="lt1"/>
              </a:buClr>
              <a:buSzPts val="2400"/>
              <a:buNone/>
              <a:defRPr sz="2200"/>
            </a:lvl1pPr>
            <a:lvl2pPr lvl="1" rtl="0" algn="r">
              <a:spcBef>
                <a:spcPts val="0"/>
              </a:spcBef>
              <a:spcAft>
                <a:spcPts val="0"/>
              </a:spcAft>
              <a:buClr>
                <a:schemeClr val="lt1"/>
              </a:buClr>
              <a:buSzPts val="1800"/>
              <a:buNone/>
              <a:defRPr sz="1800">
                <a:solidFill>
                  <a:schemeClr val="lt1"/>
                </a:solidFill>
              </a:defRPr>
            </a:lvl2pPr>
            <a:lvl3pPr lvl="2" rtl="0" algn="r">
              <a:spcBef>
                <a:spcPts val="0"/>
              </a:spcBef>
              <a:spcAft>
                <a:spcPts val="0"/>
              </a:spcAft>
              <a:buClr>
                <a:schemeClr val="lt1"/>
              </a:buClr>
              <a:buSzPts val="1800"/>
              <a:buNone/>
              <a:defRPr sz="1800">
                <a:solidFill>
                  <a:schemeClr val="lt1"/>
                </a:solidFill>
              </a:defRPr>
            </a:lvl3pPr>
            <a:lvl4pPr lvl="3" rtl="0" algn="r">
              <a:spcBef>
                <a:spcPts val="0"/>
              </a:spcBef>
              <a:spcAft>
                <a:spcPts val="0"/>
              </a:spcAft>
              <a:buClr>
                <a:schemeClr val="lt1"/>
              </a:buClr>
              <a:buSzPts val="1800"/>
              <a:buNone/>
              <a:defRPr sz="1800">
                <a:solidFill>
                  <a:schemeClr val="lt1"/>
                </a:solidFill>
              </a:defRPr>
            </a:lvl4pPr>
            <a:lvl5pPr lvl="4" rtl="0" algn="r">
              <a:spcBef>
                <a:spcPts val="0"/>
              </a:spcBef>
              <a:spcAft>
                <a:spcPts val="0"/>
              </a:spcAft>
              <a:buClr>
                <a:schemeClr val="lt1"/>
              </a:buClr>
              <a:buSzPts val="1800"/>
              <a:buNone/>
              <a:defRPr sz="1800">
                <a:solidFill>
                  <a:schemeClr val="lt1"/>
                </a:solidFill>
              </a:defRPr>
            </a:lvl5pPr>
            <a:lvl6pPr lvl="5" rtl="0" algn="r">
              <a:spcBef>
                <a:spcPts val="0"/>
              </a:spcBef>
              <a:spcAft>
                <a:spcPts val="0"/>
              </a:spcAft>
              <a:buClr>
                <a:schemeClr val="lt1"/>
              </a:buClr>
              <a:buSzPts val="1800"/>
              <a:buNone/>
              <a:defRPr sz="1800">
                <a:solidFill>
                  <a:schemeClr val="lt1"/>
                </a:solidFill>
              </a:defRPr>
            </a:lvl6pPr>
            <a:lvl7pPr lvl="6" rtl="0" algn="r">
              <a:spcBef>
                <a:spcPts val="0"/>
              </a:spcBef>
              <a:spcAft>
                <a:spcPts val="0"/>
              </a:spcAft>
              <a:buClr>
                <a:schemeClr val="lt1"/>
              </a:buClr>
              <a:buSzPts val="1800"/>
              <a:buNone/>
              <a:defRPr sz="1800">
                <a:solidFill>
                  <a:schemeClr val="lt1"/>
                </a:solidFill>
              </a:defRPr>
            </a:lvl7pPr>
            <a:lvl8pPr lvl="7" rtl="0" algn="r">
              <a:spcBef>
                <a:spcPts val="0"/>
              </a:spcBef>
              <a:spcAft>
                <a:spcPts val="0"/>
              </a:spcAft>
              <a:buClr>
                <a:schemeClr val="lt1"/>
              </a:buClr>
              <a:buSzPts val="1800"/>
              <a:buNone/>
              <a:defRPr sz="1800">
                <a:solidFill>
                  <a:schemeClr val="lt1"/>
                </a:solidFill>
              </a:defRPr>
            </a:lvl8pPr>
            <a:lvl9pPr lvl="8" rtl="0" algn="r">
              <a:spcBef>
                <a:spcPts val="0"/>
              </a:spcBef>
              <a:spcAft>
                <a:spcPts val="0"/>
              </a:spcAft>
              <a:buClr>
                <a:schemeClr val="lt1"/>
              </a:buClr>
              <a:buSzPts val="1800"/>
              <a:buNone/>
              <a:defRPr sz="1800">
                <a:solidFill>
                  <a:schemeClr val="lt1"/>
                </a:solidFill>
              </a:defRPr>
            </a:lvl9pPr>
          </a:lstStyle>
          <a:p/>
        </p:txBody>
      </p:sp>
      <p:sp>
        <p:nvSpPr>
          <p:cNvPr id="1448" name="Google Shape;1448;p116"/>
          <p:cNvSpPr txBox="1"/>
          <p:nvPr>
            <p:ph idx="3" type="subTitle"/>
          </p:nvPr>
        </p:nvSpPr>
        <p:spPr>
          <a:xfrm flipH="1">
            <a:off x="1037000" y="1928650"/>
            <a:ext cx="2067000" cy="430500"/>
          </a:xfrm>
          <a:prstGeom prst="rect">
            <a:avLst/>
          </a:prstGeom>
        </p:spPr>
        <p:txBody>
          <a:bodyPr anchorCtr="0" anchor="t" bIns="91425" lIns="91425" spcFirstLastPara="1" rIns="91425" wrap="square" tIns="0">
            <a:noAutofit/>
          </a:bodyPr>
          <a:lstStyle>
            <a:lvl1pPr lvl="0" rtl="0" algn="ctr">
              <a:lnSpc>
                <a:spcPct val="115000"/>
              </a:lnSpc>
              <a:spcBef>
                <a:spcPts val="0"/>
              </a:spcBef>
              <a:spcAft>
                <a:spcPts val="0"/>
              </a:spcAft>
              <a:buSzPts val="1400"/>
              <a:buFont typeface="Anaheim"/>
              <a:buNone/>
              <a:defRPr sz="1400">
                <a:latin typeface="Anaheim"/>
                <a:ea typeface="Anaheim"/>
                <a:cs typeface="Anaheim"/>
                <a:sym typeface="Anaheim"/>
              </a:defRPr>
            </a:lvl1pPr>
            <a:lvl2pPr lvl="1" rtl="0" algn="ctr">
              <a:lnSpc>
                <a:spcPct val="115000"/>
              </a:lnSpc>
              <a:spcBef>
                <a:spcPts val="0"/>
              </a:spcBef>
              <a:spcAft>
                <a:spcPts val="0"/>
              </a:spcAft>
              <a:buSzPts val="1400"/>
              <a:buFont typeface="Anaheim"/>
              <a:buNone/>
              <a:defRPr>
                <a:latin typeface="Anaheim"/>
                <a:ea typeface="Anaheim"/>
                <a:cs typeface="Anaheim"/>
                <a:sym typeface="Anaheim"/>
              </a:defRPr>
            </a:lvl2pPr>
            <a:lvl3pPr lvl="2" rtl="0" algn="ctr">
              <a:lnSpc>
                <a:spcPct val="115000"/>
              </a:lnSpc>
              <a:spcBef>
                <a:spcPts val="0"/>
              </a:spcBef>
              <a:spcAft>
                <a:spcPts val="0"/>
              </a:spcAft>
              <a:buSzPts val="1400"/>
              <a:buFont typeface="Anaheim"/>
              <a:buNone/>
              <a:defRPr sz="1400">
                <a:latin typeface="Anaheim"/>
                <a:ea typeface="Anaheim"/>
                <a:cs typeface="Anaheim"/>
                <a:sym typeface="Anaheim"/>
              </a:defRPr>
            </a:lvl3pPr>
            <a:lvl4pPr lvl="3" rtl="0" algn="ctr">
              <a:lnSpc>
                <a:spcPct val="115000"/>
              </a:lnSpc>
              <a:spcBef>
                <a:spcPts val="0"/>
              </a:spcBef>
              <a:spcAft>
                <a:spcPts val="0"/>
              </a:spcAft>
              <a:buSzPts val="1400"/>
              <a:buFont typeface="Anaheim"/>
              <a:buNone/>
              <a:defRPr sz="1400">
                <a:latin typeface="Anaheim"/>
                <a:ea typeface="Anaheim"/>
                <a:cs typeface="Anaheim"/>
                <a:sym typeface="Anaheim"/>
              </a:defRPr>
            </a:lvl4pPr>
            <a:lvl5pPr lvl="4" rtl="0" algn="ctr">
              <a:lnSpc>
                <a:spcPct val="115000"/>
              </a:lnSpc>
              <a:spcBef>
                <a:spcPts val="0"/>
              </a:spcBef>
              <a:spcAft>
                <a:spcPts val="0"/>
              </a:spcAft>
              <a:buSzPts val="1400"/>
              <a:buFont typeface="Anaheim"/>
              <a:buNone/>
              <a:defRPr sz="1400">
                <a:latin typeface="Anaheim"/>
                <a:ea typeface="Anaheim"/>
                <a:cs typeface="Anaheim"/>
                <a:sym typeface="Anaheim"/>
              </a:defRPr>
            </a:lvl5pPr>
            <a:lvl6pPr lvl="5" rtl="0" algn="ctr">
              <a:lnSpc>
                <a:spcPct val="115000"/>
              </a:lnSpc>
              <a:spcBef>
                <a:spcPts val="0"/>
              </a:spcBef>
              <a:spcAft>
                <a:spcPts val="0"/>
              </a:spcAft>
              <a:buSzPts val="1400"/>
              <a:buFont typeface="Anaheim"/>
              <a:buNone/>
              <a:defRPr sz="1400">
                <a:latin typeface="Anaheim"/>
                <a:ea typeface="Anaheim"/>
                <a:cs typeface="Anaheim"/>
                <a:sym typeface="Anaheim"/>
              </a:defRPr>
            </a:lvl6pPr>
            <a:lvl7pPr lvl="6" rtl="0" algn="ctr">
              <a:lnSpc>
                <a:spcPct val="115000"/>
              </a:lnSpc>
              <a:spcBef>
                <a:spcPts val="0"/>
              </a:spcBef>
              <a:spcAft>
                <a:spcPts val="0"/>
              </a:spcAft>
              <a:buSzPts val="1400"/>
              <a:buFont typeface="Anaheim"/>
              <a:buNone/>
              <a:defRPr sz="1400">
                <a:latin typeface="Anaheim"/>
                <a:ea typeface="Anaheim"/>
                <a:cs typeface="Anaheim"/>
                <a:sym typeface="Anaheim"/>
              </a:defRPr>
            </a:lvl7pPr>
            <a:lvl8pPr lvl="7" rtl="0" algn="ctr">
              <a:lnSpc>
                <a:spcPct val="115000"/>
              </a:lnSpc>
              <a:spcBef>
                <a:spcPts val="0"/>
              </a:spcBef>
              <a:spcAft>
                <a:spcPts val="0"/>
              </a:spcAft>
              <a:buSzPts val="1400"/>
              <a:buFont typeface="Anaheim"/>
              <a:buNone/>
              <a:defRPr sz="1400">
                <a:latin typeface="Anaheim"/>
                <a:ea typeface="Anaheim"/>
                <a:cs typeface="Anaheim"/>
                <a:sym typeface="Anaheim"/>
              </a:defRPr>
            </a:lvl8pPr>
            <a:lvl9pPr lvl="8" rtl="0" algn="ctr">
              <a:lnSpc>
                <a:spcPct val="115000"/>
              </a:lnSpc>
              <a:spcBef>
                <a:spcPts val="0"/>
              </a:spcBef>
              <a:spcAft>
                <a:spcPts val="0"/>
              </a:spcAft>
              <a:buSzPts val="1400"/>
              <a:buFont typeface="Anaheim"/>
              <a:buNone/>
              <a:defRPr sz="1400">
                <a:latin typeface="Anaheim"/>
                <a:ea typeface="Anaheim"/>
                <a:cs typeface="Anaheim"/>
                <a:sym typeface="Anaheim"/>
              </a:defRPr>
            </a:lvl9pPr>
          </a:lstStyle>
          <a:p/>
        </p:txBody>
      </p:sp>
      <p:sp>
        <p:nvSpPr>
          <p:cNvPr id="1449" name="Google Shape;1449;p116"/>
          <p:cNvSpPr txBox="1"/>
          <p:nvPr>
            <p:ph idx="4" type="ctrTitle"/>
          </p:nvPr>
        </p:nvSpPr>
        <p:spPr>
          <a:xfrm flipH="1">
            <a:off x="3829056" y="-219071"/>
            <a:ext cx="1466400" cy="430500"/>
          </a:xfrm>
          <a:prstGeom prst="rect">
            <a:avLst/>
          </a:prstGeom>
        </p:spPr>
        <p:txBody>
          <a:bodyPr anchorCtr="0" anchor="b" bIns="0" lIns="91425" spcFirstLastPara="1" rIns="91425" wrap="square" tIns="91425">
            <a:noAutofit/>
          </a:bodyPr>
          <a:lstStyle>
            <a:lvl1pPr lvl="0" rtl="0" algn="ctr">
              <a:spcBef>
                <a:spcPts val="0"/>
              </a:spcBef>
              <a:spcAft>
                <a:spcPts val="0"/>
              </a:spcAft>
              <a:buClr>
                <a:schemeClr val="lt1"/>
              </a:buClr>
              <a:buSzPts val="2400"/>
              <a:buNone/>
              <a:defRPr sz="2200"/>
            </a:lvl1pPr>
            <a:lvl2pPr lvl="1" rtl="0" algn="ctr">
              <a:spcBef>
                <a:spcPts val="0"/>
              </a:spcBef>
              <a:spcAft>
                <a:spcPts val="0"/>
              </a:spcAft>
              <a:buClr>
                <a:schemeClr val="lt1"/>
              </a:buClr>
              <a:buSzPts val="1800"/>
              <a:buNone/>
              <a:defRPr sz="1800">
                <a:solidFill>
                  <a:schemeClr val="lt1"/>
                </a:solidFill>
              </a:defRPr>
            </a:lvl2pPr>
            <a:lvl3pPr lvl="2" rtl="0" algn="ctr">
              <a:spcBef>
                <a:spcPts val="0"/>
              </a:spcBef>
              <a:spcAft>
                <a:spcPts val="0"/>
              </a:spcAft>
              <a:buClr>
                <a:schemeClr val="lt1"/>
              </a:buClr>
              <a:buSzPts val="1800"/>
              <a:buNone/>
              <a:defRPr sz="1800">
                <a:solidFill>
                  <a:schemeClr val="lt1"/>
                </a:solidFill>
              </a:defRPr>
            </a:lvl3pPr>
            <a:lvl4pPr lvl="3" rtl="0" algn="ctr">
              <a:spcBef>
                <a:spcPts val="0"/>
              </a:spcBef>
              <a:spcAft>
                <a:spcPts val="0"/>
              </a:spcAft>
              <a:buClr>
                <a:schemeClr val="lt1"/>
              </a:buClr>
              <a:buSzPts val="1800"/>
              <a:buNone/>
              <a:defRPr sz="1800">
                <a:solidFill>
                  <a:schemeClr val="lt1"/>
                </a:solidFill>
              </a:defRPr>
            </a:lvl4pPr>
            <a:lvl5pPr lvl="4" rtl="0" algn="ctr">
              <a:spcBef>
                <a:spcPts val="0"/>
              </a:spcBef>
              <a:spcAft>
                <a:spcPts val="0"/>
              </a:spcAft>
              <a:buClr>
                <a:schemeClr val="lt1"/>
              </a:buClr>
              <a:buSzPts val="1800"/>
              <a:buNone/>
              <a:defRPr sz="1800">
                <a:solidFill>
                  <a:schemeClr val="lt1"/>
                </a:solidFill>
              </a:defRPr>
            </a:lvl5pPr>
            <a:lvl6pPr lvl="5" rtl="0" algn="ctr">
              <a:spcBef>
                <a:spcPts val="0"/>
              </a:spcBef>
              <a:spcAft>
                <a:spcPts val="0"/>
              </a:spcAft>
              <a:buClr>
                <a:schemeClr val="lt1"/>
              </a:buClr>
              <a:buSzPts val="1800"/>
              <a:buNone/>
              <a:defRPr sz="1800">
                <a:solidFill>
                  <a:schemeClr val="lt1"/>
                </a:solidFill>
              </a:defRPr>
            </a:lvl6pPr>
            <a:lvl7pPr lvl="6" rtl="0" algn="ctr">
              <a:spcBef>
                <a:spcPts val="0"/>
              </a:spcBef>
              <a:spcAft>
                <a:spcPts val="0"/>
              </a:spcAft>
              <a:buClr>
                <a:schemeClr val="lt1"/>
              </a:buClr>
              <a:buSzPts val="1800"/>
              <a:buNone/>
              <a:defRPr sz="1800">
                <a:solidFill>
                  <a:schemeClr val="lt1"/>
                </a:solidFill>
              </a:defRPr>
            </a:lvl7pPr>
            <a:lvl8pPr lvl="7" rtl="0" algn="ctr">
              <a:spcBef>
                <a:spcPts val="0"/>
              </a:spcBef>
              <a:spcAft>
                <a:spcPts val="0"/>
              </a:spcAft>
              <a:buClr>
                <a:schemeClr val="lt1"/>
              </a:buClr>
              <a:buSzPts val="1800"/>
              <a:buNone/>
              <a:defRPr sz="1800">
                <a:solidFill>
                  <a:schemeClr val="lt1"/>
                </a:solidFill>
              </a:defRPr>
            </a:lvl8pPr>
            <a:lvl9pPr lvl="8" rtl="0" algn="ctr">
              <a:spcBef>
                <a:spcPts val="0"/>
              </a:spcBef>
              <a:spcAft>
                <a:spcPts val="0"/>
              </a:spcAft>
              <a:buClr>
                <a:schemeClr val="lt1"/>
              </a:buClr>
              <a:buSzPts val="1800"/>
              <a:buNone/>
              <a:defRPr sz="1800">
                <a:solidFill>
                  <a:schemeClr val="lt1"/>
                </a:solidFill>
              </a:defRPr>
            </a:lvl9pPr>
          </a:lstStyle>
          <a:p/>
        </p:txBody>
      </p:sp>
      <p:sp>
        <p:nvSpPr>
          <p:cNvPr id="1450" name="Google Shape;1450;p116"/>
          <p:cNvSpPr txBox="1"/>
          <p:nvPr>
            <p:ph idx="5" type="subTitle"/>
          </p:nvPr>
        </p:nvSpPr>
        <p:spPr>
          <a:xfrm flipH="1">
            <a:off x="3539465" y="1928650"/>
            <a:ext cx="2067000" cy="430500"/>
          </a:xfrm>
          <a:prstGeom prst="rect">
            <a:avLst/>
          </a:prstGeom>
        </p:spPr>
        <p:txBody>
          <a:bodyPr anchorCtr="0" anchor="t" bIns="91425" lIns="91425" spcFirstLastPara="1" rIns="91425" wrap="square" tIns="0">
            <a:noAutofit/>
          </a:bodyPr>
          <a:lstStyle>
            <a:lvl1pPr lvl="0" rtl="0" algn="ctr">
              <a:lnSpc>
                <a:spcPct val="115000"/>
              </a:lnSpc>
              <a:spcBef>
                <a:spcPts val="0"/>
              </a:spcBef>
              <a:spcAft>
                <a:spcPts val="0"/>
              </a:spcAft>
              <a:buSzPts val="1400"/>
              <a:buFont typeface="Anaheim"/>
              <a:buNone/>
              <a:defRPr sz="1400">
                <a:latin typeface="Anaheim"/>
                <a:ea typeface="Anaheim"/>
                <a:cs typeface="Anaheim"/>
                <a:sym typeface="Anaheim"/>
              </a:defRPr>
            </a:lvl1pPr>
            <a:lvl2pPr lvl="1" rtl="0" algn="ctr">
              <a:lnSpc>
                <a:spcPct val="115000"/>
              </a:lnSpc>
              <a:spcBef>
                <a:spcPts val="0"/>
              </a:spcBef>
              <a:spcAft>
                <a:spcPts val="0"/>
              </a:spcAft>
              <a:buSzPts val="1400"/>
              <a:buFont typeface="Anaheim"/>
              <a:buNone/>
              <a:defRPr>
                <a:latin typeface="Anaheim"/>
                <a:ea typeface="Anaheim"/>
                <a:cs typeface="Anaheim"/>
                <a:sym typeface="Anaheim"/>
              </a:defRPr>
            </a:lvl2pPr>
            <a:lvl3pPr lvl="2" rtl="0" algn="ctr">
              <a:lnSpc>
                <a:spcPct val="115000"/>
              </a:lnSpc>
              <a:spcBef>
                <a:spcPts val="0"/>
              </a:spcBef>
              <a:spcAft>
                <a:spcPts val="0"/>
              </a:spcAft>
              <a:buSzPts val="1400"/>
              <a:buFont typeface="Anaheim"/>
              <a:buNone/>
              <a:defRPr sz="1400">
                <a:latin typeface="Anaheim"/>
                <a:ea typeface="Anaheim"/>
                <a:cs typeface="Anaheim"/>
                <a:sym typeface="Anaheim"/>
              </a:defRPr>
            </a:lvl3pPr>
            <a:lvl4pPr lvl="3" rtl="0" algn="ctr">
              <a:lnSpc>
                <a:spcPct val="115000"/>
              </a:lnSpc>
              <a:spcBef>
                <a:spcPts val="0"/>
              </a:spcBef>
              <a:spcAft>
                <a:spcPts val="0"/>
              </a:spcAft>
              <a:buSzPts val="1400"/>
              <a:buFont typeface="Anaheim"/>
              <a:buNone/>
              <a:defRPr sz="1400">
                <a:latin typeface="Anaheim"/>
                <a:ea typeface="Anaheim"/>
                <a:cs typeface="Anaheim"/>
                <a:sym typeface="Anaheim"/>
              </a:defRPr>
            </a:lvl4pPr>
            <a:lvl5pPr lvl="4" rtl="0" algn="ctr">
              <a:lnSpc>
                <a:spcPct val="115000"/>
              </a:lnSpc>
              <a:spcBef>
                <a:spcPts val="0"/>
              </a:spcBef>
              <a:spcAft>
                <a:spcPts val="0"/>
              </a:spcAft>
              <a:buSzPts val="1400"/>
              <a:buFont typeface="Anaheim"/>
              <a:buNone/>
              <a:defRPr sz="1400">
                <a:latin typeface="Anaheim"/>
                <a:ea typeface="Anaheim"/>
                <a:cs typeface="Anaheim"/>
                <a:sym typeface="Anaheim"/>
              </a:defRPr>
            </a:lvl5pPr>
            <a:lvl6pPr lvl="5" rtl="0" algn="ctr">
              <a:lnSpc>
                <a:spcPct val="115000"/>
              </a:lnSpc>
              <a:spcBef>
                <a:spcPts val="0"/>
              </a:spcBef>
              <a:spcAft>
                <a:spcPts val="0"/>
              </a:spcAft>
              <a:buSzPts val="1400"/>
              <a:buFont typeface="Anaheim"/>
              <a:buNone/>
              <a:defRPr sz="1400">
                <a:latin typeface="Anaheim"/>
                <a:ea typeface="Anaheim"/>
                <a:cs typeface="Anaheim"/>
                <a:sym typeface="Anaheim"/>
              </a:defRPr>
            </a:lvl6pPr>
            <a:lvl7pPr lvl="6" rtl="0" algn="ctr">
              <a:lnSpc>
                <a:spcPct val="115000"/>
              </a:lnSpc>
              <a:spcBef>
                <a:spcPts val="0"/>
              </a:spcBef>
              <a:spcAft>
                <a:spcPts val="0"/>
              </a:spcAft>
              <a:buSzPts val="1400"/>
              <a:buFont typeface="Anaheim"/>
              <a:buNone/>
              <a:defRPr sz="1400">
                <a:latin typeface="Anaheim"/>
                <a:ea typeface="Anaheim"/>
                <a:cs typeface="Anaheim"/>
                <a:sym typeface="Anaheim"/>
              </a:defRPr>
            </a:lvl7pPr>
            <a:lvl8pPr lvl="7" rtl="0" algn="ctr">
              <a:lnSpc>
                <a:spcPct val="115000"/>
              </a:lnSpc>
              <a:spcBef>
                <a:spcPts val="0"/>
              </a:spcBef>
              <a:spcAft>
                <a:spcPts val="0"/>
              </a:spcAft>
              <a:buSzPts val="1400"/>
              <a:buFont typeface="Anaheim"/>
              <a:buNone/>
              <a:defRPr sz="1400">
                <a:latin typeface="Anaheim"/>
                <a:ea typeface="Anaheim"/>
                <a:cs typeface="Anaheim"/>
                <a:sym typeface="Anaheim"/>
              </a:defRPr>
            </a:lvl8pPr>
            <a:lvl9pPr lvl="8" rtl="0" algn="ctr">
              <a:lnSpc>
                <a:spcPct val="115000"/>
              </a:lnSpc>
              <a:spcBef>
                <a:spcPts val="0"/>
              </a:spcBef>
              <a:spcAft>
                <a:spcPts val="0"/>
              </a:spcAft>
              <a:buSzPts val="1400"/>
              <a:buFont typeface="Anaheim"/>
              <a:buNone/>
              <a:defRPr sz="1400">
                <a:latin typeface="Anaheim"/>
                <a:ea typeface="Anaheim"/>
                <a:cs typeface="Anaheim"/>
                <a:sym typeface="Anaheim"/>
              </a:defRPr>
            </a:lvl9pPr>
          </a:lstStyle>
          <a:p/>
        </p:txBody>
      </p:sp>
      <p:sp>
        <p:nvSpPr>
          <p:cNvPr id="1451" name="Google Shape;1451;p116"/>
          <p:cNvSpPr txBox="1"/>
          <p:nvPr>
            <p:ph idx="6" type="title"/>
          </p:nvPr>
        </p:nvSpPr>
        <p:spPr>
          <a:xfrm>
            <a:off x="1278000" y="342000"/>
            <a:ext cx="6588000" cy="6690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3000">
                <a:solidFill>
                  <a:schemeClr val="dk2"/>
                </a:solidFill>
              </a:defRPr>
            </a:lvl1pPr>
            <a:lvl2pPr lvl="1" rtl="0" algn="ctr">
              <a:spcBef>
                <a:spcPts val="0"/>
              </a:spcBef>
              <a:spcAft>
                <a:spcPts val="0"/>
              </a:spcAft>
              <a:buNone/>
              <a:defRPr sz="3000"/>
            </a:lvl2pPr>
            <a:lvl3pPr lvl="2" rtl="0" algn="ctr">
              <a:spcBef>
                <a:spcPts val="0"/>
              </a:spcBef>
              <a:spcAft>
                <a:spcPts val="0"/>
              </a:spcAft>
              <a:buNone/>
              <a:defRPr sz="3000"/>
            </a:lvl3pPr>
            <a:lvl4pPr lvl="3" rtl="0" algn="ctr">
              <a:spcBef>
                <a:spcPts val="0"/>
              </a:spcBef>
              <a:spcAft>
                <a:spcPts val="0"/>
              </a:spcAft>
              <a:buNone/>
              <a:defRPr sz="3000"/>
            </a:lvl4pPr>
            <a:lvl5pPr lvl="4" rtl="0" algn="ctr">
              <a:spcBef>
                <a:spcPts val="0"/>
              </a:spcBef>
              <a:spcAft>
                <a:spcPts val="0"/>
              </a:spcAft>
              <a:buNone/>
              <a:defRPr sz="3000"/>
            </a:lvl5pPr>
            <a:lvl6pPr lvl="5" rtl="0" algn="ctr">
              <a:spcBef>
                <a:spcPts val="0"/>
              </a:spcBef>
              <a:spcAft>
                <a:spcPts val="0"/>
              </a:spcAft>
              <a:buNone/>
              <a:defRPr sz="3000"/>
            </a:lvl6pPr>
            <a:lvl7pPr lvl="6" rtl="0" algn="ctr">
              <a:spcBef>
                <a:spcPts val="0"/>
              </a:spcBef>
              <a:spcAft>
                <a:spcPts val="0"/>
              </a:spcAft>
              <a:buNone/>
              <a:defRPr sz="3000"/>
            </a:lvl7pPr>
            <a:lvl8pPr lvl="7" rtl="0" algn="ctr">
              <a:spcBef>
                <a:spcPts val="0"/>
              </a:spcBef>
              <a:spcAft>
                <a:spcPts val="0"/>
              </a:spcAft>
              <a:buNone/>
              <a:defRPr sz="3000"/>
            </a:lvl8pPr>
            <a:lvl9pPr lvl="8" rtl="0" algn="ctr">
              <a:spcBef>
                <a:spcPts val="0"/>
              </a:spcBef>
              <a:spcAft>
                <a:spcPts val="0"/>
              </a:spcAft>
              <a:buNone/>
              <a:defRPr sz="3000"/>
            </a:lvl9pPr>
          </a:lstStyle>
          <a:p/>
        </p:txBody>
      </p:sp>
      <p:sp>
        <p:nvSpPr>
          <p:cNvPr id="1452" name="Google Shape;1452;p116"/>
          <p:cNvSpPr txBox="1"/>
          <p:nvPr>
            <p:ph idx="7" type="ctrTitle"/>
          </p:nvPr>
        </p:nvSpPr>
        <p:spPr>
          <a:xfrm flipH="1">
            <a:off x="3539112" y="1428754"/>
            <a:ext cx="2066400" cy="430500"/>
          </a:xfrm>
          <a:prstGeom prst="rect">
            <a:avLst/>
          </a:prstGeom>
        </p:spPr>
        <p:txBody>
          <a:bodyPr anchorCtr="0" anchor="b" bIns="0" lIns="91425" spcFirstLastPara="1" rIns="91425" wrap="square" tIns="91425">
            <a:noAutofit/>
          </a:bodyPr>
          <a:lstStyle>
            <a:lvl1pPr lvl="0" rtl="0" algn="ctr">
              <a:spcBef>
                <a:spcPts val="0"/>
              </a:spcBef>
              <a:spcAft>
                <a:spcPts val="0"/>
              </a:spcAft>
              <a:buClr>
                <a:schemeClr val="lt1"/>
              </a:buClr>
              <a:buSzPts val="2400"/>
              <a:buNone/>
              <a:defRPr sz="2200"/>
            </a:lvl1pPr>
            <a:lvl2pPr lvl="1" rtl="0" algn="r">
              <a:spcBef>
                <a:spcPts val="0"/>
              </a:spcBef>
              <a:spcAft>
                <a:spcPts val="0"/>
              </a:spcAft>
              <a:buClr>
                <a:schemeClr val="lt1"/>
              </a:buClr>
              <a:buSzPts val="1800"/>
              <a:buNone/>
              <a:defRPr sz="1800">
                <a:solidFill>
                  <a:schemeClr val="lt1"/>
                </a:solidFill>
              </a:defRPr>
            </a:lvl2pPr>
            <a:lvl3pPr lvl="2" rtl="0" algn="r">
              <a:spcBef>
                <a:spcPts val="0"/>
              </a:spcBef>
              <a:spcAft>
                <a:spcPts val="0"/>
              </a:spcAft>
              <a:buClr>
                <a:schemeClr val="lt1"/>
              </a:buClr>
              <a:buSzPts val="1800"/>
              <a:buNone/>
              <a:defRPr sz="1800">
                <a:solidFill>
                  <a:schemeClr val="lt1"/>
                </a:solidFill>
              </a:defRPr>
            </a:lvl3pPr>
            <a:lvl4pPr lvl="3" rtl="0" algn="r">
              <a:spcBef>
                <a:spcPts val="0"/>
              </a:spcBef>
              <a:spcAft>
                <a:spcPts val="0"/>
              </a:spcAft>
              <a:buClr>
                <a:schemeClr val="lt1"/>
              </a:buClr>
              <a:buSzPts val="1800"/>
              <a:buNone/>
              <a:defRPr sz="1800">
                <a:solidFill>
                  <a:schemeClr val="lt1"/>
                </a:solidFill>
              </a:defRPr>
            </a:lvl4pPr>
            <a:lvl5pPr lvl="4" rtl="0" algn="r">
              <a:spcBef>
                <a:spcPts val="0"/>
              </a:spcBef>
              <a:spcAft>
                <a:spcPts val="0"/>
              </a:spcAft>
              <a:buClr>
                <a:schemeClr val="lt1"/>
              </a:buClr>
              <a:buSzPts val="1800"/>
              <a:buNone/>
              <a:defRPr sz="1800">
                <a:solidFill>
                  <a:schemeClr val="lt1"/>
                </a:solidFill>
              </a:defRPr>
            </a:lvl5pPr>
            <a:lvl6pPr lvl="5" rtl="0" algn="r">
              <a:spcBef>
                <a:spcPts val="0"/>
              </a:spcBef>
              <a:spcAft>
                <a:spcPts val="0"/>
              </a:spcAft>
              <a:buClr>
                <a:schemeClr val="lt1"/>
              </a:buClr>
              <a:buSzPts val="1800"/>
              <a:buNone/>
              <a:defRPr sz="1800">
                <a:solidFill>
                  <a:schemeClr val="lt1"/>
                </a:solidFill>
              </a:defRPr>
            </a:lvl6pPr>
            <a:lvl7pPr lvl="6" rtl="0" algn="r">
              <a:spcBef>
                <a:spcPts val="0"/>
              </a:spcBef>
              <a:spcAft>
                <a:spcPts val="0"/>
              </a:spcAft>
              <a:buClr>
                <a:schemeClr val="lt1"/>
              </a:buClr>
              <a:buSzPts val="1800"/>
              <a:buNone/>
              <a:defRPr sz="1800">
                <a:solidFill>
                  <a:schemeClr val="lt1"/>
                </a:solidFill>
              </a:defRPr>
            </a:lvl7pPr>
            <a:lvl8pPr lvl="7" rtl="0" algn="r">
              <a:spcBef>
                <a:spcPts val="0"/>
              </a:spcBef>
              <a:spcAft>
                <a:spcPts val="0"/>
              </a:spcAft>
              <a:buClr>
                <a:schemeClr val="lt1"/>
              </a:buClr>
              <a:buSzPts val="1800"/>
              <a:buNone/>
              <a:defRPr sz="1800">
                <a:solidFill>
                  <a:schemeClr val="lt1"/>
                </a:solidFill>
              </a:defRPr>
            </a:lvl8pPr>
            <a:lvl9pPr lvl="8" rtl="0" algn="r">
              <a:spcBef>
                <a:spcPts val="0"/>
              </a:spcBef>
              <a:spcAft>
                <a:spcPts val="0"/>
              </a:spcAft>
              <a:buClr>
                <a:schemeClr val="lt1"/>
              </a:buClr>
              <a:buSzPts val="1800"/>
              <a:buNone/>
              <a:defRPr sz="1800">
                <a:solidFill>
                  <a:schemeClr val="lt1"/>
                </a:solidFill>
              </a:defRPr>
            </a:lvl9pPr>
          </a:lstStyle>
          <a:p/>
        </p:txBody>
      </p:sp>
      <p:sp>
        <p:nvSpPr>
          <p:cNvPr id="1453" name="Google Shape;1453;p116"/>
          <p:cNvSpPr txBox="1"/>
          <p:nvPr>
            <p:ph idx="8" type="ctrTitle"/>
          </p:nvPr>
        </p:nvSpPr>
        <p:spPr>
          <a:xfrm flipH="1">
            <a:off x="6041962" y="1428754"/>
            <a:ext cx="2066400" cy="430500"/>
          </a:xfrm>
          <a:prstGeom prst="rect">
            <a:avLst/>
          </a:prstGeom>
        </p:spPr>
        <p:txBody>
          <a:bodyPr anchorCtr="0" anchor="b" bIns="0" lIns="91425" spcFirstLastPara="1" rIns="91425" wrap="square" tIns="91425">
            <a:noAutofit/>
          </a:bodyPr>
          <a:lstStyle>
            <a:lvl1pPr lvl="0" rtl="0" algn="ctr">
              <a:spcBef>
                <a:spcPts val="0"/>
              </a:spcBef>
              <a:spcAft>
                <a:spcPts val="0"/>
              </a:spcAft>
              <a:buClr>
                <a:schemeClr val="lt1"/>
              </a:buClr>
              <a:buSzPts val="2400"/>
              <a:buNone/>
              <a:defRPr sz="2200"/>
            </a:lvl1pPr>
            <a:lvl2pPr lvl="1" rtl="0" algn="r">
              <a:spcBef>
                <a:spcPts val="0"/>
              </a:spcBef>
              <a:spcAft>
                <a:spcPts val="0"/>
              </a:spcAft>
              <a:buClr>
                <a:schemeClr val="lt1"/>
              </a:buClr>
              <a:buSzPts val="1800"/>
              <a:buNone/>
              <a:defRPr sz="1800">
                <a:solidFill>
                  <a:schemeClr val="lt1"/>
                </a:solidFill>
              </a:defRPr>
            </a:lvl2pPr>
            <a:lvl3pPr lvl="2" rtl="0" algn="r">
              <a:spcBef>
                <a:spcPts val="0"/>
              </a:spcBef>
              <a:spcAft>
                <a:spcPts val="0"/>
              </a:spcAft>
              <a:buClr>
                <a:schemeClr val="lt1"/>
              </a:buClr>
              <a:buSzPts val="1800"/>
              <a:buNone/>
              <a:defRPr sz="1800">
                <a:solidFill>
                  <a:schemeClr val="lt1"/>
                </a:solidFill>
              </a:defRPr>
            </a:lvl3pPr>
            <a:lvl4pPr lvl="3" rtl="0" algn="r">
              <a:spcBef>
                <a:spcPts val="0"/>
              </a:spcBef>
              <a:spcAft>
                <a:spcPts val="0"/>
              </a:spcAft>
              <a:buClr>
                <a:schemeClr val="lt1"/>
              </a:buClr>
              <a:buSzPts val="1800"/>
              <a:buNone/>
              <a:defRPr sz="1800">
                <a:solidFill>
                  <a:schemeClr val="lt1"/>
                </a:solidFill>
              </a:defRPr>
            </a:lvl4pPr>
            <a:lvl5pPr lvl="4" rtl="0" algn="r">
              <a:spcBef>
                <a:spcPts val="0"/>
              </a:spcBef>
              <a:spcAft>
                <a:spcPts val="0"/>
              </a:spcAft>
              <a:buClr>
                <a:schemeClr val="lt1"/>
              </a:buClr>
              <a:buSzPts val="1800"/>
              <a:buNone/>
              <a:defRPr sz="1800">
                <a:solidFill>
                  <a:schemeClr val="lt1"/>
                </a:solidFill>
              </a:defRPr>
            </a:lvl5pPr>
            <a:lvl6pPr lvl="5" rtl="0" algn="r">
              <a:spcBef>
                <a:spcPts val="0"/>
              </a:spcBef>
              <a:spcAft>
                <a:spcPts val="0"/>
              </a:spcAft>
              <a:buClr>
                <a:schemeClr val="lt1"/>
              </a:buClr>
              <a:buSzPts val="1800"/>
              <a:buNone/>
              <a:defRPr sz="1800">
                <a:solidFill>
                  <a:schemeClr val="lt1"/>
                </a:solidFill>
              </a:defRPr>
            </a:lvl6pPr>
            <a:lvl7pPr lvl="6" rtl="0" algn="r">
              <a:spcBef>
                <a:spcPts val="0"/>
              </a:spcBef>
              <a:spcAft>
                <a:spcPts val="0"/>
              </a:spcAft>
              <a:buClr>
                <a:schemeClr val="lt1"/>
              </a:buClr>
              <a:buSzPts val="1800"/>
              <a:buNone/>
              <a:defRPr sz="1800">
                <a:solidFill>
                  <a:schemeClr val="lt1"/>
                </a:solidFill>
              </a:defRPr>
            </a:lvl7pPr>
            <a:lvl8pPr lvl="7" rtl="0" algn="r">
              <a:spcBef>
                <a:spcPts val="0"/>
              </a:spcBef>
              <a:spcAft>
                <a:spcPts val="0"/>
              </a:spcAft>
              <a:buClr>
                <a:schemeClr val="lt1"/>
              </a:buClr>
              <a:buSzPts val="1800"/>
              <a:buNone/>
              <a:defRPr sz="1800">
                <a:solidFill>
                  <a:schemeClr val="lt1"/>
                </a:solidFill>
              </a:defRPr>
            </a:lvl8pPr>
            <a:lvl9pPr lvl="8" rtl="0" algn="r">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1454" name="Shape 1454"/>
        <p:cNvGrpSpPr/>
        <p:nvPr/>
      </p:nvGrpSpPr>
      <p:grpSpPr>
        <a:xfrm>
          <a:off x="0" y="0"/>
          <a:ext cx="0" cy="0"/>
          <a:chOff x="0" y="0"/>
          <a:chExt cx="0" cy="0"/>
        </a:xfrm>
      </p:grpSpPr>
      <p:sp>
        <p:nvSpPr>
          <p:cNvPr id="1455" name="Google Shape;1455;p117"/>
          <p:cNvSpPr/>
          <p:nvPr/>
        </p:nvSpPr>
        <p:spPr>
          <a:xfrm>
            <a:off x="0" y="1584850"/>
            <a:ext cx="4361919" cy="241405"/>
          </a:xfrm>
          <a:custGeom>
            <a:rect b="b" l="l" r="r" t="t"/>
            <a:pathLst>
              <a:path extrusionOk="0" h="5859" w="146079">
                <a:moveTo>
                  <a:pt x="1" y="1"/>
                </a:moveTo>
                <a:lnTo>
                  <a:pt x="1" y="5858"/>
                </a:lnTo>
                <a:lnTo>
                  <a:pt x="146079" y="5858"/>
                </a:lnTo>
                <a:lnTo>
                  <a:pt x="14607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117"/>
          <p:cNvSpPr/>
          <p:nvPr/>
        </p:nvSpPr>
        <p:spPr>
          <a:xfrm>
            <a:off x="6076300" y="1584850"/>
            <a:ext cx="1243658" cy="241393"/>
          </a:xfrm>
          <a:custGeom>
            <a:rect b="b" l="l" r="r" t="t"/>
            <a:pathLst>
              <a:path extrusionOk="0" h="5847" w="19503">
                <a:moveTo>
                  <a:pt x="0" y="1"/>
                </a:moveTo>
                <a:lnTo>
                  <a:pt x="0" y="5847"/>
                </a:lnTo>
                <a:lnTo>
                  <a:pt x="19503" y="5847"/>
                </a:lnTo>
                <a:lnTo>
                  <a:pt x="1950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117"/>
          <p:cNvSpPr/>
          <p:nvPr/>
        </p:nvSpPr>
        <p:spPr>
          <a:xfrm>
            <a:off x="2172024" y="3002644"/>
            <a:ext cx="1243656" cy="240911"/>
          </a:xfrm>
          <a:custGeom>
            <a:rect b="b" l="l" r="r" t="t"/>
            <a:pathLst>
              <a:path extrusionOk="0" h="5847" w="30184">
                <a:moveTo>
                  <a:pt x="1" y="0"/>
                </a:moveTo>
                <a:lnTo>
                  <a:pt x="1" y="5846"/>
                </a:lnTo>
                <a:lnTo>
                  <a:pt x="30183" y="5846"/>
                </a:lnTo>
                <a:lnTo>
                  <a:pt x="3018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117"/>
          <p:cNvSpPr/>
          <p:nvPr/>
        </p:nvSpPr>
        <p:spPr>
          <a:xfrm>
            <a:off x="4667250" y="3002650"/>
            <a:ext cx="4476882" cy="240896"/>
          </a:xfrm>
          <a:custGeom>
            <a:rect b="b" l="l" r="r" t="t"/>
            <a:pathLst>
              <a:path extrusionOk="0" h="5847" w="106491">
                <a:moveTo>
                  <a:pt x="1" y="0"/>
                </a:moveTo>
                <a:lnTo>
                  <a:pt x="1" y="5846"/>
                </a:lnTo>
                <a:lnTo>
                  <a:pt x="106490" y="5846"/>
                </a:lnTo>
                <a:lnTo>
                  <a:pt x="10649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117"/>
          <p:cNvSpPr/>
          <p:nvPr/>
        </p:nvSpPr>
        <p:spPr>
          <a:xfrm>
            <a:off x="4552950" y="1584850"/>
            <a:ext cx="1342466" cy="241405"/>
          </a:xfrm>
          <a:custGeom>
            <a:rect b="b" l="l" r="r" t="t"/>
            <a:pathLst>
              <a:path extrusionOk="0" h="5859" w="146079">
                <a:moveTo>
                  <a:pt x="1" y="1"/>
                </a:moveTo>
                <a:lnTo>
                  <a:pt x="1" y="5858"/>
                </a:lnTo>
                <a:lnTo>
                  <a:pt x="146079" y="5858"/>
                </a:lnTo>
                <a:lnTo>
                  <a:pt x="14607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117"/>
          <p:cNvSpPr txBox="1"/>
          <p:nvPr>
            <p:ph type="ctrTitle"/>
          </p:nvPr>
        </p:nvSpPr>
        <p:spPr>
          <a:xfrm flipH="1">
            <a:off x="2189800" y="1848349"/>
            <a:ext cx="2163900" cy="240900"/>
          </a:xfrm>
          <a:prstGeom prst="rect">
            <a:avLst/>
          </a:prstGeom>
        </p:spPr>
        <p:txBody>
          <a:bodyPr anchorCtr="0" anchor="b" bIns="0" lIns="91425" spcFirstLastPara="1" rIns="91425" wrap="square" tIns="0">
            <a:noAutofit/>
          </a:bodyPr>
          <a:lstStyle>
            <a:lvl1pPr lvl="0" rtl="0">
              <a:spcBef>
                <a:spcPts val="0"/>
              </a:spcBef>
              <a:spcAft>
                <a:spcPts val="0"/>
              </a:spcAft>
              <a:buSzPts val="3500"/>
              <a:buNone/>
              <a:defRPr sz="3500"/>
            </a:lvl1pPr>
            <a:lvl2pPr lvl="1" rtl="0" algn="ctr">
              <a:spcBef>
                <a:spcPts val="0"/>
              </a:spcBef>
              <a:spcAft>
                <a:spcPts val="0"/>
              </a:spcAft>
              <a:buClr>
                <a:srgbClr val="434343"/>
              </a:buClr>
              <a:buSzPts val="3500"/>
              <a:buNone/>
              <a:defRPr b="1" sz="3500">
                <a:solidFill>
                  <a:srgbClr val="434343"/>
                </a:solidFill>
              </a:defRPr>
            </a:lvl2pPr>
            <a:lvl3pPr lvl="2" rtl="0" algn="ctr">
              <a:spcBef>
                <a:spcPts val="0"/>
              </a:spcBef>
              <a:spcAft>
                <a:spcPts val="0"/>
              </a:spcAft>
              <a:buClr>
                <a:srgbClr val="434343"/>
              </a:buClr>
              <a:buSzPts val="3500"/>
              <a:buNone/>
              <a:defRPr b="1" sz="3500">
                <a:solidFill>
                  <a:srgbClr val="434343"/>
                </a:solidFill>
              </a:defRPr>
            </a:lvl3pPr>
            <a:lvl4pPr lvl="3" rtl="0" algn="ctr">
              <a:spcBef>
                <a:spcPts val="0"/>
              </a:spcBef>
              <a:spcAft>
                <a:spcPts val="0"/>
              </a:spcAft>
              <a:buClr>
                <a:srgbClr val="434343"/>
              </a:buClr>
              <a:buSzPts val="3500"/>
              <a:buNone/>
              <a:defRPr b="1" sz="3500">
                <a:solidFill>
                  <a:srgbClr val="434343"/>
                </a:solidFill>
              </a:defRPr>
            </a:lvl4pPr>
            <a:lvl5pPr lvl="4" rtl="0" algn="ctr">
              <a:spcBef>
                <a:spcPts val="0"/>
              </a:spcBef>
              <a:spcAft>
                <a:spcPts val="0"/>
              </a:spcAft>
              <a:buClr>
                <a:srgbClr val="434343"/>
              </a:buClr>
              <a:buSzPts val="3500"/>
              <a:buNone/>
              <a:defRPr b="1" sz="3500">
                <a:solidFill>
                  <a:srgbClr val="434343"/>
                </a:solidFill>
              </a:defRPr>
            </a:lvl5pPr>
            <a:lvl6pPr lvl="5" rtl="0" algn="ctr">
              <a:spcBef>
                <a:spcPts val="0"/>
              </a:spcBef>
              <a:spcAft>
                <a:spcPts val="0"/>
              </a:spcAft>
              <a:buClr>
                <a:srgbClr val="434343"/>
              </a:buClr>
              <a:buSzPts val="3500"/>
              <a:buNone/>
              <a:defRPr b="1" sz="3500">
                <a:solidFill>
                  <a:srgbClr val="434343"/>
                </a:solidFill>
              </a:defRPr>
            </a:lvl6pPr>
            <a:lvl7pPr lvl="6" rtl="0" algn="ctr">
              <a:spcBef>
                <a:spcPts val="0"/>
              </a:spcBef>
              <a:spcAft>
                <a:spcPts val="0"/>
              </a:spcAft>
              <a:buClr>
                <a:srgbClr val="434343"/>
              </a:buClr>
              <a:buSzPts val="3500"/>
              <a:buNone/>
              <a:defRPr b="1" sz="3500">
                <a:solidFill>
                  <a:srgbClr val="434343"/>
                </a:solidFill>
              </a:defRPr>
            </a:lvl7pPr>
            <a:lvl8pPr lvl="7" rtl="0" algn="ctr">
              <a:spcBef>
                <a:spcPts val="0"/>
              </a:spcBef>
              <a:spcAft>
                <a:spcPts val="0"/>
              </a:spcAft>
              <a:buClr>
                <a:srgbClr val="434343"/>
              </a:buClr>
              <a:buSzPts val="3500"/>
              <a:buNone/>
              <a:defRPr b="1" sz="3500">
                <a:solidFill>
                  <a:srgbClr val="434343"/>
                </a:solidFill>
              </a:defRPr>
            </a:lvl8pPr>
            <a:lvl9pPr lvl="8" rtl="0" algn="ctr">
              <a:spcBef>
                <a:spcPts val="0"/>
              </a:spcBef>
              <a:spcAft>
                <a:spcPts val="0"/>
              </a:spcAft>
              <a:buClr>
                <a:srgbClr val="434343"/>
              </a:buClr>
              <a:buSzPts val="3500"/>
              <a:buNone/>
              <a:defRPr b="1" sz="3500">
                <a:solidFill>
                  <a:srgbClr val="434343"/>
                </a:solidFill>
              </a:defRPr>
            </a:lvl9pPr>
          </a:lstStyle>
          <a:p/>
        </p:txBody>
      </p:sp>
      <p:sp>
        <p:nvSpPr>
          <p:cNvPr id="1461" name="Google Shape;1461;p117"/>
          <p:cNvSpPr txBox="1"/>
          <p:nvPr>
            <p:ph idx="1" type="subTitle"/>
          </p:nvPr>
        </p:nvSpPr>
        <p:spPr>
          <a:xfrm flipH="1">
            <a:off x="2189801" y="2162325"/>
            <a:ext cx="2163900" cy="426600"/>
          </a:xfrm>
          <a:prstGeom prst="rect">
            <a:avLst/>
          </a:prstGeom>
        </p:spPr>
        <p:txBody>
          <a:bodyPr anchorCtr="0" anchor="t" bIns="0" lIns="91425" spcFirstLastPara="1" rIns="91425" wrap="square" tIns="0">
            <a:noAutofit/>
          </a:bodyPr>
          <a:lstStyle>
            <a:lvl1pPr lvl="0" rtl="0">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1pPr>
            <a:lvl2pPr lvl="1" rtl="0" algn="ct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2pPr>
            <a:lvl3pPr lvl="2" rtl="0" algn="ct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3pPr>
            <a:lvl4pPr lvl="3" rtl="0" algn="ct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4pPr>
            <a:lvl5pPr lvl="4" rtl="0" algn="ct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5pPr>
            <a:lvl6pPr lvl="5" rtl="0" algn="ct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6pPr>
            <a:lvl7pPr lvl="6" rtl="0" algn="ct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7pPr>
            <a:lvl8pPr lvl="7" rtl="0" algn="ct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8pPr>
            <a:lvl9pPr lvl="8" rtl="0" algn="ct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9pPr>
          </a:lstStyle>
          <a:p/>
        </p:txBody>
      </p:sp>
      <p:sp>
        <p:nvSpPr>
          <p:cNvPr id="1462" name="Google Shape;1462;p117"/>
          <p:cNvSpPr txBox="1"/>
          <p:nvPr>
            <p:ph idx="2" type="ctrTitle"/>
          </p:nvPr>
        </p:nvSpPr>
        <p:spPr>
          <a:xfrm flipH="1">
            <a:off x="4811675" y="1848401"/>
            <a:ext cx="2163900" cy="240900"/>
          </a:xfrm>
          <a:prstGeom prst="rect">
            <a:avLst/>
          </a:prstGeom>
        </p:spPr>
        <p:txBody>
          <a:bodyPr anchorCtr="0" anchor="b" bIns="0" lIns="91425" spcFirstLastPara="1" rIns="91425" wrap="square" tIns="0">
            <a:noAutofit/>
          </a:bodyPr>
          <a:lstStyle>
            <a:lvl1pPr lvl="0" rtl="0" algn="r">
              <a:spcBef>
                <a:spcPts val="0"/>
              </a:spcBef>
              <a:spcAft>
                <a:spcPts val="0"/>
              </a:spcAft>
              <a:buSzPts val="3500"/>
              <a:buNone/>
              <a:defRPr sz="3500"/>
            </a:lvl1pPr>
            <a:lvl2pPr lvl="1" rtl="0" algn="r">
              <a:spcBef>
                <a:spcPts val="0"/>
              </a:spcBef>
              <a:spcAft>
                <a:spcPts val="0"/>
              </a:spcAft>
              <a:buClr>
                <a:srgbClr val="434343"/>
              </a:buClr>
              <a:buSzPts val="3500"/>
              <a:buNone/>
              <a:defRPr b="1" sz="3500">
                <a:solidFill>
                  <a:srgbClr val="434343"/>
                </a:solidFill>
              </a:defRPr>
            </a:lvl2pPr>
            <a:lvl3pPr lvl="2" rtl="0" algn="r">
              <a:spcBef>
                <a:spcPts val="0"/>
              </a:spcBef>
              <a:spcAft>
                <a:spcPts val="0"/>
              </a:spcAft>
              <a:buClr>
                <a:srgbClr val="434343"/>
              </a:buClr>
              <a:buSzPts val="3500"/>
              <a:buNone/>
              <a:defRPr b="1" sz="3500">
                <a:solidFill>
                  <a:srgbClr val="434343"/>
                </a:solidFill>
              </a:defRPr>
            </a:lvl3pPr>
            <a:lvl4pPr lvl="3" rtl="0" algn="r">
              <a:spcBef>
                <a:spcPts val="0"/>
              </a:spcBef>
              <a:spcAft>
                <a:spcPts val="0"/>
              </a:spcAft>
              <a:buClr>
                <a:srgbClr val="434343"/>
              </a:buClr>
              <a:buSzPts val="3500"/>
              <a:buNone/>
              <a:defRPr b="1" sz="3500">
                <a:solidFill>
                  <a:srgbClr val="434343"/>
                </a:solidFill>
              </a:defRPr>
            </a:lvl4pPr>
            <a:lvl5pPr lvl="4" rtl="0" algn="r">
              <a:spcBef>
                <a:spcPts val="0"/>
              </a:spcBef>
              <a:spcAft>
                <a:spcPts val="0"/>
              </a:spcAft>
              <a:buClr>
                <a:srgbClr val="434343"/>
              </a:buClr>
              <a:buSzPts val="3500"/>
              <a:buNone/>
              <a:defRPr b="1" sz="3500">
                <a:solidFill>
                  <a:srgbClr val="434343"/>
                </a:solidFill>
              </a:defRPr>
            </a:lvl5pPr>
            <a:lvl6pPr lvl="5" rtl="0" algn="r">
              <a:spcBef>
                <a:spcPts val="0"/>
              </a:spcBef>
              <a:spcAft>
                <a:spcPts val="0"/>
              </a:spcAft>
              <a:buClr>
                <a:srgbClr val="434343"/>
              </a:buClr>
              <a:buSzPts val="3500"/>
              <a:buNone/>
              <a:defRPr b="1" sz="3500">
                <a:solidFill>
                  <a:srgbClr val="434343"/>
                </a:solidFill>
              </a:defRPr>
            </a:lvl6pPr>
            <a:lvl7pPr lvl="6" rtl="0" algn="r">
              <a:spcBef>
                <a:spcPts val="0"/>
              </a:spcBef>
              <a:spcAft>
                <a:spcPts val="0"/>
              </a:spcAft>
              <a:buClr>
                <a:srgbClr val="434343"/>
              </a:buClr>
              <a:buSzPts val="3500"/>
              <a:buNone/>
              <a:defRPr b="1" sz="3500">
                <a:solidFill>
                  <a:srgbClr val="434343"/>
                </a:solidFill>
              </a:defRPr>
            </a:lvl7pPr>
            <a:lvl8pPr lvl="7" rtl="0" algn="r">
              <a:spcBef>
                <a:spcPts val="0"/>
              </a:spcBef>
              <a:spcAft>
                <a:spcPts val="0"/>
              </a:spcAft>
              <a:buClr>
                <a:srgbClr val="434343"/>
              </a:buClr>
              <a:buSzPts val="3500"/>
              <a:buNone/>
              <a:defRPr b="1" sz="3500">
                <a:solidFill>
                  <a:srgbClr val="434343"/>
                </a:solidFill>
              </a:defRPr>
            </a:lvl8pPr>
            <a:lvl9pPr lvl="8" rtl="0" algn="r">
              <a:spcBef>
                <a:spcPts val="0"/>
              </a:spcBef>
              <a:spcAft>
                <a:spcPts val="0"/>
              </a:spcAft>
              <a:buClr>
                <a:srgbClr val="434343"/>
              </a:buClr>
              <a:buSzPts val="3500"/>
              <a:buNone/>
              <a:defRPr b="1" sz="3500">
                <a:solidFill>
                  <a:srgbClr val="434343"/>
                </a:solidFill>
              </a:defRPr>
            </a:lvl9pPr>
          </a:lstStyle>
          <a:p/>
        </p:txBody>
      </p:sp>
      <p:sp>
        <p:nvSpPr>
          <p:cNvPr id="1463" name="Google Shape;1463;p117"/>
          <p:cNvSpPr txBox="1"/>
          <p:nvPr>
            <p:ph idx="3" type="subTitle"/>
          </p:nvPr>
        </p:nvSpPr>
        <p:spPr>
          <a:xfrm flipH="1">
            <a:off x="4811675" y="2163531"/>
            <a:ext cx="2163900" cy="426600"/>
          </a:xfrm>
          <a:prstGeom prst="rect">
            <a:avLst/>
          </a:prstGeom>
        </p:spPr>
        <p:txBody>
          <a:bodyPr anchorCtr="0" anchor="t" bIns="0" lIns="91425" spcFirstLastPara="1" rIns="91425" wrap="square" tIns="0">
            <a:noAutofit/>
          </a:bodyPr>
          <a:lstStyle>
            <a:lvl1pPr lvl="0" rtl="0" algn="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1pPr>
            <a:lvl2pPr lvl="1" rtl="0" algn="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2pPr>
            <a:lvl3pPr lvl="2" rtl="0" algn="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3pPr>
            <a:lvl4pPr lvl="3" rtl="0" algn="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4pPr>
            <a:lvl5pPr lvl="4" rtl="0" algn="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5pPr>
            <a:lvl6pPr lvl="5" rtl="0" algn="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6pPr>
            <a:lvl7pPr lvl="6" rtl="0" algn="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7pPr>
            <a:lvl8pPr lvl="7" rtl="0" algn="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8pPr>
            <a:lvl9pPr lvl="8" rtl="0" algn="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9pPr>
          </a:lstStyle>
          <a:p/>
        </p:txBody>
      </p:sp>
      <p:sp>
        <p:nvSpPr>
          <p:cNvPr id="1464" name="Google Shape;1464;p117"/>
          <p:cNvSpPr txBox="1"/>
          <p:nvPr>
            <p:ph idx="4" type="ctrTitle"/>
          </p:nvPr>
        </p:nvSpPr>
        <p:spPr>
          <a:xfrm flipH="1">
            <a:off x="2189796" y="3103412"/>
            <a:ext cx="21639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200"/>
            </a:lvl1pPr>
            <a:lvl2pPr lvl="1" rtl="0" algn="ctr">
              <a:spcBef>
                <a:spcPts val="0"/>
              </a:spcBef>
              <a:spcAft>
                <a:spcPts val="0"/>
              </a:spcAft>
              <a:buClr>
                <a:srgbClr val="434343"/>
              </a:buClr>
              <a:buSzPts val="1800"/>
              <a:buNone/>
              <a:defRPr sz="1800">
                <a:solidFill>
                  <a:srgbClr val="434343"/>
                </a:solidFill>
              </a:defRPr>
            </a:lvl2pPr>
            <a:lvl3pPr lvl="2" rtl="0" algn="ctr">
              <a:spcBef>
                <a:spcPts val="0"/>
              </a:spcBef>
              <a:spcAft>
                <a:spcPts val="0"/>
              </a:spcAft>
              <a:buClr>
                <a:srgbClr val="434343"/>
              </a:buClr>
              <a:buSzPts val="1800"/>
              <a:buNone/>
              <a:defRPr sz="1800">
                <a:solidFill>
                  <a:srgbClr val="434343"/>
                </a:solidFill>
              </a:defRPr>
            </a:lvl3pPr>
            <a:lvl4pPr lvl="3" rtl="0" algn="ctr">
              <a:spcBef>
                <a:spcPts val="0"/>
              </a:spcBef>
              <a:spcAft>
                <a:spcPts val="0"/>
              </a:spcAft>
              <a:buClr>
                <a:srgbClr val="434343"/>
              </a:buClr>
              <a:buSzPts val="1800"/>
              <a:buNone/>
              <a:defRPr sz="1800">
                <a:solidFill>
                  <a:srgbClr val="434343"/>
                </a:solidFill>
              </a:defRPr>
            </a:lvl4pPr>
            <a:lvl5pPr lvl="4" rtl="0" algn="ctr">
              <a:spcBef>
                <a:spcPts val="0"/>
              </a:spcBef>
              <a:spcAft>
                <a:spcPts val="0"/>
              </a:spcAft>
              <a:buClr>
                <a:srgbClr val="434343"/>
              </a:buClr>
              <a:buSzPts val="1800"/>
              <a:buNone/>
              <a:defRPr sz="1800">
                <a:solidFill>
                  <a:srgbClr val="434343"/>
                </a:solidFill>
              </a:defRPr>
            </a:lvl5pPr>
            <a:lvl6pPr lvl="5" rtl="0" algn="ctr">
              <a:spcBef>
                <a:spcPts val="0"/>
              </a:spcBef>
              <a:spcAft>
                <a:spcPts val="0"/>
              </a:spcAft>
              <a:buClr>
                <a:srgbClr val="434343"/>
              </a:buClr>
              <a:buSzPts val="1800"/>
              <a:buNone/>
              <a:defRPr sz="1800">
                <a:solidFill>
                  <a:srgbClr val="434343"/>
                </a:solidFill>
              </a:defRPr>
            </a:lvl6pPr>
            <a:lvl7pPr lvl="6" rtl="0" algn="ctr">
              <a:spcBef>
                <a:spcPts val="0"/>
              </a:spcBef>
              <a:spcAft>
                <a:spcPts val="0"/>
              </a:spcAft>
              <a:buClr>
                <a:srgbClr val="434343"/>
              </a:buClr>
              <a:buSzPts val="1800"/>
              <a:buNone/>
              <a:defRPr sz="1800">
                <a:solidFill>
                  <a:srgbClr val="434343"/>
                </a:solidFill>
              </a:defRPr>
            </a:lvl7pPr>
            <a:lvl8pPr lvl="7" rtl="0" algn="ctr">
              <a:spcBef>
                <a:spcPts val="0"/>
              </a:spcBef>
              <a:spcAft>
                <a:spcPts val="0"/>
              </a:spcAft>
              <a:buClr>
                <a:srgbClr val="434343"/>
              </a:buClr>
              <a:buSzPts val="1800"/>
              <a:buNone/>
              <a:defRPr sz="1800">
                <a:solidFill>
                  <a:srgbClr val="434343"/>
                </a:solidFill>
              </a:defRPr>
            </a:lvl8pPr>
            <a:lvl9pPr lvl="8" rtl="0" algn="ctr">
              <a:spcBef>
                <a:spcPts val="0"/>
              </a:spcBef>
              <a:spcAft>
                <a:spcPts val="0"/>
              </a:spcAft>
              <a:buClr>
                <a:srgbClr val="434343"/>
              </a:buClr>
              <a:buSzPts val="1800"/>
              <a:buNone/>
              <a:defRPr sz="1800">
                <a:solidFill>
                  <a:srgbClr val="434343"/>
                </a:solidFill>
              </a:defRPr>
            </a:lvl9pPr>
          </a:lstStyle>
          <a:p/>
        </p:txBody>
      </p:sp>
      <p:sp>
        <p:nvSpPr>
          <p:cNvPr id="1465" name="Google Shape;1465;p117"/>
          <p:cNvSpPr txBox="1"/>
          <p:nvPr>
            <p:ph idx="5" type="title"/>
          </p:nvPr>
        </p:nvSpPr>
        <p:spPr>
          <a:xfrm>
            <a:off x="1278000" y="342000"/>
            <a:ext cx="6588000" cy="6690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3000">
                <a:solidFill>
                  <a:schemeClr val="dk2"/>
                </a:solidFill>
              </a:defRPr>
            </a:lvl1pPr>
            <a:lvl2pPr lvl="1" rtl="0" algn="ctr">
              <a:spcBef>
                <a:spcPts val="0"/>
              </a:spcBef>
              <a:spcAft>
                <a:spcPts val="0"/>
              </a:spcAft>
              <a:buNone/>
              <a:defRPr sz="3000">
                <a:solidFill>
                  <a:schemeClr val="dk2"/>
                </a:solidFill>
              </a:defRPr>
            </a:lvl2pPr>
            <a:lvl3pPr lvl="2" rtl="0" algn="ctr">
              <a:spcBef>
                <a:spcPts val="0"/>
              </a:spcBef>
              <a:spcAft>
                <a:spcPts val="0"/>
              </a:spcAft>
              <a:buNone/>
              <a:defRPr sz="3000">
                <a:solidFill>
                  <a:schemeClr val="dk2"/>
                </a:solidFill>
              </a:defRPr>
            </a:lvl3pPr>
            <a:lvl4pPr lvl="3" rtl="0" algn="ctr">
              <a:spcBef>
                <a:spcPts val="0"/>
              </a:spcBef>
              <a:spcAft>
                <a:spcPts val="0"/>
              </a:spcAft>
              <a:buNone/>
              <a:defRPr sz="3000">
                <a:solidFill>
                  <a:schemeClr val="dk2"/>
                </a:solidFill>
              </a:defRPr>
            </a:lvl4pPr>
            <a:lvl5pPr lvl="4" rtl="0" algn="ctr">
              <a:spcBef>
                <a:spcPts val="0"/>
              </a:spcBef>
              <a:spcAft>
                <a:spcPts val="0"/>
              </a:spcAft>
              <a:buNone/>
              <a:defRPr sz="3000">
                <a:solidFill>
                  <a:schemeClr val="dk2"/>
                </a:solidFill>
              </a:defRPr>
            </a:lvl5pPr>
            <a:lvl6pPr lvl="5" rtl="0" algn="ctr">
              <a:spcBef>
                <a:spcPts val="0"/>
              </a:spcBef>
              <a:spcAft>
                <a:spcPts val="0"/>
              </a:spcAft>
              <a:buNone/>
              <a:defRPr sz="3000">
                <a:solidFill>
                  <a:schemeClr val="dk2"/>
                </a:solidFill>
              </a:defRPr>
            </a:lvl6pPr>
            <a:lvl7pPr lvl="6" rtl="0" algn="ctr">
              <a:spcBef>
                <a:spcPts val="0"/>
              </a:spcBef>
              <a:spcAft>
                <a:spcPts val="0"/>
              </a:spcAft>
              <a:buNone/>
              <a:defRPr sz="3000">
                <a:solidFill>
                  <a:schemeClr val="dk2"/>
                </a:solidFill>
              </a:defRPr>
            </a:lvl7pPr>
            <a:lvl8pPr lvl="7" rtl="0" algn="ctr">
              <a:spcBef>
                <a:spcPts val="0"/>
              </a:spcBef>
              <a:spcAft>
                <a:spcPts val="0"/>
              </a:spcAft>
              <a:buNone/>
              <a:defRPr sz="3000">
                <a:solidFill>
                  <a:schemeClr val="dk2"/>
                </a:solidFill>
              </a:defRPr>
            </a:lvl8pPr>
            <a:lvl9pPr lvl="8" rtl="0" algn="ctr">
              <a:spcBef>
                <a:spcPts val="0"/>
              </a:spcBef>
              <a:spcAft>
                <a:spcPts val="0"/>
              </a:spcAft>
              <a:buNone/>
              <a:defRPr sz="3000">
                <a:solidFill>
                  <a:schemeClr val="dk2"/>
                </a:solidFill>
              </a:defRPr>
            </a:lvl9pPr>
          </a:lstStyle>
          <a:p/>
        </p:txBody>
      </p:sp>
      <p:sp>
        <p:nvSpPr>
          <p:cNvPr id="1466" name="Google Shape;1466;p117"/>
          <p:cNvSpPr txBox="1"/>
          <p:nvPr>
            <p:ph idx="6" type="ctrTitle"/>
          </p:nvPr>
        </p:nvSpPr>
        <p:spPr>
          <a:xfrm flipH="1">
            <a:off x="2189800" y="3258286"/>
            <a:ext cx="2163900" cy="240900"/>
          </a:xfrm>
          <a:prstGeom prst="rect">
            <a:avLst/>
          </a:prstGeom>
        </p:spPr>
        <p:txBody>
          <a:bodyPr anchorCtr="0" anchor="b" bIns="0" lIns="91425" spcFirstLastPara="1" rIns="91425" wrap="square" tIns="0">
            <a:noAutofit/>
          </a:bodyPr>
          <a:lstStyle>
            <a:lvl1pPr lvl="0" rtl="0">
              <a:spcBef>
                <a:spcPts val="0"/>
              </a:spcBef>
              <a:spcAft>
                <a:spcPts val="0"/>
              </a:spcAft>
              <a:buSzPts val="3500"/>
              <a:buNone/>
              <a:defRPr sz="3500"/>
            </a:lvl1pPr>
            <a:lvl2pPr lvl="1" rtl="0" algn="ctr">
              <a:spcBef>
                <a:spcPts val="0"/>
              </a:spcBef>
              <a:spcAft>
                <a:spcPts val="0"/>
              </a:spcAft>
              <a:buClr>
                <a:srgbClr val="434343"/>
              </a:buClr>
              <a:buSzPts val="3500"/>
              <a:buNone/>
              <a:defRPr b="1" sz="3500">
                <a:solidFill>
                  <a:srgbClr val="434343"/>
                </a:solidFill>
              </a:defRPr>
            </a:lvl2pPr>
            <a:lvl3pPr lvl="2" rtl="0" algn="ctr">
              <a:spcBef>
                <a:spcPts val="0"/>
              </a:spcBef>
              <a:spcAft>
                <a:spcPts val="0"/>
              </a:spcAft>
              <a:buClr>
                <a:srgbClr val="434343"/>
              </a:buClr>
              <a:buSzPts val="3500"/>
              <a:buNone/>
              <a:defRPr b="1" sz="3500">
                <a:solidFill>
                  <a:srgbClr val="434343"/>
                </a:solidFill>
              </a:defRPr>
            </a:lvl3pPr>
            <a:lvl4pPr lvl="3" rtl="0" algn="ctr">
              <a:spcBef>
                <a:spcPts val="0"/>
              </a:spcBef>
              <a:spcAft>
                <a:spcPts val="0"/>
              </a:spcAft>
              <a:buClr>
                <a:srgbClr val="434343"/>
              </a:buClr>
              <a:buSzPts val="3500"/>
              <a:buNone/>
              <a:defRPr b="1" sz="3500">
                <a:solidFill>
                  <a:srgbClr val="434343"/>
                </a:solidFill>
              </a:defRPr>
            </a:lvl4pPr>
            <a:lvl5pPr lvl="4" rtl="0" algn="ctr">
              <a:spcBef>
                <a:spcPts val="0"/>
              </a:spcBef>
              <a:spcAft>
                <a:spcPts val="0"/>
              </a:spcAft>
              <a:buClr>
                <a:srgbClr val="434343"/>
              </a:buClr>
              <a:buSzPts val="3500"/>
              <a:buNone/>
              <a:defRPr b="1" sz="3500">
                <a:solidFill>
                  <a:srgbClr val="434343"/>
                </a:solidFill>
              </a:defRPr>
            </a:lvl5pPr>
            <a:lvl6pPr lvl="5" rtl="0" algn="ctr">
              <a:spcBef>
                <a:spcPts val="0"/>
              </a:spcBef>
              <a:spcAft>
                <a:spcPts val="0"/>
              </a:spcAft>
              <a:buClr>
                <a:srgbClr val="434343"/>
              </a:buClr>
              <a:buSzPts val="3500"/>
              <a:buNone/>
              <a:defRPr b="1" sz="3500">
                <a:solidFill>
                  <a:srgbClr val="434343"/>
                </a:solidFill>
              </a:defRPr>
            </a:lvl6pPr>
            <a:lvl7pPr lvl="6" rtl="0" algn="ctr">
              <a:spcBef>
                <a:spcPts val="0"/>
              </a:spcBef>
              <a:spcAft>
                <a:spcPts val="0"/>
              </a:spcAft>
              <a:buClr>
                <a:srgbClr val="434343"/>
              </a:buClr>
              <a:buSzPts val="3500"/>
              <a:buNone/>
              <a:defRPr b="1" sz="3500">
                <a:solidFill>
                  <a:srgbClr val="434343"/>
                </a:solidFill>
              </a:defRPr>
            </a:lvl7pPr>
            <a:lvl8pPr lvl="7" rtl="0" algn="ctr">
              <a:spcBef>
                <a:spcPts val="0"/>
              </a:spcBef>
              <a:spcAft>
                <a:spcPts val="0"/>
              </a:spcAft>
              <a:buClr>
                <a:srgbClr val="434343"/>
              </a:buClr>
              <a:buSzPts val="3500"/>
              <a:buNone/>
              <a:defRPr b="1" sz="3500">
                <a:solidFill>
                  <a:srgbClr val="434343"/>
                </a:solidFill>
              </a:defRPr>
            </a:lvl8pPr>
            <a:lvl9pPr lvl="8" rtl="0" algn="ctr">
              <a:spcBef>
                <a:spcPts val="0"/>
              </a:spcBef>
              <a:spcAft>
                <a:spcPts val="0"/>
              </a:spcAft>
              <a:buClr>
                <a:srgbClr val="434343"/>
              </a:buClr>
              <a:buSzPts val="3500"/>
              <a:buNone/>
              <a:defRPr b="1" sz="3500">
                <a:solidFill>
                  <a:srgbClr val="434343"/>
                </a:solidFill>
              </a:defRPr>
            </a:lvl9pPr>
          </a:lstStyle>
          <a:p/>
        </p:txBody>
      </p:sp>
      <p:sp>
        <p:nvSpPr>
          <p:cNvPr id="1467" name="Google Shape;1467;p117"/>
          <p:cNvSpPr txBox="1"/>
          <p:nvPr>
            <p:ph idx="7" type="subTitle"/>
          </p:nvPr>
        </p:nvSpPr>
        <p:spPr>
          <a:xfrm flipH="1">
            <a:off x="2189801" y="3572262"/>
            <a:ext cx="2163900" cy="426600"/>
          </a:xfrm>
          <a:prstGeom prst="rect">
            <a:avLst/>
          </a:prstGeom>
        </p:spPr>
        <p:txBody>
          <a:bodyPr anchorCtr="0" anchor="t" bIns="0" lIns="91425" spcFirstLastPara="1" rIns="91425" wrap="square" tIns="0">
            <a:noAutofit/>
          </a:bodyPr>
          <a:lstStyle>
            <a:lvl1pPr lvl="0" rtl="0">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1pPr>
            <a:lvl2pPr lvl="1" rtl="0" algn="ct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2pPr>
            <a:lvl3pPr lvl="2" rtl="0" algn="ct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3pPr>
            <a:lvl4pPr lvl="3" rtl="0" algn="ct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4pPr>
            <a:lvl5pPr lvl="4" rtl="0" algn="ct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5pPr>
            <a:lvl6pPr lvl="5" rtl="0" algn="ct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6pPr>
            <a:lvl7pPr lvl="6" rtl="0" algn="ct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7pPr>
            <a:lvl8pPr lvl="7" rtl="0" algn="ct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8pPr>
            <a:lvl9pPr lvl="8" rtl="0" algn="ct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9pPr>
          </a:lstStyle>
          <a:p/>
        </p:txBody>
      </p:sp>
      <p:sp>
        <p:nvSpPr>
          <p:cNvPr id="1468" name="Google Shape;1468;p117"/>
          <p:cNvSpPr txBox="1"/>
          <p:nvPr>
            <p:ph idx="8" type="ctrTitle"/>
          </p:nvPr>
        </p:nvSpPr>
        <p:spPr>
          <a:xfrm flipH="1">
            <a:off x="4811675" y="3258338"/>
            <a:ext cx="2163900" cy="240900"/>
          </a:xfrm>
          <a:prstGeom prst="rect">
            <a:avLst/>
          </a:prstGeom>
        </p:spPr>
        <p:txBody>
          <a:bodyPr anchorCtr="0" anchor="b" bIns="0" lIns="91425" spcFirstLastPara="1" rIns="91425" wrap="square" tIns="0">
            <a:noAutofit/>
          </a:bodyPr>
          <a:lstStyle>
            <a:lvl1pPr lvl="0" rtl="0" algn="r">
              <a:spcBef>
                <a:spcPts val="0"/>
              </a:spcBef>
              <a:spcAft>
                <a:spcPts val="0"/>
              </a:spcAft>
              <a:buSzPts val="3500"/>
              <a:buNone/>
              <a:defRPr sz="3500"/>
            </a:lvl1pPr>
            <a:lvl2pPr lvl="1" rtl="0" algn="r">
              <a:spcBef>
                <a:spcPts val="0"/>
              </a:spcBef>
              <a:spcAft>
                <a:spcPts val="0"/>
              </a:spcAft>
              <a:buClr>
                <a:srgbClr val="434343"/>
              </a:buClr>
              <a:buSzPts val="3500"/>
              <a:buNone/>
              <a:defRPr b="1" sz="3500">
                <a:solidFill>
                  <a:srgbClr val="434343"/>
                </a:solidFill>
              </a:defRPr>
            </a:lvl2pPr>
            <a:lvl3pPr lvl="2" rtl="0" algn="r">
              <a:spcBef>
                <a:spcPts val="0"/>
              </a:spcBef>
              <a:spcAft>
                <a:spcPts val="0"/>
              </a:spcAft>
              <a:buClr>
                <a:srgbClr val="434343"/>
              </a:buClr>
              <a:buSzPts val="3500"/>
              <a:buNone/>
              <a:defRPr b="1" sz="3500">
                <a:solidFill>
                  <a:srgbClr val="434343"/>
                </a:solidFill>
              </a:defRPr>
            </a:lvl3pPr>
            <a:lvl4pPr lvl="3" rtl="0" algn="r">
              <a:spcBef>
                <a:spcPts val="0"/>
              </a:spcBef>
              <a:spcAft>
                <a:spcPts val="0"/>
              </a:spcAft>
              <a:buClr>
                <a:srgbClr val="434343"/>
              </a:buClr>
              <a:buSzPts val="3500"/>
              <a:buNone/>
              <a:defRPr b="1" sz="3500">
                <a:solidFill>
                  <a:srgbClr val="434343"/>
                </a:solidFill>
              </a:defRPr>
            </a:lvl4pPr>
            <a:lvl5pPr lvl="4" rtl="0" algn="r">
              <a:spcBef>
                <a:spcPts val="0"/>
              </a:spcBef>
              <a:spcAft>
                <a:spcPts val="0"/>
              </a:spcAft>
              <a:buClr>
                <a:srgbClr val="434343"/>
              </a:buClr>
              <a:buSzPts val="3500"/>
              <a:buNone/>
              <a:defRPr b="1" sz="3500">
                <a:solidFill>
                  <a:srgbClr val="434343"/>
                </a:solidFill>
              </a:defRPr>
            </a:lvl5pPr>
            <a:lvl6pPr lvl="5" rtl="0" algn="r">
              <a:spcBef>
                <a:spcPts val="0"/>
              </a:spcBef>
              <a:spcAft>
                <a:spcPts val="0"/>
              </a:spcAft>
              <a:buClr>
                <a:srgbClr val="434343"/>
              </a:buClr>
              <a:buSzPts val="3500"/>
              <a:buNone/>
              <a:defRPr b="1" sz="3500">
                <a:solidFill>
                  <a:srgbClr val="434343"/>
                </a:solidFill>
              </a:defRPr>
            </a:lvl6pPr>
            <a:lvl7pPr lvl="6" rtl="0" algn="r">
              <a:spcBef>
                <a:spcPts val="0"/>
              </a:spcBef>
              <a:spcAft>
                <a:spcPts val="0"/>
              </a:spcAft>
              <a:buClr>
                <a:srgbClr val="434343"/>
              </a:buClr>
              <a:buSzPts val="3500"/>
              <a:buNone/>
              <a:defRPr b="1" sz="3500">
                <a:solidFill>
                  <a:srgbClr val="434343"/>
                </a:solidFill>
              </a:defRPr>
            </a:lvl7pPr>
            <a:lvl8pPr lvl="7" rtl="0" algn="r">
              <a:spcBef>
                <a:spcPts val="0"/>
              </a:spcBef>
              <a:spcAft>
                <a:spcPts val="0"/>
              </a:spcAft>
              <a:buClr>
                <a:srgbClr val="434343"/>
              </a:buClr>
              <a:buSzPts val="3500"/>
              <a:buNone/>
              <a:defRPr b="1" sz="3500">
                <a:solidFill>
                  <a:srgbClr val="434343"/>
                </a:solidFill>
              </a:defRPr>
            </a:lvl8pPr>
            <a:lvl9pPr lvl="8" rtl="0" algn="r">
              <a:spcBef>
                <a:spcPts val="0"/>
              </a:spcBef>
              <a:spcAft>
                <a:spcPts val="0"/>
              </a:spcAft>
              <a:buClr>
                <a:srgbClr val="434343"/>
              </a:buClr>
              <a:buSzPts val="3500"/>
              <a:buNone/>
              <a:defRPr b="1" sz="3500">
                <a:solidFill>
                  <a:srgbClr val="434343"/>
                </a:solidFill>
              </a:defRPr>
            </a:lvl9pPr>
          </a:lstStyle>
          <a:p/>
        </p:txBody>
      </p:sp>
      <p:sp>
        <p:nvSpPr>
          <p:cNvPr id="1469" name="Google Shape;1469;p117"/>
          <p:cNvSpPr txBox="1"/>
          <p:nvPr>
            <p:ph idx="9" type="subTitle"/>
          </p:nvPr>
        </p:nvSpPr>
        <p:spPr>
          <a:xfrm flipH="1">
            <a:off x="4811675" y="3573468"/>
            <a:ext cx="2163900" cy="426600"/>
          </a:xfrm>
          <a:prstGeom prst="rect">
            <a:avLst/>
          </a:prstGeom>
        </p:spPr>
        <p:txBody>
          <a:bodyPr anchorCtr="0" anchor="t" bIns="0" lIns="91425" spcFirstLastPara="1" rIns="91425" wrap="square" tIns="0">
            <a:noAutofit/>
          </a:bodyPr>
          <a:lstStyle>
            <a:lvl1pPr lvl="0" rtl="0" algn="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1pPr>
            <a:lvl2pPr lvl="1" rtl="0" algn="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2pPr>
            <a:lvl3pPr lvl="2" rtl="0" algn="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3pPr>
            <a:lvl4pPr lvl="3" rtl="0" algn="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4pPr>
            <a:lvl5pPr lvl="4" rtl="0" algn="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5pPr>
            <a:lvl6pPr lvl="5" rtl="0" algn="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6pPr>
            <a:lvl7pPr lvl="6" rtl="0" algn="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7pPr>
            <a:lvl8pPr lvl="7" rtl="0" algn="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8pPr>
            <a:lvl9pPr lvl="8" rtl="0" algn="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9pPr>
          </a:lstStyle>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Four Columns">
  <p:cSld name="CUSTOM_6">
    <p:spTree>
      <p:nvGrpSpPr>
        <p:cNvPr id="1470" name="Shape 1470"/>
        <p:cNvGrpSpPr/>
        <p:nvPr/>
      </p:nvGrpSpPr>
      <p:grpSpPr>
        <a:xfrm>
          <a:off x="0" y="0"/>
          <a:ext cx="0" cy="0"/>
          <a:chOff x="0" y="0"/>
          <a:chExt cx="0" cy="0"/>
        </a:xfrm>
      </p:grpSpPr>
      <p:sp>
        <p:nvSpPr>
          <p:cNvPr id="1471" name="Google Shape;1471;p118"/>
          <p:cNvSpPr txBox="1"/>
          <p:nvPr>
            <p:ph type="ctrTitle"/>
          </p:nvPr>
        </p:nvSpPr>
        <p:spPr>
          <a:xfrm flipH="1">
            <a:off x="2266008" y="1775350"/>
            <a:ext cx="2163900" cy="356700"/>
          </a:xfrm>
          <a:prstGeom prst="rect">
            <a:avLst/>
          </a:prstGeom>
        </p:spPr>
        <p:txBody>
          <a:bodyPr anchorCtr="0" anchor="b" bIns="0" lIns="91425" spcFirstLastPara="1" rIns="91425" wrap="square" tIns="0">
            <a:noAutofit/>
          </a:bodyPr>
          <a:lstStyle>
            <a:lvl1pPr lvl="0" rtl="0">
              <a:spcBef>
                <a:spcPts val="0"/>
              </a:spcBef>
              <a:spcAft>
                <a:spcPts val="0"/>
              </a:spcAft>
              <a:buSzPts val="2400"/>
              <a:buNone/>
              <a:defRPr sz="2200"/>
            </a:lvl1pPr>
            <a:lvl2pPr lvl="1" rtl="0" algn="ctr">
              <a:spcBef>
                <a:spcPts val="0"/>
              </a:spcBef>
              <a:spcAft>
                <a:spcPts val="0"/>
              </a:spcAft>
              <a:buClr>
                <a:schemeClr val="lt1"/>
              </a:buClr>
              <a:buSzPts val="1800"/>
              <a:buNone/>
              <a:defRPr sz="1800">
                <a:solidFill>
                  <a:schemeClr val="lt1"/>
                </a:solidFill>
              </a:defRPr>
            </a:lvl2pPr>
            <a:lvl3pPr lvl="2" rtl="0" algn="ctr">
              <a:spcBef>
                <a:spcPts val="0"/>
              </a:spcBef>
              <a:spcAft>
                <a:spcPts val="0"/>
              </a:spcAft>
              <a:buClr>
                <a:schemeClr val="lt1"/>
              </a:buClr>
              <a:buSzPts val="1800"/>
              <a:buNone/>
              <a:defRPr sz="1800">
                <a:solidFill>
                  <a:schemeClr val="lt1"/>
                </a:solidFill>
              </a:defRPr>
            </a:lvl3pPr>
            <a:lvl4pPr lvl="3" rtl="0" algn="ctr">
              <a:spcBef>
                <a:spcPts val="0"/>
              </a:spcBef>
              <a:spcAft>
                <a:spcPts val="0"/>
              </a:spcAft>
              <a:buClr>
                <a:schemeClr val="lt1"/>
              </a:buClr>
              <a:buSzPts val="1800"/>
              <a:buNone/>
              <a:defRPr sz="1800">
                <a:solidFill>
                  <a:schemeClr val="lt1"/>
                </a:solidFill>
              </a:defRPr>
            </a:lvl4pPr>
            <a:lvl5pPr lvl="4" rtl="0" algn="ctr">
              <a:spcBef>
                <a:spcPts val="0"/>
              </a:spcBef>
              <a:spcAft>
                <a:spcPts val="0"/>
              </a:spcAft>
              <a:buClr>
                <a:schemeClr val="lt1"/>
              </a:buClr>
              <a:buSzPts val="1800"/>
              <a:buNone/>
              <a:defRPr sz="1800">
                <a:solidFill>
                  <a:schemeClr val="lt1"/>
                </a:solidFill>
              </a:defRPr>
            </a:lvl5pPr>
            <a:lvl6pPr lvl="5" rtl="0" algn="ctr">
              <a:spcBef>
                <a:spcPts val="0"/>
              </a:spcBef>
              <a:spcAft>
                <a:spcPts val="0"/>
              </a:spcAft>
              <a:buClr>
                <a:schemeClr val="lt1"/>
              </a:buClr>
              <a:buSzPts val="1800"/>
              <a:buNone/>
              <a:defRPr sz="1800">
                <a:solidFill>
                  <a:schemeClr val="lt1"/>
                </a:solidFill>
              </a:defRPr>
            </a:lvl6pPr>
            <a:lvl7pPr lvl="6" rtl="0" algn="ctr">
              <a:spcBef>
                <a:spcPts val="0"/>
              </a:spcBef>
              <a:spcAft>
                <a:spcPts val="0"/>
              </a:spcAft>
              <a:buClr>
                <a:schemeClr val="lt1"/>
              </a:buClr>
              <a:buSzPts val="1800"/>
              <a:buNone/>
              <a:defRPr sz="1800">
                <a:solidFill>
                  <a:schemeClr val="lt1"/>
                </a:solidFill>
              </a:defRPr>
            </a:lvl7pPr>
            <a:lvl8pPr lvl="7" rtl="0" algn="ctr">
              <a:spcBef>
                <a:spcPts val="0"/>
              </a:spcBef>
              <a:spcAft>
                <a:spcPts val="0"/>
              </a:spcAft>
              <a:buClr>
                <a:schemeClr val="lt1"/>
              </a:buClr>
              <a:buSzPts val="1800"/>
              <a:buNone/>
              <a:defRPr sz="1800">
                <a:solidFill>
                  <a:schemeClr val="lt1"/>
                </a:solidFill>
              </a:defRPr>
            </a:lvl8pPr>
            <a:lvl9pPr lvl="8" rtl="0" algn="ctr">
              <a:spcBef>
                <a:spcPts val="0"/>
              </a:spcBef>
              <a:spcAft>
                <a:spcPts val="0"/>
              </a:spcAft>
              <a:buClr>
                <a:schemeClr val="lt1"/>
              </a:buClr>
              <a:buSzPts val="1800"/>
              <a:buNone/>
              <a:defRPr sz="1800">
                <a:solidFill>
                  <a:schemeClr val="lt1"/>
                </a:solidFill>
              </a:defRPr>
            </a:lvl9pPr>
          </a:lstStyle>
          <a:p/>
        </p:txBody>
      </p:sp>
      <p:sp>
        <p:nvSpPr>
          <p:cNvPr id="1472" name="Google Shape;1472;p118"/>
          <p:cNvSpPr txBox="1"/>
          <p:nvPr>
            <p:ph idx="2" type="ctrTitle"/>
          </p:nvPr>
        </p:nvSpPr>
        <p:spPr>
          <a:xfrm flipH="1">
            <a:off x="4714188" y="1775427"/>
            <a:ext cx="2163900" cy="356700"/>
          </a:xfrm>
          <a:prstGeom prst="rect">
            <a:avLst/>
          </a:prstGeom>
        </p:spPr>
        <p:txBody>
          <a:bodyPr anchorCtr="0" anchor="b" bIns="0" lIns="91425" spcFirstLastPara="1" rIns="91425" wrap="square" tIns="0">
            <a:noAutofit/>
          </a:bodyPr>
          <a:lstStyle>
            <a:lvl1pPr lvl="0" rtl="0" algn="r">
              <a:spcBef>
                <a:spcPts val="0"/>
              </a:spcBef>
              <a:spcAft>
                <a:spcPts val="0"/>
              </a:spcAft>
              <a:buSzPts val="2400"/>
              <a:buNone/>
              <a:defRPr sz="2200"/>
            </a:lvl1pPr>
            <a:lvl2pPr lvl="1" rtl="0" algn="ctr">
              <a:spcBef>
                <a:spcPts val="0"/>
              </a:spcBef>
              <a:spcAft>
                <a:spcPts val="0"/>
              </a:spcAft>
              <a:buClr>
                <a:schemeClr val="lt1"/>
              </a:buClr>
              <a:buSzPts val="1800"/>
              <a:buNone/>
              <a:defRPr sz="1800">
                <a:solidFill>
                  <a:schemeClr val="lt1"/>
                </a:solidFill>
              </a:defRPr>
            </a:lvl2pPr>
            <a:lvl3pPr lvl="2" rtl="0" algn="ctr">
              <a:spcBef>
                <a:spcPts val="0"/>
              </a:spcBef>
              <a:spcAft>
                <a:spcPts val="0"/>
              </a:spcAft>
              <a:buClr>
                <a:schemeClr val="lt1"/>
              </a:buClr>
              <a:buSzPts val="1800"/>
              <a:buNone/>
              <a:defRPr sz="1800">
                <a:solidFill>
                  <a:schemeClr val="lt1"/>
                </a:solidFill>
              </a:defRPr>
            </a:lvl3pPr>
            <a:lvl4pPr lvl="3" rtl="0" algn="ctr">
              <a:spcBef>
                <a:spcPts val="0"/>
              </a:spcBef>
              <a:spcAft>
                <a:spcPts val="0"/>
              </a:spcAft>
              <a:buClr>
                <a:schemeClr val="lt1"/>
              </a:buClr>
              <a:buSzPts val="1800"/>
              <a:buNone/>
              <a:defRPr sz="1800">
                <a:solidFill>
                  <a:schemeClr val="lt1"/>
                </a:solidFill>
              </a:defRPr>
            </a:lvl4pPr>
            <a:lvl5pPr lvl="4" rtl="0" algn="ctr">
              <a:spcBef>
                <a:spcPts val="0"/>
              </a:spcBef>
              <a:spcAft>
                <a:spcPts val="0"/>
              </a:spcAft>
              <a:buClr>
                <a:schemeClr val="lt1"/>
              </a:buClr>
              <a:buSzPts val="1800"/>
              <a:buNone/>
              <a:defRPr sz="1800">
                <a:solidFill>
                  <a:schemeClr val="lt1"/>
                </a:solidFill>
              </a:defRPr>
            </a:lvl5pPr>
            <a:lvl6pPr lvl="5" rtl="0" algn="ctr">
              <a:spcBef>
                <a:spcPts val="0"/>
              </a:spcBef>
              <a:spcAft>
                <a:spcPts val="0"/>
              </a:spcAft>
              <a:buClr>
                <a:schemeClr val="lt1"/>
              </a:buClr>
              <a:buSzPts val="1800"/>
              <a:buNone/>
              <a:defRPr sz="1800">
                <a:solidFill>
                  <a:schemeClr val="lt1"/>
                </a:solidFill>
              </a:defRPr>
            </a:lvl6pPr>
            <a:lvl7pPr lvl="6" rtl="0" algn="ctr">
              <a:spcBef>
                <a:spcPts val="0"/>
              </a:spcBef>
              <a:spcAft>
                <a:spcPts val="0"/>
              </a:spcAft>
              <a:buClr>
                <a:schemeClr val="lt1"/>
              </a:buClr>
              <a:buSzPts val="1800"/>
              <a:buNone/>
              <a:defRPr sz="1800">
                <a:solidFill>
                  <a:schemeClr val="lt1"/>
                </a:solidFill>
              </a:defRPr>
            </a:lvl7pPr>
            <a:lvl8pPr lvl="7" rtl="0" algn="ctr">
              <a:spcBef>
                <a:spcPts val="0"/>
              </a:spcBef>
              <a:spcAft>
                <a:spcPts val="0"/>
              </a:spcAft>
              <a:buClr>
                <a:schemeClr val="lt1"/>
              </a:buClr>
              <a:buSzPts val="1800"/>
              <a:buNone/>
              <a:defRPr sz="1800">
                <a:solidFill>
                  <a:schemeClr val="lt1"/>
                </a:solidFill>
              </a:defRPr>
            </a:lvl8pPr>
            <a:lvl9pPr lvl="8" rtl="0" algn="ctr">
              <a:spcBef>
                <a:spcPts val="0"/>
              </a:spcBef>
              <a:spcAft>
                <a:spcPts val="0"/>
              </a:spcAft>
              <a:buClr>
                <a:schemeClr val="lt1"/>
              </a:buClr>
              <a:buSzPts val="1800"/>
              <a:buNone/>
              <a:defRPr sz="1800">
                <a:solidFill>
                  <a:schemeClr val="lt1"/>
                </a:solidFill>
              </a:defRPr>
            </a:lvl9pPr>
          </a:lstStyle>
          <a:p/>
        </p:txBody>
      </p:sp>
      <p:sp>
        <p:nvSpPr>
          <p:cNvPr id="1473" name="Google Shape;1473;p118"/>
          <p:cNvSpPr txBox="1"/>
          <p:nvPr>
            <p:ph idx="1" type="subTitle"/>
          </p:nvPr>
        </p:nvSpPr>
        <p:spPr>
          <a:xfrm flipH="1">
            <a:off x="4714175" y="2208199"/>
            <a:ext cx="2163900" cy="413100"/>
          </a:xfrm>
          <a:prstGeom prst="rect">
            <a:avLst/>
          </a:prstGeom>
        </p:spPr>
        <p:txBody>
          <a:bodyPr anchorCtr="0" anchor="t" bIns="91425" lIns="91425" spcFirstLastPara="1" rIns="91425" wrap="square" tIns="0">
            <a:noAutofit/>
          </a:bodyPr>
          <a:lstStyle>
            <a:lvl1pPr lvl="0" rtl="0" algn="r">
              <a:lnSpc>
                <a:spcPct val="100000"/>
              </a:lnSpc>
              <a:spcBef>
                <a:spcPts val="0"/>
              </a:spcBef>
              <a:spcAft>
                <a:spcPts val="0"/>
              </a:spcAft>
              <a:buSzPts val="1200"/>
              <a:buNone/>
              <a:defRPr sz="14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1474" name="Google Shape;1474;p118"/>
          <p:cNvSpPr txBox="1"/>
          <p:nvPr>
            <p:ph idx="3" type="ctrTitle"/>
          </p:nvPr>
        </p:nvSpPr>
        <p:spPr>
          <a:xfrm flipH="1">
            <a:off x="2266001" y="3155675"/>
            <a:ext cx="2163900" cy="356700"/>
          </a:xfrm>
          <a:prstGeom prst="rect">
            <a:avLst/>
          </a:prstGeom>
        </p:spPr>
        <p:txBody>
          <a:bodyPr anchorCtr="0" anchor="b" bIns="0" lIns="91425" spcFirstLastPara="1" rIns="91425" wrap="square" tIns="0">
            <a:noAutofit/>
          </a:bodyPr>
          <a:lstStyle>
            <a:lvl1pPr lvl="0" rtl="0">
              <a:spcBef>
                <a:spcPts val="0"/>
              </a:spcBef>
              <a:spcAft>
                <a:spcPts val="0"/>
              </a:spcAft>
              <a:buSzPts val="2400"/>
              <a:buNone/>
              <a:defRPr sz="2200"/>
            </a:lvl1pPr>
            <a:lvl2pPr lvl="1" rtl="0" algn="ctr">
              <a:spcBef>
                <a:spcPts val="0"/>
              </a:spcBef>
              <a:spcAft>
                <a:spcPts val="0"/>
              </a:spcAft>
              <a:buClr>
                <a:schemeClr val="lt1"/>
              </a:buClr>
              <a:buSzPts val="1800"/>
              <a:buNone/>
              <a:defRPr sz="1800">
                <a:solidFill>
                  <a:schemeClr val="lt1"/>
                </a:solidFill>
              </a:defRPr>
            </a:lvl2pPr>
            <a:lvl3pPr lvl="2" rtl="0" algn="ctr">
              <a:spcBef>
                <a:spcPts val="0"/>
              </a:spcBef>
              <a:spcAft>
                <a:spcPts val="0"/>
              </a:spcAft>
              <a:buClr>
                <a:schemeClr val="lt1"/>
              </a:buClr>
              <a:buSzPts val="1800"/>
              <a:buNone/>
              <a:defRPr sz="1800">
                <a:solidFill>
                  <a:schemeClr val="lt1"/>
                </a:solidFill>
              </a:defRPr>
            </a:lvl3pPr>
            <a:lvl4pPr lvl="3" rtl="0" algn="ctr">
              <a:spcBef>
                <a:spcPts val="0"/>
              </a:spcBef>
              <a:spcAft>
                <a:spcPts val="0"/>
              </a:spcAft>
              <a:buClr>
                <a:schemeClr val="lt1"/>
              </a:buClr>
              <a:buSzPts val="1800"/>
              <a:buNone/>
              <a:defRPr sz="1800">
                <a:solidFill>
                  <a:schemeClr val="lt1"/>
                </a:solidFill>
              </a:defRPr>
            </a:lvl4pPr>
            <a:lvl5pPr lvl="4" rtl="0" algn="ctr">
              <a:spcBef>
                <a:spcPts val="0"/>
              </a:spcBef>
              <a:spcAft>
                <a:spcPts val="0"/>
              </a:spcAft>
              <a:buClr>
                <a:schemeClr val="lt1"/>
              </a:buClr>
              <a:buSzPts val="1800"/>
              <a:buNone/>
              <a:defRPr sz="1800">
                <a:solidFill>
                  <a:schemeClr val="lt1"/>
                </a:solidFill>
              </a:defRPr>
            </a:lvl5pPr>
            <a:lvl6pPr lvl="5" rtl="0" algn="ctr">
              <a:spcBef>
                <a:spcPts val="0"/>
              </a:spcBef>
              <a:spcAft>
                <a:spcPts val="0"/>
              </a:spcAft>
              <a:buClr>
                <a:schemeClr val="lt1"/>
              </a:buClr>
              <a:buSzPts val="1800"/>
              <a:buNone/>
              <a:defRPr sz="1800">
                <a:solidFill>
                  <a:schemeClr val="lt1"/>
                </a:solidFill>
              </a:defRPr>
            </a:lvl6pPr>
            <a:lvl7pPr lvl="6" rtl="0" algn="ctr">
              <a:spcBef>
                <a:spcPts val="0"/>
              </a:spcBef>
              <a:spcAft>
                <a:spcPts val="0"/>
              </a:spcAft>
              <a:buClr>
                <a:schemeClr val="lt1"/>
              </a:buClr>
              <a:buSzPts val="1800"/>
              <a:buNone/>
              <a:defRPr sz="1800">
                <a:solidFill>
                  <a:schemeClr val="lt1"/>
                </a:solidFill>
              </a:defRPr>
            </a:lvl7pPr>
            <a:lvl8pPr lvl="7" rtl="0" algn="ctr">
              <a:spcBef>
                <a:spcPts val="0"/>
              </a:spcBef>
              <a:spcAft>
                <a:spcPts val="0"/>
              </a:spcAft>
              <a:buClr>
                <a:schemeClr val="lt1"/>
              </a:buClr>
              <a:buSzPts val="1800"/>
              <a:buNone/>
              <a:defRPr sz="1800">
                <a:solidFill>
                  <a:schemeClr val="lt1"/>
                </a:solidFill>
              </a:defRPr>
            </a:lvl8pPr>
            <a:lvl9pPr lvl="8" rtl="0" algn="ctr">
              <a:spcBef>
                <a:spcPts val="0"/>
              </a:spcBef>
              <a:spcAft>
                <a:spcPts val="0"/>
              </a:spcAft>
              <a:buClr>
                <a:schemeClr val="lt1"/>
              </a:buClr>
              <a:buSzPts val="1800"/>
              <a:buNone/>
              <a:defRPr sz="1800">
                <a:solidFill>
                  <a:schemeClr val="lt1"/>
                </a:solidFill>
              </a:defRPr>
            </a:lvl9pPr>
          </a:lstStyle>
          <a:p/>
        </p:txBody>
      </p:sp>
      <p:sp>
        <p:nvSpPr>
          <p:cNvPr id="1475" name="Google Shape;1475;p118"/>
          <p:cNvSpPr txBox="1"/>
          <p:nvPr>
            <p:ph idx="4" type="subTitle"/>
          </p:nvPr>
        </p:nvSpPr>
        <p:spPr>
          <a:xfrm flipH="1">
            <a:off x="2266000" y="3585925"/>
            <a:ext cx="2163900" cy="413100"/>
          </a:xfrm>
          <a:prstGeom prst="rect">
            <a:avLst/>
          </a:prstGeom>
        </p:spPr>
        <p:txBody>
          <a:bodyPr anchorCtr="0" anchor="t" bIns="91425" lIns="91425" spcFirstLastPara="1" rIns="91425" wrap="square" tIns="0">
            <a:noAutofit/>
          </a:bodyPr>
          <a:lstStyle>
            <a:lvl1pPr lvl="0" rtl="0">
              <a:lnSpc>
                <a:spcPct val="100000"/>
              </a:lnSpc>
              <a:spcBef>
                <a:spcPts val="0"/>
              </a:spcBef>
              <a:spcAft>
                <a:spcPts val="0"/>
              </a:spcAft>
              <a:buSzPts val="1200"/>
              <a:buNone/>
              <a:defRPr sz="14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1476" name="Google Shape;1476;p118"/>
          <p:cNvSpPr txBox="1"/>
          <p:nvPr>
            <p:ph idx="5" type="ctrTitle"/>
          </p:nvPr>
        </p:nvSpPr>
        <p:spPr>
          <a:xfrm flipH="1">
            <a:off x="4714200" y="3155754"/>
            <a:ext cx="2163900" cy="356700"/>
          </a:xfrm>
          <a:prstGeom prst="rect">
            <a:avLst/>
          </a:prstGeom>
        </p:spPr>
        <p:txBody>
          <a:bodyPr anchorCtr="0" anchor="b" bIns="0" lIns="91425" spcFirstLastPara="1" rIns="91425" wrap="square" tIns="0">
            <a:noAutofit/>
          </a:bodyPr>
          <a:lstStyle>
            <a:lvl1pPr lvl="0" rtl="0" algn="r">
              <a:spcBef>
                <a:spcPts val="0"/>
              </a:spcBef>
              <a:spcAft>
                <a:spcPts val="0"/>
              </a:spcAft>
              <a:buSzPts val="2400"/>
              <a:buNone/>
              <a:defRPr sz="2200"/>
            </a:lvl1pPr>
            <a:lvl2pPr lvl="1" rtl="0" algn="ctr">
              <a:spcBef>
                <a:spcPts val="0"/>
              </a:spcBef>
              <a:spcAft>
                <a:spcPts val="0"/>
              </a:spcAft>
              <a:buClr>
                <a:schemeClr val="lt1"/>
              </a:buClr>
              <a:buSzPts val="1800"/>
              <a:buNone/>
              <a:defRPr sz="1800">
                <a:solidFill>
                  <a:schemeClr val="lt1"/>
                </a:solidFill>
              </a:defRPr>
            </a:lvl2pPr>
            <a:lvl3pPr lvl="2" rtl="0" algn="ctr">
              <a:spcBef>
                <a:spcPts val="0"/>
              </a:spcBef>
              <a:spcAft>
                <a:spcPts val="0"/>
              </a:spcAft>
              <a:buClr>
                <a:schemeClr val="lt1"/>
              </a:buClr>
              <a:buSzPts val="1800"/>
              <a:buNone/>
              <a:defRPr sz="1800">
                <a:solidFill>
                  <a:schemeClr val="lt1"/>
                </a:solidFill>
              </a:defRPr>
            </a:lvl3pPr>
            <a:lvl4pPr lvl="3" rtl="0" algn="ctr">
              <a:spcBef>
                <a:spcPts val="0"/>
              </a:spcBef>
              <a:spcAft>
                <a:spcPts val="0"/>
              </a:spcAft>
              <a:buClr>
                <a:schemeClr val="lt1"/>
              </a:buClr>
              <a:buSzPts val="1800"/>
              <a:buNone/>
              <a:defRPr sz="1800">
                <a:solidFill>
                  <a:schemeClr val="lt1"/>
                </a:solidFill>
              </a:defRPr>
            </a:lvl4pPr>
            <a:lvl5pPr lvl="4" rtl="0" algn="ctr">
              <a:spcBef>
                <a:spcPts val="0"/>
              </a:spcBef>
              <a:spcAft>
                <a:spcPts val="0"/>
              </a:spcAft>
              <a:buClr>
                <a:schemeClr val="lt1"/>
              </a:buClr>
              <a:buSzPts val="1800"/>
              <a:buNone/>
              <a:defRPr sz="1800">
                <a:solidFill>
                  <a:schemeClr val="lt1"/>
                </a:solidFill>
              </a:defRPr>
            </a:lvl5pPr>
            <a:lvl6pPr lvl="5" rtl="0" algn="ctr">
              <a:spcBef>
                <a:spcPts val="0"/>
              </a:spcBef>
              <a:spcAft>
                <a:spcPts val="0"/>
              </a:spcAft>
              <a:buClr>
                <a:schemeClr val="lt1"/>
              </a:buClr>
              <a:buSzPts val="1800"/>
              <a:buNone/>
              <a:defRPr sz="1800">
                <a:solidFill>
                  <a:schemeClr val="lt1"/>
                </a:solidFill>
              </a:defRPr>
            </a:lvl6pPr>
            <a:lvl7pPr lvl="6" rtl="0" algn="ctr">
              <a:spcBef>
                <a:spcPts val="0"/>
              </a:spcBef>
              <a:spcAft>
                <a:spcPts val="0"/>
              </a:spcAft>
              <a:buClr>
                <a:schemeClr val="lt1"/>
              </a:buClr>
              <a:buSzPts val="1800"/>
              <a:buNone/>
              <a:defRPr sz="1800">
                <a:solidFill>
                  <a:schemeClr val="lt1"/>
                </a:solidFill>
              </a:defRPr>
            </a:lvl7pPr>
            <a:lvl8pPr lvl="7" rtl="0" algn="ctr">
              <a:spcBef>
                <a:spcPts val="0"/>
              </a:spcBef>
              <a:spcAft>
                <a:spcPts val="0"/>
              </a:spcAft>
              <a:buClr>
                <a:schemeClr val="lt1"/>
              </a:buClr>
              <a:buSzPts val="1800"/>
              <a:buNone/>
              <a:defRPr sz="1800">
                <a:solidFill>
                  <a:schemeClr val="lt1"/>
                </a:solidFill>
              </a:defRPr>
            </a:lvl8pPr>
            <a:lvl9pPr lvl="8" rtl="0" algn="ctr">
              <a:spcBef>
                <a:spcPts val="0"/>
              </a:spcBef>
              <a:spcAft>
                <a:spcPts val="0"/>
              </a:spcAft>
              <a:buClr>
                <a:schemeClr val="lt1"/>
              </a:buClr>
              <a:buSzPts val="1800"/>
              <a:buNone/>
              <a:defRPr sz="1800">
                <a:solidFill>
                  <a:schemeClr val="lt1"/>
                </a:solidFill>
              </a:defRPr>
            </a:lvl9pPr>
          </a:lstStyle>
          <a:p/>
        </p:txBody>
      </p:sp>
      <p:sp>
        <p:nvSpPr>
          <p:cNvPr id="1477" name="Google Shape;1477;p118"/>
          <p:cNvSpPr txBox="1"/>
          <p:nvPr>
            <p:ph idx="6" type="subTitle"/>
          </p:nvPr>
        </p:nvSpPr>
        <p:spPr>
          <a:xfrm flipH="1">
            <a:off x="4714175" y="3585925"/>
            <a:ext cx="2163900" cy="413100"/>
          </a:xfrm>
          <a:prstGeom prst="rect">
            <a:avLst/>
          </a:prstGeom>
        </p:spPr>
        <p:txBody>
          <a:bodyPr anchorCtr="0" anchor="t" bIns="91425" lIns="91425" spcFirstLastPara="1" rIns="91425" wrap="square" tIns="0">
            <a:noAutofit/>
          </a:bodyPr>
          <a:lstStyle>
            <a:lvl1pPr lvl="0" rtl="0" algn="r">
              <a:lnSpc>
                <a:spcPct val="100000"/>
              </a:lnSpc>
              <a:spcBef>
                <a:spcPts val="0"/>
              </a:spcBef>
              <a:spcAft>
                <a:spcPts val="0"/>
              </a:spcAft>
              <a:buSzPts val="1200"/>
              <a:buNone/>
              <a:defRPr sz="14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1478" name="Google Shape;1478;p118"/>
          <p:cNvSpPr txBox="1"/>
          <p:nvPr>
            <p:ph idx="7" type="title"/>
          </p:nvPr>
        </p:nvSpPr>
        <p:spPr>
          <a:xfrm>
            <a:off x="1278050" y="343200"/>
            <a:ext cx="6588000" cy="6690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3000">
                <a:solidFill>
                  <a:schemeClr val="dk2"/>
                </a:solidFill>
              </a:defRPr>
            </a:lvl1pPr>
            <a:lvl2pPr lvl="1" rtl="0" algn="ctr">
              <a:spcBef>
                <a:spcPts val="0"/>
              </a:spcBef>
              <a:spcAft>
                <a:spcPts val="0"/>
              </a:spcAft>
              <a:buNone/>
              <a:defRPr sz="3000">
                <a:solidFill>
                  <a:schemeClr val="dk2"/>
                </a:solidFill>
              </a:defRPr>
            </a:lvl2pPr>
            <a:lvl3pPr lvl="2" rtl="0" algn="ctr">
              <a:spcBef>
                <a:spcPts val="0"/>
              </a:spcBef>
              <a:spcAft>
                <a:spcPts val="0"/>
              </a:spcAft>
              <a:buNone/>
              <a:defRPr sz="3000">
                <a:solidFill>
                  <a:schemeClr val="dk2"/>
                </a:solidFill>
              </a:defRPr>
            </a:lvl3pPr>
            <a:lvl4pPr lvl="3" rtl="0" algn="ctr">
              <a:spcBef>
                <a:spcPts val="0"/>
              </a:spcBef>
              <a:spcAft>
                <a:spcPts val="0"/>
              </a:spcAft>
              <a:buNone/>
              <a:defRPr sz="3000">
                <a:solidFill>
                  <a:schemeClr val="dk2"/>
                </a:solidFill>
              </a:defRPr>
            </a:lvl4pPr>
            <a:lvl5pPr lvl="4" rtl="0" algn="ctr">
              <a:spcBef>
                <a:spcPts val="0"/>
              </a:spcBef>
              <a:spcAft>
                <a:spcPts val="0"/>
              </a:spcAft>
              <a:buNone/>
              <a:defRPr sz="3000">
                <a:solidFill>
                  <a:schemeClr val="dk2"/>
                </a:solidFill>
              </a:defRPr>
            </a:lvl5pPr>
            <a:lvl6pPr lvl="5" rtl="0" algn="ctr">
              <a:spcBef>
                <a:spcPts val="0"/>
              </a:spcBef>
              <a:spcAft>
                <a:spcPts val="0"/>
              </a:spcAft>
              <a:buNone/>
              <a:defRPr sz="3000">
                <a:solidFill>
                  <a:schemeClr val="dk2"/>
                </a:solidFill>
              </a:defRPr>
            </a:lvl6pPr>
            <a:lvl7pPr lvl="6" rtl="0" algn="ctr">
              <a:spcBef>
                <a:spcPts val="0"/>
              </a:spcBef>
              <a:spcAft>
                <a:spcPts val="0"/>
              </a:spcAft>
              <a:buNone/>
              <a:defRPr sz="3000">
                <a:solidFill>
                  <a:schemeClr val="dk2"/>
                </a:solidFill>
              </a:defRPr>
            </a:lvl7pPr>
            <a:lvl8pPr lvl="7" rtl="0" algn="ctr">
              <a:spcBef>
                <a:spcPts val="0"/>
              </a:spcBef>
              <a:spcAft>
                <a:spcPts val="0"/>
              </a:spcAft>
              <a:buNone/>
              <a:defRPr sz="3000">
                <a:solidFill>
                  <a:schemeClr val="dk2"/>
                </a:solidFill>
              </a:defRPr>
            </a:lvl8pPr>
            <a:lvl9pPr lvl="8" rtl="0" algn="ctr">
              <a:spcBef>
                <a:spcPts val="0"/>
              </a:spcBef>
              <a:spcAft>
                <a:spcPts val="0"/>
              </a:spcAft>
              <a:buNone/>
              <a:defRPr sz="3000">
                <a:solidFill>
                  <a:schemeClr val="dk2"/>
                </a:solidFill>
              </a:defRPr>
            </a:lvl9pPr>
          </a:lstStyle>
          <a:p/>
        </p:txBody>
      </p:sp>
      <p:sp>
        <p:nvSpPr>
          <p:cNvPr id="1479" name="Google Shape;1479;p118"/>
          <p:cNvSpPr txBox="1"/>
          <p:nvPr>
            <p:ph idx="8" type="subTitle"/>
          </p:nvPr>
        </p:nvSpPr>
        <p:spPr>
          <a:xfrm flipH="1">
            <a:off x="2266008" y="2208197"/>
            <a:ext cx="2163900" cy="413100"/>
          </a:xfrm>
          <a:prstGeom prst="rect">
            <a:avLst/>
          </a:prstGeom>
        </p:spPr>
        <p:txBody>
          <a:bodyPr anchorCtr="0" anchor="t" bIns="91425" lIns="91425" spcFirstLastPara="1" rIns="91425" wrap="square" tIns="0">
            <a:noAutofit/>
          </a:bodyPr>
          <a:lstStyle>
            <a:lvl1pPr lvl="0" rtl="0">
              <a:lnSpc>
                <a:spcPct val="100000"/>
              </a:lnSpc>
              <a:spcBef>
                <a:spcPts val="0"/>
              </a:spcBef>
              <a:spcAft>
                <a:spcPts val="0"/>
              </a:spcAft>
              <a:buSzPts val="1200"/>
              <a:buNone/>
              <a:defRPr sz="14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1">
  <p:cSld name="CUSTOM_14">
    <p:spTree>
      <p:nvGrpSpPr>
        <p:cNvPr id="1480" name="Shape 1480"/>
        <p:cNvGrpSpPr/>
        <p:nvPr/>
      </p:nvGrpSpPr>
      <p:grpSpPr>
        <a:xfrm>
          <a:off x="0" y="0"/>
          <a:ext cx="0" cy="0"/>
          <a:chOff x="0" y="0"/>
          <a:chExt cx="0" cy="0"/>
        </a:xfrm>
      </p:grpSpPr>
      <p:sp>
        <p:nvSpPr>
          <p:cNvPr id="1481" name="Google Shape;1481;p119"/>
          <p:cNvSpPr/>
          <p:nvPr/>
        </p:nvSpPr>
        <p:spPr>
          <a:xfrm>
            <a:off x="6200875" y="1515825"/>
            <a:ext cx="2943127" cy="241405"/>
          </a:xfrm>
          <a:custGeom>
            <a:rect b="b" l="l" r="r" t="t"/>
            <a:pathLst>
              <a:path extrusionOk="0" h="5859" w="146079">
                <a:moveTo>
                  <a:pt x="1" y="1"/>
                </a:moveTo>
                <a:lnTo>
                  <a:pt x="1" y="5858"/>
                </a:lnTo>
                <a:lnTo>
                  <a:pt x="146079" y="5858"/>
                </a:lnTo>
                <a:lnTo>
                  <a:pt x="146079" y="1"/>
                </a:lnTo>
                <a:close/>
              </a:path>
            </a:pathLst>
          </a:custGeom>
          <a:solidFill>
            <a:srgbClr val="FFFFFF">
              <a:alpha val="188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119"/>
          <p:cNvSpPr txBox="1"/>
          <p:nvPr>
            <p:ph idx="1" type="body"/>
          </p:nvPr>
        </p:nvSpPr>
        <p:spPr>
          <a:xfrm>
            <a:off x="5438700" y="1973025"/>
            <a:ext cx="3124200" cy="2130900"/>
          </a:xfrm>
          <a:prstGeom prst="rect">
            <a:avLst/>
          </a:prstGeom>
        </p:spPr>
        <p:txBody>
          <a:bodyPr anchorCtr="0" anchor="t" bIns="91425" lIns="91425" spcFirstLastPara="1" rIns="91425" wrap="square" tIns="91425">
            <a:noAutofit/>
          </a:bodyPr>
          <a:lstStyle>
            <a:lvl1pPr indent="-330200" lvl="0" marL="457200" rtl="0" algn="r">
              <a:lnSpc>
                <a:spcPct val="100000"/>
              </a:lnSpc>
              <a:spcBef>
                <a:spcPts val="0"/>
              </a:spcBef>
              <a:spcAft>
                <a:spcPts val="0"/>
              </a:spcAft>
              <a:buSzPts val="1600"/>
              <a:buFont typeface="Raleway SemiBold"/>
              <a:buChar char="●"/>
              <a:defRPr sz="1600"/>
            </a:lvl1pPr>
            <a:lvl2pPr indent="-330200" lvl="1" marL="914400" rtl="0" algn="r">
              <a:spcBef>
                <a:spcPts val="0"/>
              </a:spcBef>
              <a:spcAft>
                <a:spcPts val="0"/>
              </a:spcAft>
              <a:buSzPts val="1600"/>
              <a:buFont typeface="Nunito Light"/>
              <a:buChar char="○"/>
              <a:defRPr sz="1600"/>
            </a:lvl2pPr>
            <a:lvl3pPr indent="-330200" lvl="2" marL="1371600" rtl="0" algn="r">
              <a:spcBef>
                <a:spcPts val="1600"/>
              </a:spcBef>
              <a:spcAft>
                <a:spcPts val="0"/>
              </a:spcAft>
              <a:buSzPts val="1600"/>
              <a:buFont typeface="Nunito Light"/>
              <a:buChar char="■"/>
              <a:defRPr sz="1600"/>
            </a:lvl3pPr>
            <a:lvl4pPr indent="-330200" lvl="3" marL="1828800" rtl="0" algn="r">
              <a:spcBef>
                <a:spcPts val="1600"/>
              </a:spcBef>
              <a:spcAft>
                <a:spcPts val="0"/>
              </a:spcAft>
              <a:buSzPts val="1600"/>
              <a:buFont typeface="Nunito Light"/>
              <a:buChar char="●"/>
              <a:defRPr sz="1600"/>
            </a:lvl4pPr>
            <a:lvl5pPr indent="-330200" lvl="4" marL="2286000" rtl="0" algn="r">
              <a:spcBef>
                <a:spcPts val="1600"/>
              </a:spcBef>
              <a:spcAft>
                <a:spcPts val="0"/>
              </a:spcAft>
              <a:buSzPts val="1600"/>
              <a:buFont typeface="Nunito Light"/>
              <a:buChar char="○"/>
              <a:defRPr sz="1600"/>
            </a:lvl5pPr>
            <a:lvl6pPr indent="-330200" lvl="5" marL="2743200" rtl="0" algn="r">
              <a:spcBef>
                <a:spcPts val="1600"/>
              </a:spcBef>
              <a:spcAft>
                <a:spcPts val="0"/>
              </a:spcAft>
              <a:buSzPts val="1600"/>
              <a:buFont typeface="Nunito Light"/>
              <a:buChar char="■"/>
              <a:defRPr sz="1600"/>
            </a:lvl6pPr>
            <a:lvl7pPr indent="-330200" lvl="6" marL="3200400" rtl="0" algn="r">
              <a:spcBef>
                <a:spcPts val="1600"/>
              </a:spcBef>
              <a:spcAft>
                <a:spcPts val="0"/>
              </a:spcAft>
              <a:buSzPts val="1600"/>
              <a:buFont typeface="Nunito Light"/>
              <a:buChar char="●"/>
              <a:defRPr sz="1600"/>
            </a:lvl7pPr>
            <a:lvl8pPr indent="-330200" lvl="7" marL="3657600" rtl="0" algn="r">
              <a:spcBef>
                <a:spcPts val="1600"/>
              </a:spcBef>
              <a:spcAft>
                <a:spcPts val="0"/>
              </a:spcAft>
              <a:buSzPts val="1600"/>
              <a:buFont typeface="Nunito Light"/>
              <a:buChar char="○"/>
              <a:defRPr sz="1600"/>
            </a:lvl8pPr>
            <a:lvl9pPr indent="-330200" lvl="8" marL="4114800" rtl="0" algn="r">
              <a:spcBef>
                <a:spcPts val="1600"/>
              </a:spcBef>
              <a:spcAft>
                <a:spcPts val="1600"/>
              </a:spcAft>
              <a:buSzPts val="1600"/>
              <a:buFont typeface="Nunito Light"/>
              <a:buChar char="■"/>
              <a:defRPr sz="1600"/>
            </a:lvl9pPr>
          </a:lstStyle>
          <a:p/>
        </p:txBody>
      </p:sp>
      <p:sp>
        <p:nvSpPr>
          <p:cNvPr id="1483" name="Google Shape;1483;p119"/>
          <p:cNvSpPr txBox="1"/>
          <p:nvPr>
            <p:ph type="title"/>
          </p:nvPr>
        </p:nvSpPr>
        <p:spPr>
          <a:xfrm>
            <a:off x="5438775" y="1168325"/>
            <a:ext cx="3124200" cy="669000"/>
          </a:xfrm>
          <a:prstGeom prst="rect">
            <a:avLst/>
          </a:prstGeom>
        </p:spPr>
        <p:txBody>
          <a:bodyPr anchorCtr="0" anchor="t" bIns="91425" lIns="91425" spcFirstLastPara="1" rIns="91425" wrap="square" tIns="91425">
            <a:noAutofit/>
          </a:bodyPr>
          <a:lstStyle>
            <a:lvl1pPr lvl="0" rtl="0" algn="r">
              <a:spcBef>
                <a:spcPts val="0"/>
              </a:spcBef>
              <a:spcAft>
                <a:spcPts val="0"/>
              </a:spcAft>
              <a:buNone/>
              <a:defRPr sz="3000">
                <a:solidFill>
                  <a:schemeClr val="dk2"/>
                </a:solidFill>
              </a:defRPr>
            </a:lvl1pPr>
            <a:lvl2pPr lvl="1" rtl="0">
              <a:spcBef>
                <a:spcPts val="0"/>
              </a:spcBef>
              <a:spcAft>
                <a:spcPts val="0"/>
              </a:spcAft>
              <a:buNone/>
              <a:defRPr sz="3000"/>
            </a:lvl2pPr>
            <a:lvl3pPr lvl="2" rtl="0">
              <a:spcBef>
                <a:spcPts val="0"/>
              </a:spcBef>
              <a:spcAft>
                <a:spcPts val="0"/>
              </a:spcAft>
              <a:buNone/>
              <a:defRPr sz="3000"/>
            </a:lvl3pPr>
            <a:lvl4pPr lvl="3" rtl="0">
              <a:spcBef>
                <a:spcPts val="0"/>
              </a:spcBef>
              <a:spcAft>
                <a:spcPts val="0"/>
              </a:spcAft>
              <a:buNone/>
              <a:defRPr sz="3000"/>
            </a:lvl4pPr>
            <a:lvl5pPr lvl="4" rtl="0">
              <a:spcBef>
                <a:spcPts val="0"/>
              </a:spcBef>
              <a:spcAft>
                <a:spcPts val="0"/>
              </a:spcAft>
              <a:buNone/>
              <a:defRPr sz="3000"/>
            </a:lvl5pPr>
            <a:lvl6pPr lvl="5" rtl="0">
              <a:spcBef>
                <a:spcPts val="0"/>
              </a:spcBef>
              <a:spcAft>
                <a:spcPts val="0"/>
              </a:spcAft>
              <a:buNone/>
              <a:defRPr sz="3000"/>
            </a:lvl6pPr>
            <a:lvl7pPr lvl="6" rtl="0">
              <a:spcBef>
                <a:spcPts val="0"/>
              </a:spcBef>
              <a:spcAft>
                <a:spcPts val="0"/>
              </a:spcAft>
              <a:buNone/>
              <a:defRPr sz="3000"/>
            </a:lvl7pPr>
            <a:lvl8pPr lvl="7" rtl="0">
              <a:spcBef>
                <a:spcPts val="0"/>
              </a:spcBef>
              <a:spcAft>
                <a:spcPts val="0"/>
              </a:spcAft>
              <a:buNone/>
              <a:defRPr sz="3000"/>
            </a:lvl8pPr>
            <a:lvl9pPr lvl="8" rtl="0">
              <a:spcBef>
                <a:spcPts val="0"/>
              </a:spcBef>
              <a:spcAft>
                <a:spcPts val="0"/>
              </a:spcAft>
              <a:buNone/>
              <a:defRPr sz="3000"/>
            </a:lvl9pPr>
          </a:lstStyle>
          <a:p/>
        </p:txBody>
      </p:sp>
      <p:sp>
        <p:nvSpPr>
          <p:cNvPr id="1484" name="Google Shape;1484;p119"/>
          <p:cNvSpPr/>
          <p:nvPr/>
        </p:nvSpPr>
        <p:spPr>
          <a:xfrm>
            <a:off x="8318280" y="5018272"/>
            <a:ext cx="825726" cy="125232"/>
          </a:xfrm>
          <a:custGeom>
            <a:rect b="b" l="l" r="r" t="t"/>
            <a:pathLst>
              <a:path extrusionOk="0" h="2335" w="15396">
                <a:moveTo>
                  <a:pt x="1" y="1"/>
                </a:moveTo>
                <a:lnTo>
                  <a:pt x="1" y="2335"/>
                </a:lnTo>
                <a:lnTo>
                  <a:pt x="15395" y="2335"/>
                </a:lnTo>
                <a:lnTo>
                  <a:pt x="1539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119"/>
          <p:cNvSpPr/>
          <p:nvPr/>
        </p:nvSpPr>
        <p:spPr>
          <a:xfrm>
            <a:off x="6473454" y="5018272"/>
            <a:ext cx="1685830" cy="125232"/>
          </a:xfrm>
          <a:custGeom>
            <a:rect b="b" l="l" r="r" t="t"/>
            <a:pathLst>
              <a:path extrusionOk="0" h="2335" w="31433">
                <a:moveTo>
                  <a:pt x="0" y="1"/>
                </a:moveTo>
                <a:lnTo>
                  <a:pt x="0" y="2335"/>
                </a:lnTo>
                <a:lnTo>
                  <a:pt x="31433" y="2335"/>
                </a:lnTo>
                <a:lnTo>
                  <a:pt x="3143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119"/>
          <p:cNvSpPr/>
          <p:nvPr/>
        </p:nvSpPr>
        <p:spPr>
          <a:xfrm>
            <a:off x="6031569" y="4810127"/>
            <a:ext cx="2520459" cy="125875"/>
          </a:xfrm>
          <a:custGeom>
            <a:rect b="b" l="l" r="r" t="t"/>
            <a:pathLst>
              <a:path extrusionOk="0" h="2347" w="46995">
                <a:moveTo>
                  <a:pt x="0" y="1"/>
                </a:moveTo>
                <a:lnTo>
                  <a:pt x="0" y="2346"/>
                </a:lnTo>
                <a:lnTo>
                  <a:pt x="46994" y="2346"/>
                </a:lnTo>
                <a:lnTo>
                  <a:pt x="4699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119"/>
          <p:cNvSpPr/>
          <p:nvPr/>
        </p:nvSpPr>
        <p:spPr>
          <a:xfrm>
            <a:off x="5564744" y="4810127"/>
            <a:ext cx="285486" cy="125875"/>
          </a:xfrm>
          <a:custGeom>
            <a:rect b="b" l="l" r="r" t="t"/>
            <a:pathLst>
              <a:path extrusionOk="0" h="2347" w="5323">
                <a:moveTo>
                  <a:pt x="1" y="1"/>
                </a:moveTo>
                <a:lnTo>
                  <a:pt x="1" y="2346"/>
                </a:lnTo>
                <a:lnTo>
                  <a:pt x="5323" y="2346"/>
                </a:lnTo>
                <a:lnTo>
                  <a:pt x="532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2">
  <p:cSld name="CUSTOM_4_1">
    <p:spTree>
      <p:nvGrpSpPr>
        <p:cNvPr id="1488" name="Shape 1488"/>
        <p:cNvGrpSpPr/>
        <p:nvPr/>
      </p:nvGrpSpPr>
      <p:grpSpPr>
        <a:xfrm>
          <a:off x="0" y="0"/>
          <a:ext cx="0" cy="0"/>
          <a:chOff x="0" y="0"/>
          <a:chExt cx="0" cy="0"/>
        </a:xfrm>
      </p:grpSpPr>
      <p:sp>
        <p:nvSpPr>
          <p:cNvPr id="1489" name="Google Shape;1489;p120"/>
          <p:cNvSpPr/>
          <p:nvPr/>
        </p:nvSpPr>
        <p:spPr>
          <a:xfrm flipH="1">
            <a:off x="-4" y="2089950"/>
            <a:ext cx="1766704" cy="356851"/>
          </a:xfrm>
          <a:custGeom>
            <a:rect b="b" l="l" r="r" t="t"/>
            <a:pathLst>
              <a:path extrusionOk="0" h="2775" w="15325">
                <a:moveTo>
                  <a:pt x="1" y="0"/>
                </a:moveTo>
                <a:lnTo>
                  <a:pt x="1" y="2774"/>
                </a:lnTo>
                <a:lnTo>
                  <a:pt x="15324" y="2774"/>
                </a:lnTo>
                <a:lnTo>
                  <a:pt x="15324" y="0"/>
                </a:lnTo>
                <a:close/>
              </a:path>
            </a:pathLst>
          </a:custGeom>
          <a:solidFill>
            <a:srgbClr val="FFFFFF">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120"/>
          <p:cNvSpPr/>
          <p:nvPr/>
        </p:nvSpPr>
        <p:spPr>
          <a:xfrm flipH="1">
            <a:off x="6715125" y="2089950"/>
            <a:ext cx="2071751" cy="356851"/>
          </a:xfrm>
          <a:custGeom>
            <a:rect b="b" l="l" r="r" t="t"/>
            <a:pathLst>
              <a:path extrusionOk="0" h="2775" w="4300">
                <a:moveTo>
                  <a:pt x="1" y="0"/>
                </a:moveTo>
                <a:lnTo>
                  <a:pt x="1" y="2774"/>
                </a:lnTo>
                <a:lnTo>
                  <a:pt x="4299" y="2774"/>
                </a:lnTo>
                <a:lnTo>
                  <a:pt x="4299" y="0"/>
                </a:lnTo>
                <a:close/>
              </a:path>
            </a:pathLst>
          </a:custGeom>
          <a:solidFill>
            <a:srgbClr val="FFFFFF">
              <a:alpha val="1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120"/>
          <p:cNvSpPr/>
          <p:nvPr/>
        </p:nvSpPr>
        <p:spPr>
          <a:xfrm flipH="1">
            <a:off x="1229469" y="1500450"/>
            <a:ext cx="1104154" cy="356872"/>
          </a:xfrm>
          <a:custGeom>
            <a:rect b="b" l="l" r="r" t="t"/>
            <a:pathLst>
              <a:path extrusionOk="0" h="2775" w="18027">
                <a:moveTo>
                  <a:pt x="0" y="0"/>
                </a:moveTo>
                <a:lnTo>
                  <a:pt x="0" y="2774"/>
                </a:lnTo>
                <a:lnTo>
                  <a:pt x="18026" y="2774"/>
                </a:lnTo>
                <a:lnTo>
                  <a:pt x="18026"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120"/>
          <p:cNvSpPr/>
          <p:nvPr/>
        </p:nvSpPr>
        <p:spPr>
          <a:xfrm flipH="1">
            <a:off x="66" y="2679300"/>
            <a:ext cx="2247805" cy="355450"/>
          </a:xfrm>
          <a:custGeom>
            <a:rect b="b" l="l" r="r" t="t"/>
            <a:pathLst>
              <a:path extrusionOk="0" h="2764" w="12872">
                <a:moveTo>
                  <a:pt x="1" y="1"/>
                </a:moveTo>
                <a:lnTo>
                  <a:pt x="1" y="2763"/>
                </a:lnTo>
                <a:lnTo>
                  <a:pt x="12871" y="2763"/>
                </a:lnTo>
                <a:lnTo>
                  <a:pt x="12871"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120"/>
          <p:cNvSpPr/>
          <p:nvPr/>
        </p:nvSpPr>
        <p:spPr>
          <a:xfrm flipH="1">
            <a:off x="23" y="1500450"/>
            <a:ext cx="1038298" cy="356872"/>
          </a:xfrm>
          <a:custGeom>
            <a:rect b="b" l="l" r="r" t="t"/>
            <a:pathLst>
              <a:path extrusionOk="0" h="2775" w="2882">
                <a:moveTo>
                  <a:pt x="1" y="0"/>
                </a:moveTo>
                <a:lnTo>
                  <a:pt x="1" y="2774"/>
                </a:lnTo>
                <a:lnTo>
                  <a:pt x="2882" y="2774"/>
                </a:lnTo>
                <a:lnTo>
                  <a:pt x="28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120"/>
          <p:cNvSpPr/>
          <p:nvPr/>
        </p:nvSpPr>
        <p:spPr>
          <a:xfrm flipH="1">
            <a:off x="1299983" y="3268775"/>
            <a:ext cx="1104128" cy="355450"/>
          </a:xfrm>
          <a:custGeom>
            <a:rect b="b" l="l" r="r" t="t"/>
            <a:pathLst>
              <a:path extrusionOk="0" h="2764" w="18396">
                <a:moveTo>
                  <a:pt x="1" y="1"/>
                </a:moveTo>
                <a:lnTo>
                  <a:pt x="1" y="2763"/>
                </a:lnTo>
                <a:lnTo>
                  <a:pt x="18396" y="2763"/>
                </a:lnTo>
                <a:lnTo>
                  <a:pt x="18396"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120"/>
          <p:cNvSpPr/>
          <p:nvPr/>
        </p:nvSpPr>
        <p:spPr>
          <a:xfrm flipH="1">
            <a:off x="8105584" y="3268775"/>
            <a:ext cx="1038298" cy="355450"/>
          </a:xfrm>
          <a:custGeom>
            <a:rect b="b" l="l" r="r" t="t"/>
            <a:pathLst>
              <a:path extrusionOk="0" h="2764" w="2882">
                <a:moveTo>
                  <a:pt x="0" y="1"/>
                </a:moveTo>
                <a:lnTo>
                  <a:pt x="0" y="2763"/>
                </a:lnTo>
                <a:lnTo>
                  <a:pt x="2881" y="2763"/>
                </a:lnTo>
                <a:lnTo>
                  <a:pt x="288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120"/>
          <p:cNvSpPr/>
          <p:nvPr/>
        </p:nvSpPr>
        <p:spPr>
          <a:xfrm flipH="1">
            <a:off x="8039752" y="1500456"/>
            <a:ext cx="1104138" cy="356858"/>
          </a:xfrm>
          <a:custGeom>
            <a:rect b="b" l="l" r="r" t="t"/>
            <a:pathLst>
              <a:path extrusionOk="0" h="2775" w="8586">
                <a:moveTo>
                  <a:pt x="1" y="0"/>
                </a:moveTo>
                <a:lnTo>
                  <a:pt x="1" y="2774"/>
                </a:lnTo>
                <a:lnTo>
                  <a:pt x="8585" y="2774"/>
                </a:lnTo>
                <a:lnTo>
                  <a:pt x="8585"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120"/>
          <p:cNvSpPr/>
          <p:nvPr/>
        </p:nvSpPr>
        <p:spPr>
          <a:xfrm flipH="1">
            <a:off x="5478250" y="1500456"/>
            <a:ext cx="2365680" cy="356858"/>
          </a:xfrm>
          <a:custGeom>
            <a:rect b="b" l="l" r="r" t="t"/>
            <a:pathLst>
              <a:path extrusionOk="0" h="2775" w="18396">
                <a:moveTo>
                  <a:pt x="0" y="0"/>
                </a:moveTo>
                <a:lnTo>
                  <a:pt x="0" y="2774"/>
                </a:lnTo>
                <a:lnTo>
                  <a:pt x="18396" y="2774"/>
                </a:lnTo>
                <a:lnTo>
                  <a:pt x="18396"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120"/>
          <p:cNvSpPr/>
          <p:nvPr/>
        </p:nvSpPr>
        <p:spPr>
          <a:xfrm flipH="1">
            <a:off x="6896105" y="912525"/>
            <a:ext cx="2247799" cy="355301"/>
          </a:xfrm>
          <a:custGeom>
            <a:rect b="b" l="l" r="r" t="t"/>
            <a:pathLst>
              <a:path extrusionOk="0" h="2763" w="12348">
                <a:moveTo>
                  <a:pt x="1" y="0"/>
                </a:moveTo>
                <a:lnTo>
                  <a:pt x="1" y="2762"/>
                </a:lnTo>
                <a:lnTo>
                  <a:pt x="12348" y="2762"/>
                </a:lnTo>
                <a:lnTo>
                  <a:pt x="12348" y="0"/>
                </a:lnTo>
                <a:close/>
              </a:path>
            </a:pathLst>
          </a:custGeom>
          <a:solidFill>
            <a:srgbClr val="FFFFFF">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120"/>
          <p:cNvSpPr/>
          <p:nvPr/>
        </p:nvSpPr>
        <p:spPr>
          <a:xfrm>
            <a:off x="2094075" y="1123150"/>
            <a:ext cx="4955589" cy="4020450"/>
          </a:xfrm>
          <a:custGeom>
            <a:rect b="b" l="l" r="r" t="t"/>
            <a:pathLst>
              <a:path extrusionOk="0" h="92191" w="151663">
                <a:moveTo>
                  <a:pt x="0" y="0"/>
                </a:moveTo>
                <a:lnTo>
                  <a:pt x="0" y="92190"/>
                </a:lnTo>
                <a:lnTo>
                  <a:pt x="151662" y="92190"/>
                </a:lnTo>
                <a:lnTo>
                  <a:pt x="15166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120"/>
          <p:cNvSpPr txBox="1"/>
          <p:nvPr>
            <p:ph type="title"/>
          </p:nvPr>
        </p:nvSpPr>
        <p:spPr>
          <a:xfrm>
            <a:off x="1278050" y="343200"/>
            <a:ext cx="6588000" cy="6690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3000">
                <a:solidFill>
                  <a:schemeClr val="dk2"/>
                </a:solidFill>
              </a:defRPr>
            </a:lvl1pPr>
            <a:lvl2pPr lvl="1" rtl="0" algn="ctr">
              <a:spcBef>
                <a:spcPts val="0"/>
              </a:spcBef>
              <a:spcAft>
                <a:spcPts val="0"/>
              </a:spcAft>
              <a:buNone/>
              <a:defRPr sz="3000">
                <a:solidFill>
                  <a:schemeClr val="dk2"/>
                </a:solidFill>
              </a:defRPr>
            </a:lvl2pPr>
            <a:lvl3pPr lvl="2" rtl="0" algn="ctr">
              <a:spcBef>
                <a:spcPts val="0"/>
              </a:spcBef>
              <a:spcAft>
                <a:spcPts val="0"/>
              </a:spcAft>
              <a:buNone/>
              <a:defRPr sz="3000">
                <a:solidFill>
                  <a:schemeClr val="dk2"/>
                </a:solidFill>
              </a:defRPr>
            </a:lvl3pPr>
            <a:lvl4pPr lvl="3" rtl="0" algn="ctr">
              <a:spcBef>
                <a:spcPts val="0"/>
              </a:spcBef>
              <a:spcAft>
                <a:spcPts val="0"/>
              </a:spcAft>
              <a:buNone/>
              <a:defRPr sz="3000">
                <a:solidFill>
                  <a:schemeClr val="dk2"/>
                </a:solidFill>
              </a:defRPr>
            </a:lvl4pPr>
            <a:lvl5pPr lvl="4" rtl="0" algn="ctr">
              <a:spcBef>
                <a:spcPts val="0"/>
              </a:spcBef>
              <a:spcAft>
                <a:spcPts val="0"/>
              </a:spcAft>
              <a:buNone/>
              <a:defRPr sz="3000">
                <a:solidFill>
                  <a:schemeClr val="dk2"/>
                </a:solidFill>
              </a:defRPr>
            </a:lvl5pPr>
            <a:lvl6pPr lvl="5" rtl="0" algn="ctr">
              <a:spcBef>
                <a:spcPts val="0"/>
              </a:spcBef>
              <a:spcAft>
                <a:spcPts val="0"/>
              </a:spcAft>
              <a:buNone/>
              <a:defRPr sz="3000">
                <a:solidFill>
                  <a:schemeClr val="dk2"/>
                </a:solidFill>
              </a:defRPr>
            </a:lvl6pPr>
            <a:lvl7pPr lvl="6" rtl="0" algn="ctr">
              <a:spcBef>
                <a:spcPts val="0"/>
              </a:spcBef>
              <a:spcAft>
                <a:spcPts val="0"/>
              </a:spcAft>
              <a:buNone/>
              <a:defRPr sz="3000">
                <a:solidFill>
                  <a:schemeClr val="dk2"/>
                </a:solidFill>
              </a:defRPr>
            </a:lvl7pPr>
            <a:lvl8pPr lvl="7" rtl="0" algn="ctr">
              <a:spcBef>
                <a:spcPts val="0"/>
              </a:spcBef>
              <a:spcAft>
                <a:spcPts val="0"/>
              </a:spcAft>
              <a:buNone/>
              <a:defRPr sz="3000">
                <a:solidFill>
                  <a:schemeClr val="dk2"/>
                </a:solidFill>
              </a:defRPr>
            </a:lvl8pPr>
            <a:lvl9pPr lvl="8" rtl="0" algn="ctr">
              <a:spcBef>
                <a:spcPts val="0"/>
              </a:spcBef>
              <a:spcAft>
                <a:spcPts val="0"/>
              </a:spcAft>
              <a:buNone/>
              <a:defRPr sz="3000">
                <a:solidFill>
                  <a:schemeClr val="dk2"/>
                </a:solidFill>
              </a:defRPr>
            </a:lvl9pPr>
          </a:lstStyle>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3">
  <p:cSld name="CUSTOM_5">
    <p:spTree>
      <p:nvGrpSpPr>
        <p:cNvPr id="1501" name="Shape 1501"/>
        <p:cNvGrpSpPr/>
        <p:nvPr/>
      </p:nvGrpSpPr>
      <p:grpSpPr>
        <a:xfrm>
          <a:off x="0" y="0"/>
          <a:ext cx="0" cy="0"/>
          <a:chOff x="0" y="0"/>
          <a:chExt cx="0" cy="0"/>
        </a:xfrm>
      </p:grpSpPr>
      <p:sp>
        <p:nvSpPr>
          <p:cNvPr id="1502" name="Google Shape;1502;p121"/>
          <p:cNvSpPr/>
          <p:nvPr/>
        </p:nvSpPr>
        <p:spPr>
          <a:xfrm>
            <a:off x="1817725" y="0"/>
            <a:ext cx="7326300" cy="390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121"/>
          <p:cNvSpPr txBox="1"/>
          <p:nvPr>
            <p:ph idx="1" type="body"/>
          </p:nvPr>
        </p:nvSpPr>
        <p:spPr>
          <a:xfrm>
            <a:off x="4579525" y="2388200"/>
            <a:ext cx="3932700" cy="2130900"/>
          </a:xfrm>
          <a:prstGeom prst="rect">
            <a:avLst/>
          </a:prstGeom>
        </p:spPr>
        <p:txBody>
          <a:bodyPr anchorCtr="0" anchor="t" bIns="91425" lIns="91425" spcFirstLastPara="1" rIns="91425" wrap="square" tIns="91425">
            <a:noAutofit/>
          </a:bodyPr>
          <a:lstStyle>
            <a:lvl1pPr indent="-330200" lvl="0" marL="457200" rtl="0" algn="r">
              <a:lnSpc>
                <a:spcPct val="100000"/>
              </a:lnSpc>
              <a:spcBef>
                <a:spcPts val="0"/>
              </a:spcBef>
              <a:spcAft>
                <a:spcPts val="0"/>
              </a:spcAft>
              <a:buSzPts val="1600"/>
              <a:buChar char="●"/>
              <a:defRPr sz="1600"/>
            </a:lvl1pPr>
            <a:lvl2pPr indent="-330200" lvl="1" marL="914400" rtl="0">
              <a:spcBef>
                <a:spcPts val="0"/>
              </a:spcBef>
              <a:spcAft>
                <a:spcPts val="0"/>
              </a:spcAft>
              <a:buSzPts val="1600"/>
              <a:buChar char="○"/>
              <a:defRPr/>
            </a:lvl2pPr>
            <a:lvl3pPr indent="-323850" lvl="2" marL="1371600" rtl="0">
              <a:spcBef>
                <a:spcPts val="1600"/>
              </a:spcBef>
              <a:spcAft>
                <a:spcPts val="0"/>
              </a:spcAft>
              <a:buSzPts val="1500"/>
              <a:buChar char="■"/>
              <a:defRPr/>
            </a:lvl3pPr>
            <a:lvl4pPr indent="-323850" lvl="3" marL="1828800" rtl="0">
              <a:spcBef>
                <a:spcPts val="1600"/>
              </a:spcBef>
              <a:spcAft>
                <a:spcPts val="0"/>
              </a:spcAft>
              <a:buSzPts val="15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1150" lvl="6" marL="3200400" rtl="0">
              <a:spcBef>
                <a:spcPts val="1600"/>
              </a:spcBef>
              <a:spcAft>
                <a:spcPts val="0"/>
              </a:spcAft>
              <a:buSzPts val="1300"/>
              <a:buChar char="●"/>
              <a:defRPr/>
            </a:lvl7pPr>
            <a:lvl8pPr indent="-311150" lvl="7" marL="3657600" rtl="0">
              <a:spcBef>
                <a:spcPts val="1600"/>
              </a:spcBef>
              <a:spcAft>
                <a:spcPts val="0"/>
              </a:spcAft>
              <a:buSzPts val="1300"/>
              <a:buChar char="○"/>
              <a:defRPr/>
            </a:lvl8pPr>
            <a:lvl9pPr indent="-317500" lvl="8" marL="4114800" rtl="0">
              <a:spcBef>
                <a:spcPts val="1600"/>
              </a:spcBef>
              <a:spcAft>
                <a:spcPts val="1600"/>
              </a:spcAft>
              <a:buSzPts val="1400"/>
              <a:buChar char="■"/>
              <a:defRPr/>
            </a:lvl9pPr>
          </a:lstStyle>
          <a:p/>
        </p:txBody>
      </p:sp>
      <p:sp>
        <p:nvSpPr>
          <p:cNvPr id="1504" name="Google Shape;1504;p121"/>
          <p:cNvSpPr txBox="1"/>
          <p:nvPr>
            <p:ph type="title"/>
          </p:nvPr>
        </p:nvSpPr>
        <p:spPr>
          <a:xfrm>
            <a:off x="4579531" y="1714800"/>
            <a:ext cx="3963300" cy="669000"/>
          </a:xfrm>
          <a:prstGeom prst="rect">
            <a:avLst/>
          </a:prstGeom>
        </p:spPr>
        <p:txBody>
          <a:bodyPr anchorCtr="0" anchor="t" bIns="91425" lIns="91425" spcFirstLastPara="1" rIns="91425" wrap="square" tIns="91425">
            <a:noAutofit/>
          </a:bodyPr>
          <a:lstStyle>
            <a:lvl1pPr lvl="0" rtl="0" algn="r">
              <a:spcBef>
                <a:spcPts val="0"/>
              </a:spcBef>
              <a:spcAft>
                <a:spcPts val="0"/>
              </a:spcAft>
              <a:buNone/>
              <a:defRPr sz="3000">
                <a:solidFill>
                  <a:schemeClr val="dk2"/>
                </a:solidFill>
              </a:defRPr>
            </a:lvl1pPr>
            <a:lvl2pPr lvl="1" rtl="0" algn="r">
              <a:spcBef>
                <a:spcPts val="0"/>
              </a:spcBef>
              <a:spcAft>
                <a:spcPts val="0"/>
              </a:spcAft>
              <a:buNone/>
              <a:defRPr sz="3000"/>
            </a:lvl2pPr>
            <a:lvl3pPr lvl="2" rtl="0" algn="r">
              <a:spcBef>
                <a:spcPts val="0"/>
              </a:spcBef>
              <a:spcAft>
                <a:spcPts val="0"/>
              </a:spcAft>
              <a:buNone/>
              <a:defRPr sz="3000"/>
            </a:lvl3pPr>
            <a:lvl4pPr lvl="3" rtl="0" algn="r">
              <a:spcBef>
                <a:spcPts val="0"/>
              </a:spcBef>
              <a:spcAft>
                <a:spcPts val="0"/>
              </a:spcAft>
              <a:buNone/>
              <a:defRPr sz="3000"/>
            </a:lvl4pPr>
            <a:lvl5pPr lvl="4" rtl="0" algn="r">
              <a:spcBef>
                <a:spcPts val="0"/>
              </a:spcBef>
              <a:spcAft>
                <a:spcPts val="0"/>
              </a:spcAft>
              <a:buNone/>
              <a:defRPr sz="3000"/>
            </a:lvl5pPr>
            <a:lvl6pPr lvl="5" rtl="0" algn="r">
              <a:spcBef>
                <a:spcPts val="0"/>
              </a:spcBef>
              <a:spcAft>
                <a:spcPts val="0"/>
              </a:spcAft>
              <a:buNone/>
              <a:defRPr sz="3000"/>
            </a:lvl6pPr>
            <a:lvl7pPr lvl="6" rtl="0" algn="r">
              <a:spcBef>
                <a:spcPts val="0"/>
              </a:spcBef>
              <a:spcAft>
                <a:spcPts val="0"/>
              </a:spcAft>
              <a:buNone/>
              <a:defRPr sz="3000"/>
            </a:lvl7pPr>
            <a:lvl8pPr lvl="7" rtl="0" algn="r">
              <a:spcBef>
                <a:spcPts val="0"/>
              </a:spcBef>
              <a:spcAft>
                <a:spcPts val="0"/>
              </a:spcAft>
              <a:buNone/>
              <a:defRPr sz="3000"/>
            </a:lvl8pPr>
            <a:lvl9pPr lvl="8" rtl="0" algn="r">
              <a:spcBef>
                <a:spcPts val="0"/>
              </a:spcBef>
              <a:spcAft>
                <a:spcPts val="0"/>
              </a:spcAft>
              <a:buNone/>
              <a:defRPr sz="3000"/>
            </a:lvl9pPr>
          </a:lstStyle>
          <a:p/>
        </p:txBody>
      </p:sp>
      <p:sp>
        <p:nvSpPr>
          <p:cNvPr id="1505" name="Google Shape;1505;p121"/>
          <p:cNvSpPr/>
          <p:nvPr/>
        </p:nvSpPr>
        <p:spPr>
          <a:xfrm>
            <a:off x="0" y="2156637"/>
            <a:ext cx="2107897" cy="128764"/>
          </a:xfrm>
          <a:custGeom>
            <a:rect b="b" l="l" r="r" t="t"/>
            <a:pathLst>
              <a:path extrusionOk="0" h="8298" w="135840">
                <a:moveTo>
                  <a:pt x="1" y="1"/>
                </a:moveTo>
                <a:lnTo>
                  <a:pt x="1" y="8298"/>
                </a:lnTo>
                <a:lnTo>
                  <a:pt x="135840" y="8298"/>
                </a:lnTo>
                <a:lnTo>
                  <a:pt x="13584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121"/>
          <p:cNvSpPr/>
          <p:nvPr/>
        </p:nvSpPr>
        <p:spPr>
          <a:xfrm>
            <a:off x="2107970" y="2156637"/>
            <a:ext cx="1115538" cy="128764"/>
          </a:xfrm>
          <a:custGeom>
            <a:rect b="b" l="l" r="r" t="t"/>
            <a:pathLst>
              <a:path extrusionOk="0" h="8298" w="71889">
                <a:moveTo>
                  <a:pt x="1" y="1"/>
                </a:moveTo>
                <a:lnTo>
                  <a:pt x="1" y="8298"/>
                </a:lnTo>
                <a:lnTo>
                  <a:pt x="71889" y="8298"/>
                </a:lnTo>
                <a:lnTo>
                  <a:pt x="7188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121"/>
          <p:cNvSpPr/>
          <p:nvPr/>
        </p:nvSpPr>
        <p:spPr>
          <a:xfrm>
            <a:off x="430892" y="2369856"/>
            <a:ext cx="1645026" cy="128764"/>
          </a:xfrm>
          <a:custGeom>
            <a:rect b="b" l="l" r="r" t="t"/>
            <a:pathLst>
              <a:path extrusionOk="0" h="8298" w="106011">
                <a:moveTo>
                  <a:pt x="1" y="1"/>
                </a:moveTo>
                <a:lnTo>
                  <a:pt x="1" y="8297"/>
                </a:lnTo>
                <a:lnTo>
                  <a:pt x="106011" y="8297"/>
                </a:lnTo>
                <a:lnTo>
                  <a:pt x="10601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121"/>
          <p:cNvSpPr/>
          <p:nvPr/>
        </p:nvSpPr>
        <p:spPr>
          <a:xfrm>
            <a:off x="1597826" y="2369856"/>
            <a:ext cx="478141" cy="128764"/>
          </a:xfrm>
          <a:custGeom>
            <a:rect b="b" l="l" r="r" t="t"/>
            <a:pathLst>
              <a:path extrusionOk="0" h="8298" w="30813">
                <a:moveTo>
                  <a:pt x="0" y="1"/>
                </a:moveTo>
                <a:lnTo>
                  <a:pt x="0" y="8297"/>
                </a:lnTo>
                <a:lnTo>
                  <a:pt x="30813" y="8297"/>
                </a:lnTo>
                <a:lnTo>
                  <a:pt x="308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121"/>
          <p:cNvSpPr/>
          <p:nvPr/>
        </p:nvSpPr>
        <p:spPr>
          <a:xfrm>
            <a:off x="2665754" y="2369856"/>
            <a:ext cx="557777" cy="128764"/>
          </a:xfrm>
          <a:custGeom>
            <a:rect b="b" l="l" r="r" t="t"/>
            <a:pathLst>
              <a:path extrusionOk="0" h="8298" w="35945">
                <a:moveTo>
                  <a:pt x="1" y="1"/>
                </a:moveTo>
                <a:lnTo>
                  <a:pt x="1" y="8297"/>
                </a:lnTo>
                <a:lnTo>
                  <a:pt x="35945" y="8297"/>
                </a:lnTo>
                <a:lnTo>
                  <a:pt x="3594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121"/>
          <p:cNvSpPr/>
          <p:nvPr/>
        </p:nvSpPr>
        <p:spPr>
          <a:xfrm>
            <a:off x="0" y="3222713"/>
            <a:ext cx="1472750" cy="128392"/>
          </a:xfrm>
          <a:custGeom>
            <a:rect b="b" l="l" r="r" t="t"/>
            <a:pathLst>
              <a:path extrusionOk="0" h="8274" w="94909">
                <a:moveTo>
                  <a:pt x="1" y="1"/>
                </a:moveTo>
                <a:lnTo>
                  <a:pt x="1" y="8274"/>
                </a:lnTo>
                <a:lnTo>
                  <a:pt x="94908" y="8274"/>
                </a:lnTo>
                <a:lnTo>
                  <a:pt x="9490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121"/>
          <p:cNvSpPr/>
          <p:nvPr/>
        </p:nvSpPr>
        <p:spPr>
          <a:xfrm>
            <a:off x="2202118" y="2369856"/>
            <a:ext cx="128764" cy="128764"/>
          </a:xfrm>
          <a:custGeom>
            <a:rect b="b" l="l" r="r" t="t"/>
            <a:pathLst>
              <a:path extrusionOk="0" h="8298" w="8298">
                <a:moveTo>
                  <a:pt x="0" y="1"/>
                </a:moveTo>
                <a:lnTo>
                  <a:pt x="0" y="8297"/>
                </a:lnTo>
                <a:lnTo>
                  <a:pt x="8297" y="8297"/>
                </a:lnTo>
                <a:lnTo>
                  <a:pt x="8297" y="1"/>
                </a:lnTo>
                <a:close/>
              </a:path>
            </a:pathLst>
          </a:custGeom>
          <a:solidFill>
            <a:srgbClr val="FFFFFF">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121"/>
          <p:cNvSpPr/>
          <p:nvPr/>
        </p:nvSpPr>
        <p:spPr>
          <a:xfrm>
            <a:off x="2406772" y="2369856"/>
            <a:ext cx="128764" cy="128764"/>
          </a:xfrm>
          <a:custGeom>
            <a:rect b="b" l="l" r="r" t="t"/>
            <a:pathLst>
              <a:path extrusionOk="0" h="8298" w="8298">
                <a:moveTo>
                  <a:pt x="1" y="1"/>
                </a:moveTo>
                <a:lnTo>
                  <a:pt x="1" y="8297"/>
                </a:lnTo>
                <a:lnTo>
                  <a:pt x="8297" y="8297"/>
                </a:lnTo>
                <a:lnTo>
                  <a:pt x="829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121"/>
          <p:cNvSpPr/>
          <p:nvPr/>
        </p:nvSpPr>
        <p:spPr>
          <a:xfrm>
            <a:off x="2061089" y="2796292"/>
            <a:ext cx="128764" cy="128749"/>
          </a:xfrm>
          <a:custGeom>
            <a:rect b="b" l="l" r="r" t="t"/>
            <a:pathLst>
              <a:path extrusionOk="0" h="8297" w="8298">
                <a:moveTo>
                  <a:pt x="0" y="0"/>
                </a:moveTo>
                <a:lnTo>
                  <a:pt x="0" y="8297"/>
                </a:lnTo>
                <a:lnTo>
                  <a:pt x="8297" y="8297"/>
                </a:lnTo>
                <a:lnTo>
                  <a:pt x="829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121"/>
          <p:cNvSpPr/>
          <p:nvPr/>
        </p:nvSpPr>
        <p:spPr>
          <a:xfrm>
            <a:off x="1856436" y="2796292"/>
            <a:ext cx="128376" cy="128749"/>
          </a:xfrm>
          <a:custGeom>
            <a:rect b="b" l="l" r="r" t="t"/>
            <a:pathLst>
              <a:path extrusionOk="0" h="8297" w="8273">
                <a:moveTo>
                  <a:pt x="0" y="0"/>
                </a:moveTo>
                <a:lnTo>
                  <a:pt x="0" y="8297"/>
                </a:lnTo>
                <a:lnTo>
                  <a:pt x="8273" y="8297"/>
                </a:lnTo>
                <a:lnTo>
                  <a:pt x="827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121"/>
          <p:cNvSpPr/>
          <p:nvPr/>
        </p:nvSpPr>
        <p:spPr>
          <a:xfrm>
            <a:off x="641505" y="2796292"/>
            <a:ext cx="128764" cy="128749"/>
          </a:xfrm>
          <a:custGeom>
            <a:rect b="b" l="l" r="r" t="t"/>
            <a:pathLst>
              <a:path extrusionOk="0" h="8297" w="8298">
                <a:moveTo>
                  <a:pt x="1" y="0"/>
                </a:moveTo>
                <a:lnTo>
                  <a:pt x="1" y="8297"/>
                </a:lnTo>
                <a:lnTo>
                  <a:pt x="8297" y="8297"/>
                </a:lnTo>
                <a:lnTo>
                  <a:pt x="829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121"/>
          <p:cNvSpPr/>
          <p:nvPr/>
        </p:nvSpPr>
        <p:spPr>
          <a:xfrm>
            <a:off x="3094800" y="2583074"/>
            <a:ext cx="128749" cy="128764"/>
          </a:xfrm>
          <a:custGeom>
            <a:rect b="b" l="l" r="r" t="t"/>
            <a:pathLst>
              <a:path extrusionOk="0" h="8298" w="8297">
                <a:moveTo>
                  <a:pt x="0" y="0"/>
                </a:moveTo>
                <a:lnTo>
                  <a:pt x="0" y="8297"/>
                </a:lnTo>
                <a:lnTo>
                  <a:pt x="8297" y="8297"/>
                </a:lnTo>
                <a:lnTo>
                  <a:pt x="829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121"/>
          <p:cNvSpPr/>
          <p:nvPr/>
        </p:nvSpPr>
        <p:spPr>
          <a:xfrm>
            <a:off x="191634" y="2369856"/>
            <a:ext cx="128764" cy="128764"/>
          </a:xfrm>
          <a:custGeom>
            <a:rect b="b" l="l" r="r" t="t"/>
            <a:pathLst>
              <a:path extrusionOk="0" h="8298" w="8298">
                <a:moveTo>
                  <a:pt x="1" y="1"/>
                </a:moveTo>
                <a:lnTo>
                  <a:pt x="1" y="8297"/>
                </a:lnTo>
                <a:lnTo>
                  <a:pt x="8297" y="8297"/>
                </a:lnTo>
                <a:lnTo>
                  <a:pt x="8297" y="1"/>
                </a:lnTo>
                <a:close/>
              </a:path>
            </a:pathLst>
          </a:custGeom>
          <a:solidFill>
            <a:srgbClr val="FFFFFF">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121"/>
          <p:cNvSpPr/>
          <p:nvPr/>
        </p:nvSpPr>
        <p:spPr>
          <a:xfrm>
            <a:off x="1339573" y="3009138"/>
            <a:ext cx="1644653" cy="128749"/>
          </a:xfrm>
          <a:custGeom>
            <a:rect b="b" l="l" r="r" t="t"/>
            <a:pathLst>
              <a:path extrusionOk="0" h="8297" w="105987">
                <a:moveTo>
                  <a:pt x="1" y="0"/>
                </a:moveTo>
                <a:lnTo>
                  <a:pt x="1" y="8297"/>
                </a:lnTo>
                <a:lnTo>
                  <a:pt x="105987" y="8297"/>
                </a:lnTo>
                <a:lnTo>
                  <a:pt x="10598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121"/>
          <p:cNvSpPr/>
          <p:nvPr/>
        </p:nvSpPr>
        <p:spPr>
          <a:xfrm>
            <a:off x="1339573" y="3009138"/>
            <a:ext cx="478156" cy="128749"/>
          </a:xfrm>
          <a:custGeom>
            <a:rect b="b" l="l" r="r" t="t"/>
            <a:pathLst>
              <a:path extrusionOk="0" h="8297" w="30814">
                <a:moveTo>
                  <a:pt x="1" y="0"/>
                </a:moveTo>
                <a:lnTo>
                  <a:pt x="1" y="8297"/>
                </a:lnTo>
                <a:lnTo>
                  <a:pt x="30813" y="8297"/>
                </a:lnTo>
                <a:lnTo>
                  <a:pt x="3081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121"/>
          <p:cNvSpPr/>
          <p:nvPr/>
        </p:nvSpPr>
        <p:spPr>
          <a:xfrm>
            <a:off x="0" y="3009510"/>
            <a:ext cx="749775" cy="128376"/>
          </a:xfrm>
          <a:custGeom>
            <a:rect b="b" l="l" r="r" t="t"/>
            <a:pathLst>
              <a:path extrusionOk="0" h="8273" w="48318">
                <a:moveTo>
                  <a:pt x="1" y="0"/>
                </a:moveTo>
                <a:lnTo>
                  <a:pt x="1" y="8273"/>
                </a:lnTo>
                <a:lnTo>
                  <a:pt x="48318" y="8273"/>
                </a:lnTo>
                <a:lnTo>
                  <a:pt x="4831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121"/>
          <p:cNvSpPr/>
          <p:nvPr/>
        </p:nvSpPr>
        <p:spPr>
          <a:xfrm>
            <a:off x="1084687" y="3009138"/>
            <a:ext cx="128764" cy="128749"/>
          </a:xfrm>
          <a:custGeom>
            <a:rect b="b" l="l" r="r" t="t"/>
            <a:pathLst>
              <a:path extrusionOk="0" h="8297" w="8298">
                <a:moveTo>
                  <a:pt x="0" y="0"/>
                </a:moveTo>
                <a:lnTo>
                  <a:pt x="0" y="8297"/>
                </a:lnTo>
                <a:lnTo>
                  <a:pt x="8297" y="8297"/>
                </a:lnTo>
                <a:lnTo>
                  <a:pt x="829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121"/>
          <p:cNvSpPr/>
          <p:nvPr/>
        </p:nvSpPr>
        <p:spPr>
          <a:xfrm>
            <a:off x="879662" y="3009138"/>
            <a:ext cx="128749" cy="128749"/>
          </a:xfrm>
          <a:custGeom>
            <a:rect b="b" l="l" r="r" t="t"/>
            <a:pathLst>
              <a:path extrusionOk="0" h="8297" w="8297">
                <a:moveTo>
                  <a:pt x="0" y="0"/>
                </a:moveTo>
                <a:lnTo>
                  <a:pt x="0" y="8297"/>
                </a:lnTo>
                <a:lnTo>
                  <a:pt x="8297" y="8297"/>
                </a:lnTo>
                <a:lnTo>
                  <a:pt x="829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121"/>
          <p:cNvSpPr/>
          <p:nvPr/>
        </p:nvSpPr>
        <p:spPr>
          <a:xfrm>
            <a:off x="533979" y="3435558"/>
            <a:ext cx="128749" cy="128764"/>
          </a:xfrm>
          <a:custGeom>
            <a:rect b="b" l="l" r="r" t="t"/>
            <a:pathLst>
              <a:path extrusionOk="0" h="8298" w="8297">
                <a:moveTo>
                  <a:pt x="0" y="1"/>
                </a:moveTo>
                <a:lnTo>
                  <a:pt x="0" y="8297"/>
                </a:lnTo>
                <a:lnTo>
                  <a:pt x="8297" y="8297"/>
                </a:lnTo>
                <a:lnTo>
                  <a:pt x="8297" y="1"/>
                </a:lnTo>
                <a:close/>
              </a:path>
            </a:pathLst>
          </a:custGeom>
          <a:solidFill>
            <a:srgbClr val="FFFFFF">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121"/>
          <p:cNvSpPr/>
          <p:nvPr/>
        </p:nvSpPr>
        <p:spPr>
          <a:xfrm>
            <a:off x="338622" y="3435558"/>
            <a:ext cx="128749" cy="128764"/>
          </a:xfrm>
          <a:custGeom>
            <a:rect b="b" l="l" r="r" t="t"/>
            <a:pathLst>
              <a:path extrusionOk="0" h="8298" w="8297">
                <a:moveTo>
                  <a:pt x="0" y="1"/>
                </a:moveTo>
                <a:lnTo>
                  <a:pt x="0" y="8297"/>
                </a:lnTo>
                <a:lnTo>
                  <a:pt x="8297" y="8297"/>
                </a:lnTo>
                <a:lnTo>
                  <a:pt x="829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121"/>
          <p:cNvSpPr/>
          <p:nvPr/>
        </p:nvSpPr>
        <p:spPr>
          <a:xfrm>
            <a:off x="142891" y="3435558"/>
            <a:ext cx="128764" cy="128764"/>
          </a:xfrm>
          <a:custGeom>
            <a:rect b="b" l="l" r="r" t="t"/>
            <a:pathLst>
              <a:path extrusionOk="0" h="8298" w="8298">
                <a:moveTo>
                  <a:pt x="0" y="1"/>
                </a:moveTo>
                <a:lnTo>
                  <a:pt x="0" y="8297"/>
                </a:lnTo>
                <a:lnTo>
                  <a:pt x="8297" y="8297"/>
                </a:lnTo>
                <a:lnTo>
                  <a:pt x="829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121"/>
          <p:cNvSpPr/>
          <p:nvPr/>
        </p:nvSpPr>
        <p:spPr>
          <a:xfrm>
            <a:off x="3094800" y="3009138"/>
            <a:ext cx="128749" cy="128749"/>
          </a:xfrm>
          <a:custGeom>
            <a:rect b="b" l="l" r="r" t="t"/>
            <a:pathLst>
              <a:path extrusionOk="0" h="8297" w="8297">
                <a:moveTo>
                  <a:pt x="0" y="0"/>
                </a:moveTo>
                <a:lnTo>
                  <a:pt x="0" y="8297"/>
                </a:lnTo>
                <a:lnTo>
                  <a:pt x="8297" y="8297"/>
                </a:lnTo>
                <a:lnTo>
                  <a:pt x="8297" y="0"/>
                </a:lnTo>
                <a:close/>
              </a:path>
            </a:pathLst>
          </a:custGeom>
          <a:solidFill>
            <a:srgbClr val="FFFFFF">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121"/>
          <p:cNvSpPr/>
          <p:nvPr/>
        </p:nvSpPr>
        <p:spPr>
          <a:xfrm>
            <a:off x="1676332" y="2583074"/>
            <a:ext cx="1314984" cy="128764"/>
          </a:xfrm>
          <a:custGeom>
            <a:rect b="b" l="l" r="r" t="t"/>
            <a:pathLst>
              <a:path extrusionOk="0" h="8298" w="84742">
                <a:moveTo>
                  <a:pt x="1" y="0"/>
                </a:moveTo>
                <a:lnTo>
                  <a:pt x="1" y="8297"/>
                </a:lnTo>
                <a:lnTo>
                  <a:pt x="84741" y="8297"/>
                </a:lnTo>
                <a:lnTo>
                  <a:pt x="8474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121"/>
          <p:cNvSpPr/>
          <p:nvPr/>
        </p:nvSpPr>
        <p:spPr>
          <a:xfrm>
            <a:off x="2267232" y="2796292"/>
            <a:ext cx="956281" cy="128749"/>
          </a:xfrm>
          <a:custGeom>
            <a:rect b="b" l="l" r="r" t="t"/>
            <a:pathLst>
              <a:path extrusionOk="0" h="8297" w="61626">
                <a:moveTo>
                  <a:pt x="1" y="0"/>
                </a:moveTo>
                <a:lnTo>
                  <a:pt x="1" y="8297"/>
                </a:lnTo>
                <a:lnTo>
                  <a:pt x="61626" y="8297"/>
                </a:lnTo>
                <a:lnTo>
                  <a:pt x="61626" y="0"/>
                </a:lnTo>
                <a:close/>
              </a:path>
            </a:pathLst>
          </a:custGeom>
          <a:solidFill>
            <a:srgbClr val="FFFFFF">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121"/>
          <p:cNvSpPr/>
          <p:nvPr/>
        </p:nvSpPr>
        <p:spPr>
          <a:xfrm>
            <a:off x="641505" y="2796292"/>
            <a:ext cx="896384" cy="128749"/>
          </a:xfrm>
          <a:custGeom>
            <a:rect b="b" l="l" r="r" t="t"/>
            <a:pathLst>
              <a:path extrusionOk="0" h="8297" w="57766">
                <a:moveTo>
                  <a:pt x="1" y="0"/>
                </a:moveTo>
                <a:lnTo>
                  <a:pt x="1" y="8297"/>
                </a:lnTo>
                <a:lnTo>
                  <a:pt x="57765" y="8297"/>
                </a:lnTo>
                <a:lnTo>
                  <a:pt x="57765" y="0"/>
                </a:lnTo>
                <a:close/>
              </a:path>
            </a:pathLst>
          </a:custGeom>
          <a:solidFill>
            <a:srgbClr val="FFFFFF">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121"/>
          <p:cNvSpPr/>
          <p:nvPr/>
        </p:nvSpPr>
        <p:spPr>
          <a:xfrm>
            <a:off x="0" y="2796292"/>
            <a:ext cx="449495" cy="128749"/>
          </a:xfrm>
          <a:custGeom>
            <a:rect b="b" l="l" r="r" t="t"/>
            <a:pathLst>
              <a:path extrusionOk="0" h="8297" w="28967">
                <a:moveTo>
                  <a:pt x="1" y="0"/>
                </a:moveTo>
                <a:lnTo>
                  <a:pt x="1" y="8297"/>
                </a:lnTo>
                <a:lnTo>
                  <a:pt x="28967" y="8297"/>
                </a:lnTo>
                <a:lnTo>
                  <a:pt x="2896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121"/>
          <p:cNvSpPr/>
          <p:nvPr/>
        </p:nvSpPr>
        <p:spPr>
          <a:xfrm>
            <a:off x="1676332" y="3222340"/>
            <a:ext cx="1547157" cy="128764"/>
          </a:xfrm>
          <a:custGeom>
            <a:rect b="b" l="l" r="r" t="t"/>
            <a:pathLst>
              <a:path extrusionOk="0" h="8298" w="99704">
                <a:moveTo>
                  <a:pt x="1" y="1"/>
                </a:moveTo>
                <a:lnTo>
                  <a:pt x="1" y="8298"/>
                </a:lnTo>
                <a:lnTo>
                  <a:pt x="99704" y="8298"/>
                </a:lnTo>
                <a:lnTo>
                  <a:pt x="99704" y="1"/>
                </a:lnTo>
                <a:close/>
              </a:path>
            </a:pathLst>
          </a:custGeom>
          <a:solidFill>
            <a:srgbClr val="FFFFFF">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121"/>
          <p:cNvSpPr/>
          <p:nvPr/>
        </p:nvSpPr>
        <p:spPr>
          <a:xfrm>
            <a:off x="2522506" y="3435558"/>
            <a:ext cx="701019" cy="128764"/>
          </a:xfrm>
          <a:custGeom>
            <a:rect b="b" l="l" r="r" t="t"/>
            <a:pathLst>
              <a:path extrusionOk="0" h="8298" w="45176">
                <a:moveTo>
                  <a:pt x="0" y="1"/>
                </a:moveTo>
                <a:lnTo>
                  <a:pt x="0" y="8297"/>
                </a:lnTo>
                <a:lnTo>
                  <a:pt x="45176" y="8297"/>
                </a:lnTo>
                <a:lnTo>
                  <a:pt x="4517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121"/>
          <p:cNvSpPr/>
          <p:nvPr/>
        </p:nvSpPr>
        <p:spPr>
          <a:xfrm>
            <a:off x="0" y="2583074"/>
            <a:ext cx="1277773" cy="128764"/>
          </a:xfrm>
          <a:custGeom>
            <a:rect b="b" l="l" r="r" t="t"/>
            <a:pathLst>
              <a:path extrusionOk="0" h="8298" w="82344">
                <a:moveTo>
                  <a:pt x="1" y="0"/>
                </a:moveTo>
                <a:lnTo>
                  <a:pt x="1" y="8297"/>
                </a:lnTo>
                <a:lnTo>
                  <a:pt x="82343" y="8297"/>
                </a:lnTo>
                <a:lnTo>
                  <a:pt x="8234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121"/>
          <p:cNvSpPr/>
          <p:nvPr/>
        </p:nvSpPr>
        <p:spPr>
          <a:xfrm>
            <a:off x="812313" y="3435558"/>
            <a:ext cx="1562783" cy="128764"/>
          </a:xfrm>
          <a:custGeom>
            <a:rect b="b" l="l" r="r" t="t"/>
            <a:pathLst>
              <a:path extrusionOk="0" h="8298" w="100711">
                <a:moveTo>
                  <a:pt x="0" y="1"/>
                </a:moveTo>
                <a:lnTo>
                  <a:pt x="0" y="8297"/>
                </a:lnTo>
                <a:lnTo>
                  <a:pt x="100710" y="8297"/>
                </a:lnTo>
                <a:lnTo>
                  <a:pt x="100710" y="1"/>
                </a:lnTo>
                <a:close/>
              </a:path>
            </a:pathLst>
          </a:custGeom>
          <a:solidFill>
            <a:srgbClr val="FFFFFF">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121"/>
          <p:cNvSpPr/>
          <p:nvPr/>
        </p:nvSpPr>
        <p:spPr>
          <a:xfrm>
            <a:off x="3223538" y="1474200"/>
            <a:ext cx="1086520" cy="2772465"/>
          </a:xfrm>
          <a:custGeom>
            <a:rect b="b" l="l" r="r" t="t"/>
            <a:pathLst>
              <a:path extrusionOk="0" h="178667" w="70019">
                <a:moveTo>
                  <a:pt x="1" y="1"/>
                </a:moveTo>
                <a:lnTo>
                  <a:pt x="1" y="22085"/>
                </a:lnTo>
                <a:lnTo>
                  <a:pt x="7434" y="22085"/>
                </a:lnTo>
                <a:cubicBezTo>
                  <a:pt x="22133" y="22637"/>
                  <a:pt x="29495" y="30574"/>
                  <a:pt x="29495" y="45848"/>
                </a:cubicBezTo>
                <a:lnTo>
                  <a:pt x="29495" y="60259"/>
                </a:lnTo>
                <a:cubicBezTo>
                  <a:pt x="29495" y="76397"/>
                  <a:pt x="35082" y="85941"/>
                  <a:pt x="46256" y="88914"/>
                </a:cubicBezTo>
                <a:lnTo>
                  <a:pt x="46256" y="89753"/>
                </a:lnTo>
                <a:cubicBezTo>
                  <a:pt x="35082" y="92727"/>
                  <a:pt x="29495" y="102270"/>
                  <a:pt x="29495" y="118408"/>
                </a:cubicBezTo>
                <a:lnTo>
                  <a:pt x="29495" y="132843"/>
                </a:lnTo>
                <a:cubicBezTo>
                  <a:pt x="29495" y="148405"/>
                  <a:pt x="22133" y="156390"/>
                  <a:pt x="7434" y="156822"/>
                </a:cubicBezTo>
                <a:lnTo>
                  <a:pt x="1" y="156822"/>
                </a:lnTo>
                <a:lnTo>
                  <a:pt x="1" y="178666"/>
                </a:lnTo>
                <a:lnTo>
                  <a:pt x="7434" y="178666"/>
                </a:lnTo>
                <a:cubicBezTo>
                  <a:pt x="21869" y="178379"/>
                  <a:pt x="33259" y="174038"/>
                  <a:pt x="41604" y="165622"/>
                </a:cubicBezTo>
                <a:cubicBezTo>
                  <a:pt x="49948" y="157205"/>
                  <a:pt x="54121" y="145072"/>
                  <a:pt x="54121" y="129222"/>
                </a:cubicBezTo>
                <a:lnTo>
                  <a:pt x="54121" y="115866"/>
                </a:lnTo>
                <a:cubicBezTo>
                  <a:pt x="54121" y="111046"/>
                  <a:pt x="55032" y="107234"/>
                  <a:pt x="56878" y="104404"/>
                </a:cubicBezTo>
                <a:cubicBezTo>
                  <a:pt x="58701" y="101575"/>
                  <a:pt x="61266" y="100160"/>
                  <a:pt x="64503" y="100160"/>
                </a:cubicBezTo>
                <a:lnTo>
                  <a:pt x="70019" y="100160"/>
                </a:lnTo>
                <a:lnTo>
                  <a:pt x="70019" y="78315"/>
                </a:lnTo>
                <a:lnTo>
                  <a:pt x="64503" y="78315"/>
                </a:lnTo>
                <a:cubicBezTo>
                  <a:pt x="61266" y="78315"/>
                  <a:pt x="58701" y="76901"/>
                  <a:pt x="56878" y="74071"/>
                </a:cubicBezTo>
                <a:cubicBezTo>
                  <a:pt x="55032" y="71242"/>
                  <a:pt x="54121" y="67405"/>
                  <a:pt x="54121" y="62609"/>
                </a:cubicBezTo>
                <a:lnTo>
                  <a:pt x="54121" y="49661"/>
                </a:lnTo>
                <a:cubicBezTo>
                  <a:pt x="54121" y="33667"/>
                  <a:pt x="49972" y="21510"/>
                  <a:pt x="41700" y="13165"/>
                </a:cubicBezTo>
                <a:cubicBezTo>
                  <a:pt x="33427" y="4821"/>
                  <a:pt x="22013" y="433"/>
                  <a:pt x="7434" y="1"/>
                </a:cubicBez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121"/>
          <p:cNvSpPr/>
          <p:nvPr/>
        </p:nvSpPr>
        <p:spPr>
          <a:xfrm>
            <a:off x="-12" y="4446900"/>
            <a:ext cx="1086600" cy="6966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s">
  <p:cSld name="CUSTOM_8">
    <p:spTree>
      <p:nvGrpSpPr>
        <p:cNvPr id="1537" name="Shape 1537"/>
        <p:cNvGrpSpPr/>
        <p:nvPr/>
      </p:nvGrpSpPr>
      <p:grpSpPr>
        <a:xfrm>
          <a:off x="0" y="0"/>
          <a:ext cx="0" cy="0"/>
          <a:chOff x="0" y="0"/>
          <a:chExt cx="0" cy="0"/>
        </a:xfrm>
      </p:grpSpPr>
      <p:sp>
        <p:nvSpPr>
          <p:cNvPr id="1538" name="Google Shape;1538;p122"/>
          <p:cNvSpPr/>
          <p:nvPr/>
        </p:nvSpPr>
        <p:spPr>
          <a:xfrm>
            <a:off x="5445850" y="1359975"/>
            <a:ext cx="3697248" cy="1208576"/>
          </a:xfrm>
          <a:custGeom>
            <a:rect b="b" l="l" r="r" t="t"/>
            <a:pathLst>
              <a:path extrusionOk="0" h="37768" w="115539">
                <a:moveTo>
                  <a:pt x="1" y="0"/>
                </a:moveTo>
                <a:lnTo>
                  <a:pt x="115539" y="0"/>
                </a:lnTo>
                <a:lnTo>
                  <a:pt x="115539" y="37767"/>
                </a:lnTo>
                <a:lnTo>
                  <a:pt x="1" y="37767"/>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122"/>
          <p:cNvSpPr/>
          <p:nvPr/>
        </p:nvSpPr>
        <p:spPr>
          <a:xfrm>
            <a:off x="-899" y="2568525"/>
            <a:ext cx="3697248" cy="1208544"/>
          </a:xfrm>
          <a:custGeom>
            <a:rect b="b" l="l" r="r" t="t"/>
            <a:pathLst>
              <a:path extrusionOk="0" h="37767" w="115539">
                <a:moveTo>
                  <a:pt x="0" y="0"/>
                </a:moveTo>
                <a:lnTo>
                  <a:pt x="115538" y="0"/>
                </a:lnTo>
                <a:lnTo>
                  <a:pt x="115538" y="37767"/>
                </a:lnTo>
                <a:lnTo>
                  <a:pt x="0" y="37767"/>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122"/>
          <p:cNvSpPr/>
          <p:nvPr/>
        </p:nvSpPr>
        <p:spPr>
          <a:xfrm>
            <a:off x="-905" y="-3217"/>
            <a:ext cx="3697248" cy="357024"/>
          </a:xfrm>
          <a:custGeom>
            <a:rect b="b" l="l" r="r" t="t"/>
            <a:pathLst>
              <a:path extrusionOk="0" h="11157" w="115539">
                <a:moveTo>
                  <a:pt x="0" y="0"/>
                </a:moveTo>
                <a:lnTo>
                  <a:pt x="115538" y="0"/>
                </a:lnTo>
                <a:lnTo>
                  <a:pt x="115538" y="11156"/>
                </a:lnTo>
                <a:lnTo>
                  <a:pt x="0" y="11156"/>
                </a:lnTo>
                <a:close/>
              </a:path>
            </a:pathLst>
          </a:custGeom>
          <a:solidFill>
            <a:srgbClr val="FFFFFF">
              <a:alpha val="188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122"/>
          <p:cNvSpPr/>
          <p:nvPr/>
        </p:nvSpPr>
        <p:spPr>
          <a:xfrm>
            <a:off x="-905" y="3584623"/>
            <a:ext cx="417216" cy="384864"/>
          </a:xfrm>
          <a:custGeom>
            <a:rect b="b" l="l" r="r" t="t"/>
            <a:pathLst>
              <a:path extrusionOk="0" h="12027" w="13038">
                <a:moveTo>
                  <a:pt x="0" y="1"/>
                </a:moveTo>
                <a:lnTo>
                  <a:pt x="13037" y="1"/>
                </a:lnTo>
                <a:lnTo>
                  <a:pt x="13037" y="12026"/>
                </a:lnTo>
                <a:lnTo>
                  <a:pt x="0" y="12026"/>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122"/>
          <p:cNvSpPr/>
          <p:nvPr/>
        </p:nvSpPr>
        <p:spPr>
          <a:xfrm>
            <a:off x="8017591" y="1161103"/>
            <a:ext cx="1125504" cy="384832"/>
          </a:xfrm>
          <a:custGeom>
            <a:rect b="b" l="l" r="r" t="t"/>
            <a:pathLst>
              <a:path extrusionOk="0" h="12026" w="35172">
                <a:moveTo>
                  <a:pt x="1" y="0"/>
                </a:moveTo>
                <a:lnTo>
                  <a:pt x="35172" y="0"/>
                </a:lnTo>
                <a:lnTo>
                  <a:pt x="35172" y="12026"/>
                </a:lnTo>
                <a:lnTo>
                  <a:pt x="1" y="12026"/>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122"/>
          <p:cNvSpPr txBox="1"/>
          <p:nvPr>
            <p:ph idx="1" type="subTitle"/>
          </p:nvPr>
        </p:nvSpPr>
        <p:spPr>
          <a:xfrm>
            <a:off x="5626675" y="1941426"/>
            <a:ext cx="2391600" cy="466200"/>
          </a:xfrm>
          <a:prstGeom prst="rect">
            <a:avLst/>
          </a:prstGeom>
        </p:spPr>
        <p:txBody>
          <a:bodyPr anchorCtr="0" anchor="t" bIns="91425" lIns="91425" spcFirstLastPara="1" rIns="91425" wrap="square" tIns="0">
            <a:noAutofit/>
          </a:bodyPr>
          <a:lstStyle>
            <a:lvl1pPr lvl="0" rtl="0">
              <a:lnSpc>
                <a:spcPct val="100000"/>
              </a:lnSpc>
              <a:spcBef>
                <a:spcPts val="0"/>
              </a:spcBef>
              <a:spcAft>
                <a:spcPts val="0"/>
              </a:spcAft>
              <a:buClr>
                <a:schemeClr val="dk1"/>
              </a:buClr>
              <a:buSzPts val="1400"/>
              <a:buNone/>
              <a:defRPr sz="1400">
                <a:solidFill>
                  <a:schemeClr val="dk1"/>
                </a:solidFill>
              </a:defRPr>
            </a:lvl1pPr>
            <a:lvl2pPr lvl="1" rtl="0">
              <a:lnSpc>
                <a:spcPct val="100000"/>
              </a:lnSpc>
              <a:spcBef>
                <a:spcPts val="0"/>
              </a:spcBef>
              <a:spcAft>
                <a:spcPts val="0"/>
              </a:spcAft>
              <a:buClr>
                <a:schemeClr val="dk1"/>
              </a:buClr>
              <a:buSzPts val="1500"/>
              <a:buNone/>
              <a:defRPr sz="1500">
                <a:solidFill>
                  <a:schemeClr val="dk1"/>
                </a:solidFill>
              </a:defRPr>
            </a:lvl2pPr>
            <a:lvl3pPr lvl="2" rtl="0">
              <a:lnSpc>
                <a:spcPct val="100000"/>
              </a:lnSpc>
              <a:spcBef>
                <a:spcPts val="0"/>
              </a:spcBef>
              <a:spcAft>
                <a:spcPts val="0"/>
              </a:spcAft>
              <a:buClr>
                <a:schemeClr val="dk1"/>
              </a:buClr>
              <a:buSzPts val="1500"/>
              <a:buNone/>
              <a:defRPr sz="1500">
                <a:solidFill>
                  <a:schemeClr val="dk1"/>
                </a:solidFill>
              </a:defRPr>
            </a:lvl3pPr>
            <a:lvl4pPr lvl="3" rtl="0">
              <a:lnSpc>
                <a:spcPct val="100000"/>
              </a:lnSpc>
              <a:spcBef>
                <a:spcPts val="0"/>
              </a:spcBef>
              <a:spcAft>
                <a:spcPts val="0"/>
              </a:spcAft>
              <a:buClr>
                <a:schemeClr val="dk1"/>
              </a:buClr>
              <a:buSzPts val="1500"/>
              <a:buNone/>
              <a:defRPr sz="1500">
                <a:solidFill>
                  <a:schemeClr val="dk1"/>
                </a:solidFill>
              </a:defRPr>
            </a:lvl4pPr>
            <a:lvl5pPr lvl="4" rtl="0">
              <a:lnSpc>
                <a:spcPct val="100000"/>
              </a:lnSpc>
              <a:spcBef>
                <a:spcPts val="0"/>
              </a:spcBef>
              <a:spcAft>
                <a:spcPts val="0"/>
              </a:spcAft>
              <a:buClr>
                <a:schemeClr val="dk1"/>
              </a:buClr>
              <a:buSzPts val="1500"/>
              <a:buNone/>
              <a:defRPr sz="1500">
                <a:solidFill>
                  <a:schemeClr val="dk1"/>
                </a:solidFill>
              </a:defRPr>
            </a:lvl5pPr>
            <a:lvl6pPr lvl="5" rtl="0">
              <a:lnSpc>
                <a:spcPct val="100000"/>
              </a:lnSpc>
              <a:spcBef>
                <a:spcPts val="0"/>
              </a:spcBef>
              <a:spcAft>
                <a:spcPts val="0"/>
              </a:spcAft>
              <a:buClr>
                <a:schemeClr val="dk1"/>
              </a:buClr>
              <a:buSzPts val="1500"/>
              <a:buNone/>
              <a:defRPr sz="1500">
                <a:solidFill>
                  <a:schemeClr val="dk1"/>
                </a:solidFill>
              </a:defRPr>
            </a:lvl6pPr>
            <a:lvl7pPr lvl="6" rtl="0">
              <a:lnSpc>
                <a:spcPct val="100000"/>
              </a:lnSpc>
              <a:spcBef>
                <a:spcPts val="0"/>
              </a:spcBef>
              <a:spcAft>
                <a:spcPts val="0"/>
              </a:spcAft>
              <a:buClr>
                <a:schemeClr val="dk1"/>
              </a:buClr>
              <a:buSzPts val="1500"/>
              <a:buNone/>
              <a:defRPr sz="1500">
                <a:solidFill>
                  <a:schemeClr val="dk1"/>
                </a:solidFill>
              </a:defRPr>
            </a:lvl7pPr>
            <a:lvl8pPr lvl="7" rtl="0">
              <a:lnSpc>
                <a:spcPct val="100000"/>
              </a:lnSpc>
              <a:spcBef>
                <a:spcPts val="0"/>
              </a:spcBef>
              <a:spcAft>
                <a:spcPts val="0"/>
              </a:spcAft>
              <a:buClr>
                <a:schemeClr val="dk1"/>
              </a:buClr>
              <a:buSzPts val="1500"/>
              <a:buNone/>
              <a:defRPr sz="1500">
                <a:solidFill>
                  <a:schemeClr val="dk1"/>
                </a:solidFill>
              </a:defRPr>
            </a:lvl8pPr>
            <a:lvl9pPr lvl="8" rtl="0">
              <a:lnSpc>
                <a:spcPct val="100000"/>
              </a:lnSpc>
              <a:spcBef>
                <a:spcPts val="0"/>
              </a:spcBef>
              <a:spcAft>
                <a:spcPts val="0"/>
              </a:spcAft>
              <a:buClr>
                <a:schemeClr val="dk1"/>
              </a:buClr>
              <a:buSzPts val="1500"/>
              <a:buNone/>
              <a:defRPr sz="1500">
                <a:solidFill>
                  <a:schemeClr val="dk1"/>
                </a:solidFill>
              </a:defRPr>
            </a:lvl9pPr>
          </a:lstStyle>
          <a:p/>
        </p:txBody>
      </p:sp>
      <p:sp>
        <p:nvSpPr>
          <p:cNvPr id="1544" name="Google Shape;1544;p122"/>
          <p:cNvSpPr txBox="1"/>
          <p:nvPr>
            <p:ph idx="2" type="subTitle"/>
          </p:nvPr>
        </p:nvSpPr>
        <p:spPr>
          <a:xfrm>
            <a:off x="1129300" y="3151101"/>
            <a:ext cx="2391600" cy="468300"/>
          </a:xfrm>
          <a:prstGeom prst="rect">
            <a:avLst/>
          </a:prstGeom>
        </p:spPr>
        <p:txBody>
          <a:bodyPr anchorCtr="0" anchor="t" bIns="91425" lIns="91425" spcFirstLastPara="1" rIns="91425" wrap="square" tIns="0">
            <a:noAutofit/>
          </a:bodyPr>
          <a:lstStyle>
            <a:lvl1pPr lvl="0" rtl="0" algn="r">
              <a:lnSpc>
                <a:spcPct val="100000"/>
              </a:lnSpc>
              <a:spcBef>
                <a:spcPts val="0"/>
              </a:spcBef>
              <a:spcAft>
                <a:spcPts val="0"/>
              </a:spcAft>
              <a:buSzPts val="1500"/>
              <a:buNone/>
              <a:defRPr sz="1400"/>
            </a:lvl1pPr>
            <a:lvl2pPr lvl="1" rtl="0" algn="r">
              <a:lnSpc>
                <a:spcPct val="100000"/>
              </a:lnSpc>
              <a:spcBef>
                <a:spcPts val="0"/>
              </a:spcBef>
              <a:spcAft>
                <a:spcPts val="0"/>
              </a:spcAft>
              <a:buSzPts val="1500"/>
              <a:buNone/>
              <a:defRPr sz="1500"/>
            </a:lvl2pPr>
            <a:lvl3pPr lvl="2" rtl="0" algn="r">
              <a:lnSpc>
                <a:spcPct val="100000"/>
              </a:lnSpc>
              <a:spcBef>
                <a:spcPts val="0"/>
              </a:spcBef>
              <a:spcAft>
                <a:spcPts val="0"/>
              </a:spcAft>
              <a:buSzPts val="1500"/>
              <a:buNone/>
              <a:defRPr sz="1500"/>
            </a:lvl3pPr>
            <a:lvl4pPr lvl="3" rtl="0" algn="r">
              <a:lnSpc>
                <a:spcPct val="100000"/>
              </a:lnSpc>
              <a:spcBef>
                <a:spcPts val="0"/>
              </a:spcBef>
              <a:spcAft>
                <a:spcPts val="0"/>
              </a:spcAft>
              <a:buSzPts val="1500"/>
              <a:buNone/>
              <a:defRPr sz="1500"/>
            </a:lvl4pPr>
            <a:lvl5pPr lvl="4" rtl="0" algn="r">
              <a:lnSpc>
                <a:spcPct val="100000"/>
              </a:lnSpc>
              <a:spcBef>
                <a:spcPts val="0"/>
              </a:spcBef>
              <a:spcAft>
                <a:spcPts val="0"/>
              </a:spcAft>
              <a:buSzPts val="1500"/>
              <a:buNone/>
              <a:defRPr sz="1500"/>
            </a:lvl5pPr>
            <a:lvl6pPr lvl="5" rtl="0" algn="r">
              <a:lnSpc>
                <a:spcPct val="100000"/>
              </a:lnSpc>
              <a:spcBef>
                <a:spcPts val="0"/>
              </a:spcBef>
              <a:spcAft>
                <a:spcPts val="0"/>
              </a:spcAft>
              <a:buSzPts val="1500"/>
              <a:buNone/>
              <a:defRPr sz="1500"/>
            </a:lvl6pPr>
            <a:lvl7pPr lvl="6" rtl="0" algn="r">
              <a:lnSpc>
                <a:spcPct val="100000"/>
              </a:lnSpc>
              <a:spcBef>
                <a:spcPts val="0"/>
              </a:spcBef>
              <a:spcAft>
                <a:spcPts val="0"/>
              </a:spcAft>
              <a:buSzPts val="1500"/>
              <a:buNone/>
              <a:defRPr sz="1500"/>
            </a:lvl7pPr>
            <a:lvl8pPr lvl="7" rtl="0" algn="r">
              <a:lnSpc>
                <a:spcPct val="100000"/>
              </a:lnSpc>
              <a:spcBef>
                <a:spcPts val="0"/>
              </a:spcBef>
              <a:spcAft>
                <a:spcPts val="0"/>
              </a:spcAft>
              <a:buSzPts val="1500"/>
              <a:buNone/>
              <a:defRPr sz="1500"/>
            </a:lvl8pPr>
            <a:lvl9pPr lvl="8" rtl="0" algn="r">
              <a:lnSpc>
                <a:spcPct val="100000"/>
              </a:lnSpc>
              <a:spcBef>
                <a:spcPts val="0"/>
              </a:spcBef>
              <a:spcAft>
                <a:spcPts val="0"/>
              </a:spcAft>
              <a:buSzPts val="1500"/>
              <a:buNone/>
              <a:defRPr sz="1500"/>
            </a:lvl9pPr>
          </a:lstStyle>
          <a:p/>
        </p:txBody>
      </p:sp>
      <p:sp>
        <p:nvSpPr>
          <p:cNvPr id="1545" name="Google Shape;1545;p122"/>
          <p:cNvSpPr txBox="1"/>
          <p:nvPr>
            <p:ph type="title"/>
          </p:nvPr>
        </p:nvSpPr>
        <p:spPr>
          <a:xfrm>
            <a:off x="1125100" y="2794025"/>
            <a:ext cx="2395800" cy="263400"/>
          </a:xfrm>
          <a:prstGeom prst="rect">
            <a:avLst/>
          </a:prstGeom>
        </p:spPr>
        <p:txBody>
          <a:bodyPr anchorCtr="0" anchor="ctr" bIns="0" lIns="91425" spcFirstLastPara="1" rIns="91425" wrap="square" tIns="0">
            <a:noAutofit/>
          </a:bodyPr>
          <a:lstStyle>
            <a:lvl1pPr lvl="0" rtl="0" algn="r">
              <a:lnSpc>
                <a:spcPct val="100000"/>
              </a:lnSpc>
              <a:spcBef>
                <a:spcPts val="0"/>
              </a:spcBef>
              <a:spcAft>
                <a:spcPts val="0"/>
              </a:spcAft>
              <a:buSzPts val="2200"/>
              <a:buNone/>
              <a:defRPr sz="2200"/>
            </a:lvl1pPr>
            <a:lvl2pPr lvl="1" rtl="0" algn="r">
              <a:lnSpc>
                <a:spcPct val="100000"/>
              </a:lnSpc>
              <a:spcBef>
                <a:spcPts val="0"/>
              </a:spcBef>
              <a:spcAft>
                <a:spcPts val="0"/>
              </a:spcAft>
              <a:buSzPts val="4800"/>
              <a:buNone/>
              <a:defRPr sz="4800"/>
            </a:lvl2pPr>
            <a:lvl3pPr lvl="2" rtl="0" algn="r">
              <a:lnSpc>
                <a:spcPct val="100000"/>
              </a:lnSpc>
              <a:spcBef>
                <a:spcPts val="0"/>
              </a:spcBef>
              <a:spcAft>
                <a:spcPts val="0"/>
              </a:spcAft>
              <a:buSzPts val="4800"/>
              <a:buNone/>
              <a:defRPr sz="4800"/>
            </a:lvl3pPr>
            <a:lvl4pPr lvl="3" rtl="0" algn="r">
              <a:lnSpc>
                <a:spcPct val="100000"/>
              </a:lnSpc>
              <a:spcBef>
                <a:spcPts val="0"/>
              </a:spcBef>
              <a:spcAft>
                <a:spcPts val="0"/>
              </a:spcAft>
              <a:buSzPts val="4800"/>
              <a:buNone/>
              <a:defRPr sz="4800"/>
            </a:lvl4pPr>
            <a:lvl5pPr lvl="4" rtl="0" algn="r">
              <a:lnSpc>
                <a:spcPct val="100000"/>
              </a:lnSpc>
              <a:spcBef>
                <a:spcPts val="0"/>
              </a:spcBef>
              <a:spcAft>
                <a:spcPts val="0"/>
              </a:spcAft>
              <a:buSzPts val="4800"/>
              <a:buNone/>
              <a:defRPr sz="4800"/>
            </a:lvl5pPr>
            <a:lvl6pPr lvl="5" rtl="0" algn="r">
              <a:lnSpc>
                <a:spcPct val="100000"/>
              </a:lnSpc>
              <a:spcBef>
                <a:spcPts val="0"/>
              </a:spcBef>
              <a:spcAft>
                <a:spcPts val="0"/>
              </a:spcAft>
              <a:buSzPts val="4800"/>
              <a:buNone/>
              <a:defRPr sz="4800"/>
            </a:lvl6pPr>
            <a:lvl7pPr lvl="6" rtl="0" algn="r">
              <a:lnSpc>
                <a:spcPct val="100000"/>
              </a:lnSpc>
              <a:spcBef>
                <a:spcPts val="0"/>
              </a:spcBef>
              <a:spcAft>
                <a:spcPts val="0"/>
              </a:spcAft>
              <a:buSzPts val="4800"/>
              <a:buNone/>
              <a:defRPr sz="4800"/>
            </a:lvl7pPr>
            <a:lvl8pPr lvl="7" rtl="0" algn="r">
              <a:lnSpc>
                <a:spcPct val="100000"/>
              </a:lnSpc>
              <a:spcBef>
                <a:spcPts val="0"/>
              </a:spcBef>
              <a:spcAft>
                <a:spcPts val="0"/>
              </a:spcAft>
              <a:buSzPts val="4800"/>
              <a:buNone/>
              <a:defRPr sz="4800"/>
            </a:lvl8pPr>
            <a:lvl9pPr lvl="8" rtl="0" algn="r">
              <a:lnSpc>
                <a:spcPct val="100000"/>
              </a:lnSpc>
              <a:spcBef>
                <a:spcPts val="0"/>
              </a:spcBef>
              <a:spcAft>
                <a:spcPts val="0"/>
              </a:spcAft>
              <a:buSzPts val="4800"/>
              <a:buNone/>
              <a:defRPr sz="4800"/>
            </a:lvl9pPr>
          </a:lstStyle>
          <a:p/>
        </p:txBody>
      </p:sp>
      <p:sp>
        <p:nvSpPr>
          <p:cNvPr id="1546" name="Google Shape;1546;p122"/>
          <p:cNvSpPr txBox="1"/>
          <p:nvPr>
            <p:ph idx="3" type="title"/>
          </p:nvPr>
        </p:nvSpPr>
        <p:spPr>
          <a:xfrm>
            <a:off x="5626675" y="1582550"/>
            <a:ext cx="2395800" cy="265200"/>
          </a:xfrm>
          <a:prstGeom prst="rect">
            <a:avLst/>
          </a:prstGeom>
        </p:spPr>
        <p:txBody>
          <a:bodyPr anchorCtr="0" anchor="ctr" bIns="0" lIns="91425" spcFirstLastPara="1" rIns="91425" wrap="square" tIns="0">
            <a:noAutofit/>
          </a:bodyPr>
          <a:lstStyle>
            <a:lvl1pPr lvl="0" rtl="0">
              <a:lnSpc>
                <a:spcPct val="100000"/>
              </a:lnSpc>
              <a:spcBef>
                <a:spcPts val="0"/>
              </a:spcBef>
              <a:spcAft>
                <a:spcPts val="0"/>
              </a:spcAft>
              <a:buClr>
                <a:schemeClr val="dk1"/>
              </a:buClr>
              <a:buSzPts val="2200"/>
              <a:buNone/>
              <a:defRPr sz="2200">
                <a:solidFill>
                  <a:schemeClr val="dk1"/>
                </a:solidFill>
              </a:defRPr>
            </a:lvl1pPr>
            <a:lvl2pPr lvl="1" rtl="0">
              <a:lnSpc>
                <a:spcPct val="100000"/>
              </a:lnSpc>
              <a:spcBef>
                <a:spcPts val="0"/>
              </a:spcBef>
              <a:spcAft>
                <a:spcPts val="0"/>
              </a:spcAft>
              <a:buSzPts val="4800"/>
              <a:buNone/>
              <a:defRPr sz="4800"/>
            </a:lvl2pPr>
            <a:lvl3pPr lvl="2" rtl="0">
              <a:lnSpc>
                <a:spcPct val="100000"/>
              </a:lnSpc>
              <a:spcBef>
                <a:spcPts val="0"/>
              </a:spcBef>
              <a:spcAft>
                <a:spcPts val="0"/>
              </a:spcAft>
              <a:buSzPts val="4800"/>
              <a:buNone/>
              <a:defRPr sz="4800"/>
            </a:lvl3pPr>
            <a:lvl4pPr lvl="3" rtl="0">
              <a:lnSpc>
                <a:spcPct val="100000"/>
              </a:lnSpc>
              <a:spcBef>
                <a:spcPts val="0"/>
              </a:spcBef>
              <a:spcAft>
                <a:spcPts val="0"/>
              </a:spcAft>
              <a:buSzPts val="4800"/>
              <a:buNone/>
              <a:defRPr sz="4800"/>
            </a:lvl4pPr>
            <a:lvl5pPr lvl="4" rtl="0">
              <a:lnSpc>
                <a:spcPct val="100000"/>
              </a:lnSpc>
              <a:spcBef>
                <a:spcPts val="0"/>
              </a:spcBef>
              <a:spcAft>
                <a:spcPts val="0"/>
              </a:spcAft>
              <a:buSzPts val="4800"/>
              <a:buNone/>
              <a:defRPr sz="4800"/>
            </a:lvl5pPr>
            <a:lvl6pPr lvl="5" rtl="0">
              <a:lnSpc>
                <a:spcPct val="100000"/>
              </a:lnSpc>
              <a:spcBef>
                <a:spcPts val="0"/>
              </a:spcBef>
              <a:spcAft>
                <a:spcPts val="0"/>
              </a:spcAft>
              <a:buSzPts val="4800"/>
              <a:buNone/>
              <a:defRPr sz="4800"/>
            </a:lvl6pPr>
            <a:lvl7pPr lvl="6" rtl="0">
              <a:lnSpc>
                <a:spcPct val="100000"/>
              </a:lnSpc>
              <a:spcBef>
                <a:spcPts val="0"/>
              </a:spcBef>
              <a:spcAft>
                <a:spcPts val="0"/>
              </a:spcAft>
              <a:buSzPts val="4800"/>
              <a:buNone/>
              <a:defRPr sz="4800"/>
            </a:lvl7pPr>
            <a:lvl8pPr lvl="7" rtl="0">
              <a:lnSpc>
                <a:spcPct val="100000"/>
              </a:lnSpc>
              <a:spcBef>
                <a:spcPts val="0"/>
              </a:spcBef>
              <a:spcAft>
                <a:spcPts val="0"/>
              </a:spcAft>
              <a:buSzPts val="4800"/>
              <a:buNone/>
              <a:defRPr sz="4800"/>
            </a:lvl8pPr>
            <a:lvl9pPr lvl="8" rtl="0">
              <a:lnSpc>
                <a:spcPct val="100000"/>
              </a:lnSpc>
              <a:spcBef>
                <a:spcPts val="0"/>
              </a:spcBef>
              <a:spcAft>
                <a:spcPts val="0"/>
              </a:spcAft>
              <a:buSzPts val="4800"/>
              <a:buNone/>
              <a:defRPr sz="4800"/>
            </a:lvl9pPr>
          </a:lstStyle>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s">
  <p:cSld name="CUSTOM_10">
    <p:spTree>
      <p:nvGrpSpPr>
        <p:cNvPr id="1547" name="Shape 1547"/>
        <p:cNvGrpSpPr/>
        <p:nvPr/>
      </p:nvGrpSpPr>
      <p:grpSpPr>
        <a:xfrm>
          <a:off x="0" y="0"/>
          <a:ext cx="0" cy="0"/>
          <a:chOff x="0" y="0"/>
          <a:chExt cx="0" cy="0"/>
        </a:xfrm>
      </p:grpSpPr>
      <p:sp>
        <p:nvSpPr>
          <p:cNvPr id="1548" name="Google Shape;1548;p123"/>
          <p:cNvSpPr txBox="1"/>
          <p:nvPr>
            <p:ph idx="1" type="subTitle"/>
          </p:nvPr>
        </p:nvSpPr>
        <p:spPr>
          <a:xfrm flipH="1">
            <a:off x="720000" y="1132375"/>
            <a:ext cx="7704000" cy="3294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Font typeface="Roboto"/>
              <a:buAutoNum type="arabicPeriod"/>
              <a:defRPr sz="1200"/>
            </a:lvl1pPr>
            <a:lvl2pPr lvl="1" rtl="0" algn="ctr">
              <a:lnSpc>
                <a:spcPct val="100000"/>
              </a:lnSpc>
              <a:spcBef>
                <a:spcPts val="0"/>
              </a:spcBef>
              <a:spcAft>
                <a:spcPts val="0"/>
              </a:spcAft>
              <a:buSzPts val="1200"/>
              <a:buFont typeface="Roboto Condensed Light"/>
              <a:buAutoNum type="alphaLcPeriod"/>
              <a:defRPr sz="1200"/>
            </a:lvl2pPr>
            <a:lvl3pPr lvl="2" rtl="0" algn="ctr">
              <a:lnSpc>
                <a:spcPct val="100000"/>
              </a:lnSpc>
              <a:spcBef>
                <a:spcPts val="0"/>
              </a:spcBef>
              <a:spcAft>
                <a:spcPts val="0"/>
              </a:spcAft>
              <a:buSzPts val="1200"/>
              <a:buFont typeface="Roboto Condensed Light"/>
              <a:buAutoNum type="romanLcPeriod"/>
              <a:defRPr sz="1200"/>
            </a:lvl3pPr>
            <a:lvl4pPr lvl="3" rtl="0" algn="ctr">
              <a:lnSpc>
                <a:spcPct val="100000"/>
              </a:lnSpc>
              <a:spcBef>
                <a:spcPts val="0"/>
              </a:spcBef>
              <a:spcAft>
                <a:spcPts val="0"/>
              </a:spcAft>
              <a:buSzPts val="1200"/>
              <a:buFont typeface="Roboto Condensed Light"/>
              <a:buAutoNum type="arabicPeriod"/>
              <a:defRPr sz="1200"/>
            </a:lvl4pPr>
            <a:lvl5pPr lvl="4" rtl="0" algn="ctr">
              <a:lnSpc>
                <a:spcPct val="100000"/>
              </a:lnSpc>
              <a:spcBef>
                <a:spcPts val="0"/>
              </a:spcBef>
              <a:spcAft>
                <a:spcPts val="0"/>
              </a:spcAft>
              <a:buSzPts val="1200"/>
              <a:buFont typeface="Roboto Condensed Light"/>
              <a:buAutoNum type="alphaLcPeriod"/>
              <a:defRPr sz="1200"/>
            </a:lvl5pPr>
            <a:lvl6pPr lvl="5" rtl="0" algn="ctr">
              <a:lnSpc>
                <a:spcPct val="100000"/>
              </a:lnSpc>
              <a:spcBef>
                <a:spcPts val="0"/>
              </a:spcBef>
              <a:spcAft>
                <a:spcPts val="0"/>
              </a:spcAft>
              <a:buSzPts val="1200"/>
              <a:buFont typeface="Roboto Condensed Light"/>
              <a:buAutoNum type="romanLcPeriod"/>
              <a:defRPr sz="1200"/>
            </a:lvl6pPr>
            <a:lvl7pPr lvl="6" rtl="0" algn="ctr">
              <a:lnSpc>
                <a:spcPct val="100000"/>
              </a:lnSpc>
              <a:spcBef>
                <a:spcPts val="0"/>
              </a:spcBef>
              <a:spcAft>
                <a:spcPts val="0"/>
              </a:spcAft>
              <a:buSzPts val="1200"/>
              <a:buFont typeface="Roboto Condensed Light"/>
              <a:buAutoNum type="arabicPeriod"/>
              <a:defRPr sz="1200"/>
            </a:lvl7pPr>
            <a:lvl8pPr lvl="7" rtl="0" algn="ctr">
              <a:lnSpc>
                <a:spcPct val="100000"/>
              </a:lnSpc>
              <a:spcBef>
                <a:spcPts val="0"/>
              </a:spcBef>
              <a:spcAft>
                <a:spcPts val="0"/>
              </a:spcAft>
              <a:buSzPts val="1200"/>
              <a:buFont typeface="Roboto Condensed Light"/>
              <a:buAutoNum type="alphaLcPeriod"/>
              <a:defRPr sz="1200"/>
            </a:lvl8pPr>
            <a:lvl9pPr lvl="8" rtl="0" algn="ctr">
              <a:lnSpc>
                <a:spcPct val="100000"/>
              </a:lnSpc>
              <a:spcBef>
                <a:spcPts val="0"/>
              </a:spcBef>
              <a:spcAft>
                <a:spcPts val="0"/>
              </a:spcAft>
              <a:buSzPts val="1200"/>
              <a:buFont typeface="Roboto Condensed Light"/>
              <a:buAutoNum type="romanLcPeriod"/>
              <a:defRPr sz="1200"/>
            </a:lvl9pPr>
          </a:lstStyle>
          <a:p/>
        </p:txBody>
      </p:sp>
      <p:sp>
        <p:nvSpPr>
          <p:cNvPr id="1549" name="Google Shape;1549;p123"/>
          <p:cNvSpPr txBox="1"/>
          <p:nvPr>
            <p:ph type="title"/>
          </p:nvPr>
        </p:nvSpPr>
        <p:spPr>
          <a:xfrm>
            <a:off x="1278050" y="343200"/>
            <a:ext cx="6588000" cy="6690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3000">
                <a:solidFill>
                  <a:schemeClr val="dk2"/>
                </a:solidFill>
              </a:defRPr>
            </a:lvl1pPr>
            <a:lvl2pPr lvl="1" rtl="0" algn="ctr">
              <a:spcBef>
                <a:spcPts val="0"/>
              </a:spcBef>
              <a:spcAft>
                <a:spcPts val="0"/>
              </a:spcAft>
              <a:buNone/>
              <a:defRPr sz="3000"/>
            </a:lvl2pPr>
            <a:lvl3pPr lvl="2" rtl="0" algn="ctr">
              <a:spcBef>
                <a:spcPts val="0"/>
              </a:spcBef>
              <a:spcAft>
                <a:spcPts val="0"/>
              </a:spcAft>
              <a:buNone/>
              <a:defRPr sz="3000"/>
            </a:lvl3pPr>
            <a:lvl4pPr lvl="3" rtl="0" algn="ctr">
              <a:spcBef>
                <a:spcPts val="0"/>
              </a:spcBef>
              <a:spcAft>
                <a:spcPts val="0"/>
              </a:spcAft>
              <a:buNone/>
              <a:defRPr sz="3000"/>
            </a:lvl4pPr>
            <a:lvl5pPr lvl="4" rtl="0" algn="ctr">
              <a:spcBef>
                <a:spcPts val="0"/>
              </a:spcBef>
              <a:spcAft>
                <a:spcPts val="0"/>
              </a:spcAft>
              <a:buNone/>
              <a:defRPr sz="3000"/>
            </a:lvl5pPr>
            <a:lvl6pPr lvl="5" rtl="0" algn="ctr">
              <a:spcBef>
                <a:spcPts val="0"/>
              </a:spcBef>
              <a:spcAft>
                <a:spcPts val="0"/>
              </a:spcAft>
              <a:buNone/>
              <a:defRPr sz="3000"/>
            </a:lvl6pPr>
            <a:lvl7pPr lvl="6" rtl="0" algn="ctr">
              <a:spcBef>
                <a:spcPts val="0"/>
              </a:spcBef>
              <a:spcAft>
                <a:spcPts val="0"/>
              </a:spcAft>
              <a:buNone/>
              <a:defRPr sz="3000"/>
            </a:lvl7pPr>
            <a:lvl8pPr lvl="7" rtl="0" algn="ctr">
              <a:spcBef>
                <a:spcPts val="0"/>
              </a:spcBef>
              <a:spcAft>
                <a:spcPts val="0"/>
              </a:spcAft>
              <a:buNone/>
              <a:defRPr sz="3000"/>
            </a:lvl8pPr>
            <a:lvl9pPr lvl="8" rtl="0" algn="ctr">
              <a:spcBef>
                <a:spcPts val="0"/>
              </a:spcBef>
              <a:spcAft>
                <a:spcPts val="0"/>
              </a:spcAft>
              <a:buNone/>
              <a:defRPr sz="3000"/>
            </a:lvl9pPr>
          </a:lstStyle>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11">
    <p:spTree>
      <p:nvGrpSpPr>
        <p:cNvPr id="1550" name="Shape 1550"/>
        <p:cNvGrpSpPr/>
        <p:nvPr/>
      </p:nvGrpSpPr>
      <p:grpSpPr>
        <a:xfrm>
          <a:off x="0" y="0"/>
          <a:ext cx="0" cy="0"/>
          <a:chOff x="0" y="0"/>
          <a:chExt cx="0" cy="0"/>
        </a:xfrm>
      </p:grpSpPr>
      <p:sp>
        <p:nvSpPr>
          <p:cNvPr id="1551" name="Google Shape;1551;p124"/>
          <p:cNvSpPr txBox="1"/>
          <p:nvPr>
            <p:ph idx="1" type="subTitle"/>
          </p:nvPr>
        </p:nvSpPr>
        <p:spPr>
          <a:xfrm>
            <a:off x="6416724" y="2283125"/>
            <a:ext cx="1895700" cy="664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552" name="Google Shape;1552;p124"/>
          <p:cNvSpPr txBox="1"/>
          <p:nvPr>
            <p:ph type="title"/>
          </p:nvPr>
        </p:nvSpPr>
        <p:spPr>
          <a:xfrm>
            <a:off x="6385849" y="1753325"/>
            <a:ext cx="1957500" cy="529800"/>
          </a:xfrm>
          <a:prstGeom prst="rect">
            <a:avLst/>
          </a:prstGeom>
          <a:solidFill>
            <a:schemeClr val="dk2"/>
          </a:solidFill>
        </p:spPr>
        <p:txBody>
          <a:bodyPr anchorCtr="0" anchor="b" bIns="91425" lIns="91425" spcFirstLastPara="1" rIns="91425" wrap="square" tIns="91425">
            <a:noAutofit/>
          </a:bodyPr>
          <a:lstStyle>
            <a:lvl1pPr lvl="0" rtl="0" algn="ctr">
              <a:spcBef>
                <a:spcPts val="0"/>
              </a:spcBef>
              <a:spcAft>
                <a:spcPts val="0"/>
              </a:spcAft>
              <a:buClr>
                <a:schemeClr val="dk1"/>
              </a:buClr>
              <a:buSzPts val="2200"/>
              <a:buNone/>
              <a:defRPr sz="2200">
                <a:solidFill>
                  <a:schemeClr val="dk1"/>
                </a:solidFill>
              </a:defRPr>
            </a:lvl1pPr>
            <a:lvl2pPr lvl="1"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2pPr>
            <a:lvl3pPr lvl="2"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3pPr>
            <a:lvl4pPr lvl="3"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4pPr>
            <a:lvl5pPr lvl="4"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5pPr>
            <a:lvl6pPr lvl="5"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6pPr>
            <a:lvl7pPr lvl="6"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7pPr>
            <a:lvl8pPr lvl="7"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8pPr>
            <a:lvl9pPr lvl="8"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9pPr>
          </a:lstStyle>
          <a:p/>
        </p:txBody>
      </p:sp>
      <p:sp>
        <p:nvSpPr>
          <p:cNvPr id="1553" name="Google Shape;1553;p124"/>
          <p:cNvSpPr txBox="1"/>
          <p:nvPr>
            <p:ph idx="2" type="subTitle"/>
          </p:nvPr>
        </p:nvSpPr>
        <p:spPr>
          <a:xfrm>
            <a:off x="835225" y="2283125"/>
            <a:ext cx="1895700" cy="664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554" name="Google Shape;1554;p124"/>
          <p:cNvSpPr txBox="1"/>
          <p:nvPr>
            <p:ph idx="3" type="title"/>
          </p:nvPr>
        </p:nvSpPr>
        <p:spPr>
          <a:xfrm>
            <a:off x="804350" y="1753325"/>
            <a:ext cx="1957500" cy="529800"/>
          </a:xfrm>
          <a:prstGeom prst="rect">
            <a:avLst/>
          </a:prstGeom>
          <a:solidFill>
            <a:schemeClr val="dk2"/>
          </a:solidFill>
        </p:spPr>
        <p:txBody>
          <a:bodyPr anchorCtr="0" anchor="b" bIns="91425" lIns="91425" spcFirstLastPara="1" rIns="91425" wrap="square" tIns="91425">
            <a:noAutofit/>
          </a:bodyPr>
          <a:lstStyle>
            <a:lvl1pPr lvl="0" rtl="0" algn="ctr">
              <a:spcBef>
                <a:spcPts val="0"/>
              </a:spcBef>
              <a:spcAft>
                <a:spcPts val="0"/>
              </a:spcAft>
              <a:buClr>
                <a:schemeClr val="dk1"/>
              </a:buClr>
              <a:buSzPts val="2200"/>
              <a:buNone/>
              <a:defRPr sz="2200">
                <a:solidFill>
                  <a:schemeClr val="dk1"/>
                </a:solidFill>
              </a:defRPr>
            </a:lvl1pPr>
            <a:lvl2pPr lvl="1"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2pPr>
            <a:lvl3pPr lvl="2"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3pPr>
            <a:lvl4pPr lvl="3"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4pPr>
            <a:lvl5pPr lvl="4"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5pPr>
            <a:lvl6pPr lvl="5"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6pPr>
            <a:lvl7pPr lvl="6"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7pPr>
            <a:lvl8pPr lvl="7"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8pPr>
            <a:lvl9pPr lvl="8"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9pPr>
          </a:lstStyle>
          <a:p/>
        </p:txBody>
      </p:sp>
      <p:sp>
        <p:nvSpPr>
          <p:cNvPr id="1555" name="Google Shape;1555;p124"/>
          <p:cNvSpPr txBox="1"/>
          <p:nvPr>
            <p:ph idx="4" type="subTitle"/>
          </p:nvPr>
        </p:nvSpPr>
        <p:spPr>
          <a:xfrm>
            <a:off x="3624150" y="2283125"/>
            <a:ext cx="1895700" cy="664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556" name="Google Shape;1556;p124"/>
          <p:cNvSpPr txBox="1"/>
          <p:nvPr>
            <p:ph idx="5" type="title"/>
          </p:nvPr>
        </p:nvSpPr>
        <p:spPr>
          <a:xfrm>
            <a:off x="3593246" y="1753325"/>
            <a:ext cx="1957500" cy="529800"/>
          </a:xfrm>
          <a:prstGeom prst="rect">
            <a:avLst/>
          </a:prstGeom>
          <a:solidFill>
            <a:schemeClr val="lt2"/>
          </a:solidFill>
        </p:spPr>
        <p:txBody>
          <a:bodyPr anchorCtr="0" anchor="b" bIns="91425" lIns="91425" spcFirstLastPara="1" rIns="91425" wrap="square" tIns="91425">
            <a:noAutofit/>
          </a:bodyPr>
          <a:lstStyle>
            <a:lvl1pPr lvl="0" rtl="0" algn="ctr">
              <a:spcBef>
                <a:spcPts val="0"/>
              </a:spcBef>
              <a:spcAft>
                <a:spcPts val="0"/>
              </a:spcAft>
              <a:buClr>
                <a:schemeClr val="lt1"/>
              </a:buClr>
              <a:buSzPts val="2200"/>
              <a:buNone/>
              <a:defRPr sz="2200">
                <a:solidFill>
                  <a:schemeClr val="lt1"/>
                </a:solidFill>
              </a:defRPr>
            </a:lvl1pPr>
            <a:lvl2pPr lvl="1"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2pPr>
            <a:lvl3pPr lvl="2"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3pPr>
            <a:lvl4pPr lvl="3"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4pPr>
            <a:lvl5pPr lvl="4"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5pPr>
            <a:lvl6pPr lvl="5"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6pPr>
            <a:lvl7pPr lvl="6"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7pPr>
            <a:lvl8pPr lvl="7"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8pPr>
            <a:lvl9pPr lvl="8"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9pPr>
          </a:lstStyle>
          <a:p/>
        </p:txBody>
      </p:sp>
      <p:sp>
        <p:nvSpPr>
          <p:cNvPr id="1557" name="Google Shape;1557;p124"/>
          <p:cNvSpPr txBox="1"/>
          <p:nvPr>
            <p:ph idx="6" type="subTitle"/>
          </p:nvPr>
        </p:nvSpPr>
        <p:spPr>
          <a:xfrm>
            <a:off x="6416724" y="3826425"/>
            <a:ext cx="1895700" cy="664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558" name="Google Shape;1558;p124"/>
          <p:cNvSpPr txBox="1"/>
          <p:nvPr>
            <p:ph idx="7" type="title"/>
          </p:nvPr>
        </p:nvSpPr>
        <p:spPr>
          <a:xfrm>
            <a:off x="6385824" y="3296625"/>
            <a:ext cx="1957500" cy="529800"/>
          </a:xfrm>
          <a:prstGeom prst="rect">
            <a:avLst/>
          </a:prstGeom>
          <a:solidFill>
            <a:schemeClr val="lt2"/>
          </a:solidFill>
        </p:spPr>
        <p:txBody>
          <a:bodyPr anchorCtr="0" anchor="b" bIns="91425" lIns="91425" spcFirstLastPara="1" rIns="91425" wrap="square" tIns="91425">
            <a:noAutofit/>
          </a:bodyPr>
          <a:lstStyle>
            <a:lvl1pPr lvl="0" rtl="0" algn="ctr">
              <a:spcBef>
                <a:spcPts val="0"/>
              </a:spcBef>
              <a:spcAft>
                <a:spcPts val="0"/>
              </a:spcAft>
              <a:buSzPts val="2200"/>
              <a:buNone/>
              <a:defRPr sz="2200"/>
            </a:lvl1pPr>
            <a:lvl2pPr lvl="1"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2pPr>
            <a:lvl3pPr lvl="2"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3pPr>
            <a:lvl4pPr lvl="3"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4pPr>
            <a:lvl5pPr lvl="4"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5pPr>
            <a:lvl6pPr lvl="5"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6pPr>
            <a:lvl7pPr lvl="6"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7pPr>
            <a:lvl8pPr lvl="7"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8pPr>
            <a:lvl9pPr lvl="8"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9pPr>
          </a:lstStyle>
          <a:p/>
        </p:txBody>
      </p:sp>
      <p:sp>
        <p:nvSpPr>
          <p:cNvPr id="1559" name="Google Shape;1559;p124"/>
          <p:cNvSpPr txBox="1"/>
          <p:nvPr>
            <p:ph idx="8" type="subTitle"/>
          </p:nvPr>
        </p:nvSpPr>
        <p:spPr>
          <a:xfrm>
            <a:off x="835225" y="3826425"/>
            <a:ext cx="1895700" cy="664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560" name="Google Shape;1560;p124"/>
          <p:cNvSpPr txBox="1"/>
          <p:nvPr>
            <p:ph idx="9" type="title"/>
          </p:nvPr>
        </p:nvSpPr>
        <p:spPr>
          <a:xfrm>
            <a:off x="804325" y="3296625"/>
            <a:ext cx="1957500" cy="529800"/>
          </a:xfrm>
          <a:prstGeom prst="rect">
            <a:avLst/>
          </a:prstGeom>
          <a:solidFill>
            <a:schemeClr val="lt2"/>
          </a:solidFill>
        </p:spPr>
        <p:txBody>
          <a:bodyPr anchorCtr="0" anchor="b" bIns="91425" lIns="91425" spcFirstLastPara="1" rIns="91425" wrap="square" tIns="91425">
            <a:noAutofit/>
          </a:bodyPr>
          <a:lstStyle>
            <a:lvl1pPr lvl="0" rtl="0" algn="ctr">
              <a:spcBef>
                <a:spcPts val="0"/>
              </a:spcBef>
              <a:spcAft>
                <a:spcPts val="0"/>
              </a:spcAft>
              <a:buClr>
                <a:schemeClr val="lt1"/>
              </a:buClr>
              <a:buSzPts val="2200"/>
              <a:buNone/>
              <a:defRPr sz="2200">
                <a:solidFill>
                  <a:schemeClr val="lt1"/>
                </a:solidFill>
              </a:defRPr>
            </a:lvl1pPr>
            <a:lvl2pPr lvl="1"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2pPr>
            <a:lvl3pPr lvl="2"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3pPr>
            <a:lvl4pPr lvl="3"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4pPr>
            <a:lvl5pPr lvl="4"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5pPr>
            <a:lvl6pPr lvl="5"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6pPr>
            <a:lvl7pPr lvl="6"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7pPr>
            <a:lvl8pPr lvl="7"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8pPr>
            <a:lvl9pPr lvl="8"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9pPr>
          </a:lstStyle>
          <a:p/>
        </p:txBody>
      </p:sp>
      <p:sp>
        <p:nvSpPr>
          <p:cNvPr id="1561" name="Google Shape;1561;p124"/>
          <p:cNvSpPr txBox="1"/>
          <p:nvPr>
            <p:ph idx="13" type="subTitle"/>
          </p:nvPr>
        </p:nvSpPr>
        <p:spPr>
          <a:xfrm>
            <a:off x="3624150" y="3826425"/>
            <a:ext cx="1895700" cy="664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562" name="Google Shape;1562;p124"/>
          <p:cNvSpPr txBox="1"/>
          <p:nvPr>
            <p:ph idx="14" type="title"/>
          </p:nvPr>
        </p:nvSpPr>
        <p:spPr>
          <a:xfrm>
            <a:off x="3593246" y="3296625"/>
            <a:ext cx="1957500" cy="529800"/>
          </a:xfrm>
          <a:prstGeom prst="rect">
            <a:avLst/>
          </a:prstGeom>
          <a:solidFill>
            <a:schemeClr val="dk2"/>
          </a:solidFill>
        </p:spPr>
        <p:txBody>
          <a:bodyPr anchorCtr="0" anchor="b" bIns="91425" lIns="91425" spcFirstLastPara="1" rIns="91425" wrap="square" tIns="91425">
            <a:noAutofit/>
          </a:bodyPr>
          <a:lstStyle>
            <a:lvl1pPr lvl="0" rtl="0" algn="ctr">
              <a:spcBef>
                <a:spcPts val="0"/>
              </a:spcBef>
              <a:spcAft>
                <a:spcPts val="0"/>
              </a:spcAft>
              <a:buClr>
                <a:schemeClr val="dk1"/>
              </a:buClr>
              <a:buSzPts val="2200"/>
              <a:buNone/>
              <a:defRPr sz="2200">
                <a:solidFill>
                  <a:schemeClr val="dk1"/>
                </a:solidFill>
              </a:defRPr>
            </a:lvl1pPr>
            <a:lvl2pPr lvl="1"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2pPr>
            <a:lvl3pPr lvl="2"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3pPr>
            <a:lvl4pPr lvl="3"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4pPr>
            <a:lvl5pPr lvl="4"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5pPr>
            <a:lvl6pPr lvl="5"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6pPr>
            <a:lvl7pPr lvl="6"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7pPr>
            <a:lvl8pPr lvl="7"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8pPr>
            <a:lvl9pPr lvl="8"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9pPr>
          </a:lstStyle>
          <a:p/>
        </p:txBody>
      </p:sp>
      <p:sp>
        <p:nvSpPr>
          <p:cNvPr id="1563" name="Google Shape;1563;p124"/>
          <p:cNvSpPr txBox="1"/>
          <p:nvPr>
            <p:ph idx="15" type="title"/>
          </p:nvPr>
        </p:nvSpPr>
        <p:spPr>
          <a:xfrm>
            <a:off x="1278000" y="342000"/>
            <a:ext cx="6588000" cy="6690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3000">
                <a:solidFill>
                  <a:schemeClr val="dk2"/>
                </a:solidFill>
              </a:defRPr>
            </a:lvl1pPr>
            <a:lvl2pPr lvl="1" rtl="0" algn="ctr">
              <a:spcBef>
                <a:spcPts val="0"/>
              </a:spcBef>
              <a:spcAft>
                <a:spcPts val="0"/>
              </a:spcAft>
              <a:buNone/>
              <a:defRPr sz="3000"/>
            </a:lvl2pPr>
            <a:lvl3pPr lvl="2" rtl="0" algn="ctr">
              <a:spcBef>
                <a:spcPts val="0"/>
              </a:spcBef>
              <a:spcAft>
                <a:spcPts val="0"/>
              </a:spcAft>
              <a:buNone/>
              <a:defRPr sz="3000"/>
            </a:lvl3pPr>
            <a:lvl4pPr lvl="3" rtl="0" algn="ctr">
              <a:spcBef>
                <a:spcPts val="0"/>
              </a:spcBef>
              <a:spcAft>
                <a:spcPts val="0"/>
              </a:spcAft>
              <a:buNone/>
              <a:defRPr sz="3000"/>
            </a:lvl4pPr>
            <a:lvl5pPr lvl="4" rtl="0" algn="ctr">
              <a:spcBef>
                <a:spcPts val="0"/>
              </a:spcBef>
              <a:spcAft>
                <a:spcPts val="0"/>
              </a:spcAft>
              <a:buNone/>
              <a:defRPr sz="3000"/>
            </a:lvl5pPr>
            <a:lvl6pPr lvl="5" rtl="0" algn="ctr">
              <a:spcBef>
                <a:spcPts val="0"/>
              </a:spcBef>
              <a:spcAft>
                <a:spcPts val="0"/>
              </a:spcAft>
              <a:buNone/>
              <a:defRPr sz="3000"/>
            </a:lvl6pPr>
            <a:lvl7pPr lvl="6" rtl="0" algn="ctr">
              <a:spcBef>
                <a:spcPts val="0"/>
              </a:spcBef>
              <a:spcAft>
                <a:spcPts val="0"/>
              </a:spcAft>
              <a:buNone/>
              <a:defRPr sz="3000"/>
            </a:lvl7pPr>
            <a:lvl8pPr lvl="7" rtl="0" algn="ctr">
              <a:spcBef>
                <a:spcPts val="0"/>
              </a:spcBef>
              <a:spcAft>
                <a:spcPts val="0"/>
              </a:spcAft>
              <a:buNone/>
              <a:defRPr sz="3000"/>
            </a:lvl8pPr>
            <a:lvl9pPr lvl="8" rtl="0" algn="ctr">
              <a:spcBef>
                <a:spcPts val="0"/>
              </a:spcBef>
              <a:spcAft>
                <a:spcPts val="0"/>
              </a:spcAft>
              <a:buNone/>
              <a:defRPr sz="3000"/>
            </a:lvl9pPr>
          </a:lstStyle>
          <a:p/>
        </p:txBody>
      </p:sp>
      <p:sp>
        <p:nvSpPr>
          <p:cNvPr id="1564" name="Google Shape;1564;p124"/>
          <p:cNvSpPr/>
          <p:nvPr/>
        </p:nvSpPr>
        <p:spPr>
          <a:xfrm flipH="1">
            <a:off x="-40" y="1952289"/>
            <a:ext cx="7790203" cy="131872"/>
          </a:xfrm>
          <a:custGeom>
            <a:rect b="b" l="l" r="r" t="t"/>
            <a:pathLst>
              <a:path extrusionOk="0" h="4121" w="42303">
                <a:moveTo>
                  <a:pt x="0" y="1"/>
                </a:moveTo>
                <a:lnTo>
                  <a:pt x="0" y="4120"/>
                </a:lnTo>
                <a:lnTo>
                  <a:pt x="42303" y="4120"/>
                </a:lnTo>
                <a:lnTo>
                  <a:pt x="42303"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124"/>
          <p:cNvSpPr/>
          <p:nvPr/>
        </p:nvSpPr>
        <p:spPr>
          <a:xfrm flipH="1">
            <a:off x="933395" y="3495600"/>
            <a:ext cx="8210589" cy="131851"/>
          </a:xfrm>
          <a:custGeom>
            <a:rect b="b" l="l" r="r" t="t"/>
            <a:pathLst>
              <a:path extrusionOk="0" h="4121" w="42303">
                <a:moveTo>
                  <a:pt x="0" y="1"/>
                </a:moveTo>
                <a:lnTo>
                  <a:pt x="0" y="4120"/>
                </a:lnTo>
                <a:lnTo>
                  <a:pt x="42303" y="4120"/>
                </a:lnTo>
                <a:lnTo>
                  <a:pt x="42303"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50" name="Shape 50"/>
        <p:cNvGrpSpPr/>
        <p:nvPr/>
      </p:nvGrpSpPr>
      <p:grpSpPr>
        <a:xfrm>
          <a:off x="0" y="0"/>
          <a:ext cx="0" cy="0"/>
          <a:chOff x="0" y="0"/>
          <a:chExt cx="0" cy="0"/>
        </a:xfrm>
      </p:grpSpPr>
      <p:sp>
        <p:nvSpPr>
          <p:cNvPr id="51" name="Google Shape;51;p13"/>
          <p:cNvSpPr/>
          <p:nvPr/>
        </p:nvSpPr>
        <p:spPr>
          <a:xfrm>
            <a:off x="0" y="1584850"/>
            <a:ext cx="4361919" cy="241405"/>
          </a:xfrm>
          <a:custGeom>
            <a:rect b="b" l="l" r="r" t="t"/>
            <a:pathLst>
              <a:path extrusionOk="0" h="5859" w="146079">
                <a:moveTo>
                  <a:pt x="1" y="1"/>
                </a:moveTo>
                <a:lnTo>
                  <a:pt x="1" y="5858"/>
                </a:lnTo>
                <a:lnTo>
                  <a:pt x="146079" y="5858"/>
                </a:lnTo>
                <a:lnTo>
                  <a:pt x="14607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13"/>
          <p:cNvSpPr/>
          <p:nvPr/>
        </p:nvSpPr>
        <p:spPr>
          <a:xfrm>
            <a:off x="6076300" y="1584850"/>
            <a:ext cx="1243658" cy="241393"/>
          </a:xfrm>
          <a:custGeom>
            <a:rect b="b" l="l" r="r" t="t"/>
            <a:pathLst>
              <a:path extrusionOk="0" h="5847" w="19503">
                <a:moveTo>
                  <a:pt x="0" y="1"/>
                </a:moveTo>
                <a:lnTo>
                  <a:pt x="0" y="5847"/>
                </a:lnTo>
                <a:lnTo>
                  <a:pt x="19503" y="5847"/>
                </a:lnTo>
                <a:lnTo>
                  <a:pt x="1950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13"/>
          <p:cNvSpPr/>
          <p:nvPr/>
        </p:nvSpPr>
        <p:spPr>
          <a:xfrm>
            <a:off x="2172024" y="3002644"/>
            <a:ext cx="1243656" cy="240911"/>
          </a:xfrm>
          <a:custGeom>
            <a:rect b="b" l="l" r="r" t="t"/>
            <a:pathLst>
              <a:path extrusionOk="0" h="5847" w="30184">
                <a:moveTo>
                  <a:pt x="1" y="0"/>
                </a:moveTo>
                <a:lnTo>
                  <a:pt x="1" y="5846"/>
                </a:lnTo>
                <a:lnTo>
                  <a:pt x="30183" y="5846"/>
                </a:lnTo>
                <a:lnTo>
                  <a:pt x="3018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13"/>
          <p:cNvSpPr/>
          <p:nvPr/>
        </p:nvSpPr>
        <p:spPr>
          <a:xfrm>
            <a:off x="4667250" y="3002650"/>
            <a:ext cx="4476882" cy="240896"/>
          </a:xfrm>
          <a:custGeom>
            <a:rect b="b" l="l" r="r" t="t"/>
            <a:pathLst>
              <a:path extrusionOk="0" h="5847" w="106491">
                <a:moveTo>
                  <a:pt x="1" y="0"/>
                </a:moveTo>
                <a:lnTo>
                  <a:pt x="1" y="5846"/>
                </a:lnTo>
                <a:lnTo>
                  <a:pt x="106490" y="5846"/>
                </a:lnTo>
                <a:lnTo>
                  <a:pt x="10649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13"/>
          <p:cNvSpPr/>
          <p:nvPr/>
        </p:nvSpPr>
        <p:spPr>
          <a:xfrm>
            <a:off x="4552950" y="1584850"/>
            <a:ext cx="1342466" cy="241405"/>
          </a:xfrm>
          <a:custGeom>
            <a:rect b="b" l="l" r="r" t="t"/>
            <a:pathLst>
              <a:path extrusionOk="0" h="5859" w="146079">
                <a:moveTo>
                  <a:pt x="1" y="1"/>
                </a:moveTo>
                <a:lnTo>
                  <a:pt x="1" y="5858"/>
                </a:lnTo>
                <a:lnTo>
                  <a:pt x="146079" y="5858"/>
                </a:lnTo>
                <a:lnTo>
                  <a:pt x="14607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13"/>
          <p:cNvSpPr txBox="1"/>
          <p:nvPr>
            <p:ph type="ctrTitle"/>
          </p:nvPr>
        </p:nvSpPr>
        <p:spPr>
          <a:xfrm flipH="1">
            <a:off x="2189800" y="1848349"/>
            <a:ext cx="2163900" cy="240900"/>
          </a:xfrm>
          <a:prstGeom prst="rect">
            <a:avLst/>
          </a:prstGeom>
        </p:spPr>
        <p:txBody>
          <a:bodyPr anchorCtr="0" anchor="b" bIns="0" lIns="91425" spcFirstLastPara="1" rIns="91425" wrap="square" tIns="0">
            <a:normAutofit/>
          </a:bodyPr>
          <a:lstStyle>
            <a:lvl1pPr lvl="0" rtl="0">
              <a:spcBef>
                <a:spcPts val="0"/>
              </a:spcBef>
              <a:spcAft>
                <a:spcPts val="0"/>
              </a:spcAft>
              <a:buSzPts val="3500"/>
              <a:buNone/>
              <a:defRPr sz="3500"/>
            </a:lvl1pPr>
            <a:lvl2pPr lvl="1" rtl="0" algn="ctr">
              <a:spcBef>
                <a:spcPts val="0"/>
              </a:spcBef>
              <a:spcAft>
                <a:spcPts val="0"/>
              </a:spcAft>
              <a:buClr>
                <a:srgbClr val="434343"/>
              </a:buClr>
              <a:buSzPts val="3500"/>
              <a:buNone/>
              <a:defRPr b="1" sz="3500">
                <a:solidFill>
                  <a:srgbClr val="434343"/>
                </a:solidFill>
              </a:defRPr>
            </a:lvl2pPr>
            <a:lvl3pPr lvl="2" rtl="0" algn="ctr">
              <a:spcBef>
                <a:spcPts val="0"/>
              </a:spcBef>
              <a:spcAft>
                <a:spcPts val="0"/>
              </a:spcAft>
              <a:buClr>
                <a:srgbClr val="434343"/>
              </a:buClr>
              <a:buSzPts val="3500"/>
              <a:buNone/>
              <a:defRPr b="1" sz="3500">
                <a:solidFill>
                  <a:srgbClr val="434343"/>
                </a:solidFill>
              </a:defRPr>
            </a:lvl3pPr>
            <a:lvl4pPr lvl="3" rtl="0" algn="ctr">
              <a:spcBef>
                <a:spcPts val="0"/>
              </a:spcBef>
              <a:spcAft>
                <a:spcPts val="0"/>
              </a:spcAft>
              <a:buClr>
                <a:srgbClr val="434343"/>
              </a:buClr>
              <a:buSzPts val="3500"/>
              <a:buNone/>
              <a:defRPr b="1" sz="3500">
                <a:solidFill>
                  <a:srgbClr val="434343"/>
                </a:solidFill>
              </a:defRPr>
            </a:lvl4pPr>
            <a:lvl5pPr lvl="4" rtl="0" algn="ctr">
              <a:spcBef>
                <a:spcPts val="0"/>
              </a:spcBef>
              <a:spcAft>
                <a:spcPts val="0"/>
              </a:spcAft>
              <a:buClr>
                <a:srgbClr val="434343"/>
              </a:buClr>
              <a:buSzPts val="3500"/>
              <a:buNone/>
              <a:defRPr b="1" sz="3500">
                <a:solidFill>
                  <a:srgbClr val="434343"/>
                </a:solidFill>
              </a:defRPr>
            </a:lvl5pPr>
            <a:lvl6pPr lvl="5" rtl="0" algn="ctr">
              <a:spcBef>
                <a:spcPts val="0"/>
              </a:spcBef>
              <a:spcAft>
                <a:spcPts val="0"/>
              </a:spcAft>
              <a:buClr>
                <a:srgbClr val="434343"/>
              </a:buClr>
              <a:buSzPts val="3500"/>
              <a:buNone/>
              <a:defRPr b="1" sz="3500">
                <a:solidFill>
                  <a:srgbClr val="434343"/>
                </a:solidFill>
              </a:defRPr>
            </a:lvl6pPr>
            <a:lvl7pPr lvl="6" rtl="0" algn="ctr">
              <a:spcBef>
                <a:spcPts val="0"/>
              </a:spcBef>
              <a:spcAft>
                <a:spcPts val="0"/>
              </a:spcAft>
              <a:buClr>
                <a:srgbClr val="434343"/>
              </a:buClr>
              <a:buSzPts val="3500"/>
              <a:buNone/>
              <a:defRPr b="1" sz="3500">
                <a:solidFill>
                  <a:srgbClr val="434343"/>
                </a:solidFill>
              </a:defRPr>
            </a:lvl7pPr>
            <a:lvl8pPr lvl="7" rtl="0" algn="ctr">
              <a:spcBef>
                <a:spcPts val="0"/>
              </a:spcBef>
              <a:spcAft>
                <a:spcPts val="0"/>
              </a:spcAft>
              <a:buClr>
                <a:srgbClr val="434343"/>
              </a:buClr>
              <a:buSzPts val="3500"/>
              <a:buNone/>
              <a:defRPr b="1" sz="3500">
                <a:solidFill>
                  <a:srgbClr val="434343"/>
                </a:solidFill>
              </a:defRPr>
            </a:lvl8pPr>
            <a:lvl9pPr lvl="8" rtl="0" algn="ctr">
              <a:spcBef>
                <a:spcPts val="0"/>
              </a:spcBef>
              <a:spcAft>
                <a:spcPts val="0"/>
              </a:spcAft>
              <a:buClr>
                <a:srgbClr val="434343"/>
              </a:buClr>
              <a:buSzPts val="3500"/>
              <a:buNone/>
              <a:defRPr b="1" sz="3500">
                <a:solidFill>
                  <a:srgbClr val="434343"/>
                </a:solidFill>
              </a:defRPr>
            </a:lvl9pPr>
          </a:lstStyle>
          <a:p/>
        </p:txBody>
      </p:sp>
      <p:sp>
        <p:nvSpPr>
          <p:cNvPr id="57" name="Google Shape;57;p13"/>
          <p:cNvSpPr txBox="1"/>
          <p:nvPr>
            <p:ph idx="1" type="subTitle"/>
          </p:nvPr>
        </p:nvSpPr>
        <p:spPr>
          <a:xfrm flipH="1">
            <a:off x="2189801" y="2162325"/>
            <a:ext cx="2163900" cy="426600"/>
          </a:xfrm>
          <a:prstGeom prst="rect">
            <a:avLst/>
          </a:prstGeom>
        </p:spPr>
        <p:txBody>
          <a:bodyPr anchorCtr="0" anchor="t" bIns="0" lIns="91425" spcFirstLastPara="1" rIns="91425" wrap="square" tIns="0">
            <a:normAutofit/>
          </a:bodyPr>
          <a:lstStyle>
            <a:lvl1pPr lvl="0" rtl="0">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1pPr>
            <a:lvl2pPr lvl="1" rtl="0" algn="ct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2pPr>
            <a:lvl3pPr lvl="2" rtl="0" algn="ct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3pPr>
            <a:lvl4pPr lvl="3" rtl="0" algn="ct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4pPr>
            <a:lvl5pPr lvl="4" rtl="0" algn="ct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5pPr>
            <a:lvl6pPr lvl="5" rtl="0" algn="ct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6pPr>
            <a:lvl7pPr lvl="6" rtl="0" algn="ct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7pPr>
            <a:lvl8pPr lvl="7" rtl="0" algn="ct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8pPr>
            <a:lvl9pPr lvl="8" rtl="0" algn="ct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9pPr>
          </a:lstStyle>
          <a:p/>
        </p:txBody>
      </p:sp>
      <p:sp>
        <p:nvSpPr>
          <p:cNvPr id="58" name="Google Shape;58;p13"/>
          <p:cNvSpPr txBox="1"/>
          <p:nvPr>
            <p:ph idx="2" type="ctrTitle"/>
          </p:nvPr>
        </p:nvSpPr>
        <p:spPr>
          <a:xfrm flipH="1">
            <a:off x="4811675" y="1848401"/>
            <a:ext cx="2163900" cy="240900"/>
          </a:xfrm>
          <a:prstGeom prst="rect">
            <a:avLst/>
          </a:prstGeom>
        </p:spPr>
        <p:txBody>
          <a:bodyPr anchorCtr="0" anchor="b" bIns="0" lIns="91425" spcFirstLastPara="1" rIns="91425" wrap="square" tIns="0">
            <a:normAutofit/>
          </a:bodyPr>
          <a:lstStyle>
            <a:lvl1pPr lvl="0" rtl="0" algn="r">
              <a:spcBef>
                <a:spcPts val="0"/>
              </a:spcBef>
              <a:spcAft>
                <a:spcPts val="0"/>
              </a:spcAft>
              <a:buSzPts val="3500"/>
              <a:buNone/>
              <a:defRPr sz="3500"/>
            </a:lvl1pPr>
            <a:lvl2pPr lvl="1" rtl="0" algn="r">
              <a:spcBef>
                <a:spcPts val="0"/>
              </a:spcBef>
              <a:spcAft>
                <a:spcPts val="0"/>
              </a:spcAft>
              <a:buClr>
                <a:srgbClr val="434343"/>
              </a:buClr>
              <a:buSzPts val="3500"/>
              <a:buNone/>
              <a:defRPr b="1" sz="3500">
                <a:solidFill>
                  <a:srgbClr val="434343"/>
                </a:solidFill>
              </a:defRPr>
            </a:lvl2pPr>
            <a:lvl3pPr lvl="2" rtl="0" algn="r">
              <a:spcBef>
                <a:spcPts val="0"/>
              </a:spcBef>
              <a:spcAft>
                <a:spcPts val="0"/>
              </a:spcAft>
              <a:buClr>
                <a:srgbClr val="434343"/>
              </a:buClr>
              <a:buSzPts val="3500"/>
              <a:buNone/>
              <a:defRPr b="1" sz="3500">
                <a:solidFill>
                  <a:srgbClr val="434343"/>
                </a:solidFill>
              </a:defRPr>
            </a:lvl3pPr>
            <a:lvl4pPr lvl="3" rtl="0" algn="r">
              <a:spcBef>
                <a:spcPts val="0"/>
              </a:spcBef>
              <a:spcAft>
                <a:spcPts val="0"/>
              </a:spcAft>
              <a:buClr>
                <a:srgbClr val="434343"/>
              </a:buClr>
              <a:buSzPts val="3500"/>
              <a:buNone/>
              <a:defRPr b="1" sz="3500">
                <a:solidFill>
                  <a:srgbClr val="434343"/>
                </a:solidFill>
              </a:defRPr>
            </a:lvl4pPr>
            <a:lvl5pPr lvl="4" rtl="0" algn="r">
              <a:spcBef>
                <a:spcPts val="0"/>
              </a:spcBef>
              <a:spcAft>
                <a:spcPts val="0"/>
              </a:spcAft>
              <a:buClr>
                <a:srgbClr val="434343"/>
              </a:buClr>
              <a:buSzPts val="3500"/>
              <a:buNone/>
              <a:defRPr b="1" sz="3500">
                <a:solidFill>
                  <a:srgbClr val="434343"/>
                </a:solidFill>
              </a:defRPr>
            </a:lvl5pPr>
            <a:lvl6pPr lvl="5" rtl="0" algn="r">
              <a:spcBef>
                <a:spcPts val="0"/>
              </a:spcBef>
              <a:spcAft>
                <a:spcPts val="0"/>
              </a:spcAft>
              <a:buClr>
                <a:srgbClr val="434343"/>
              </a:buClr>
              <a:buSzPts val="3500"/>
              <a:buNone/>
              <a:defRPr b="1" sz="3500">
                <a:solidFill>
                  <a:srgbClr val="434343"/>
                </a:solidFill>
              </a:defRPr>
            </a:lvl6pPr>
            <a:lvl7pPr lvl="6" rtl="0" algn="r">
              <a:spcBef>
                <a:spcPts val="0"/>
              </a:spcBef>
              <a:spcAft>
                <a:spcPts val="0"/>
              </a:spcAft>
              <a:buClr>
                <a:srgbClr val="434343"/>
              </a:buClr>
              <a:buSzPts val="3500"/>
              <a:buNone/>
              <a:defRPr b="1" sz="3500">
                <a:solidFill>
                  <a:srgbClr val="434343"/>
                </a:solidFill>
              </a:defRPr>
            </a:lvl7pPr>
            <a:lvl8pPr lvl="7" rtl="0" algn="r">
              <a:spcBef>
                <a:spcPts val="0"/>
              </a:spcBef>
              <a:spcAft>
                <a:spcPts val="0"/>
              </a:spcAft>
              <a:buClr>
                <a:srgbClr val="434343"/>
              </a:buClr>
              <a:buSzPts val="3500"/>
              <a:buNone/>
              <a:defRPr b="1" sz="3500">
                <a:solidFill>
                  <a:srgbClr val="434343"/>
                </a:solidFill>
              </a:defRPr>
            </a:lvl8pPr>
            <a:lvl9pPr lvl="8" rtl="0" algn="r">
              <a:spcBef>
                <a:spcPts val="0"/>
              </a:spcBef>
              <a:spcAft>
                <a:spcPts val="0"/>
              </a:spcAft>
              <a:buClr>
                <a:srgbClr val="434343"/>
              </a:buClr>
              <a:buSzPts val="3500"/>
              <a:buNone/>
              <a:defRPr b="1" sz="3500">
                <a:solidFill>
                  <a:srgbClr val="434343"/>
                </a:solidFill>
              </a:defRPr>
            </a:lvl9pPr>
          </a:lstStyle>
          <a:p/>
        </p:txBody>
      </p:sp>
      <p:sp>
        <p:nvSpPr>
          <p:cNvPr id="59" name="Google Shape;59;p13"/>
          <p:cNvSpPr txBox="1"/>
          <p:nvPr>
            <p:ph idx="3" type="subTitle"/>
          </p:nvPr>
        </p:nvSpPr>
        <p:spPr>
          <a:xfrm flipH="1">
            <a:off x="4811675" y="2163531"/>
            <a:ext cx="2163900" cy="426600"/>
          </a:xfrm>
          <a:prstGeom prst="rect">
            <a:avLst/>
          </a:prstGeom>
        </p:spPr>
        <p:txBody>
          <a:bodyPr anchorCtr="0" anchor="t" bIns="0" lIns="91425" spcFirstLastPara="1" rIns="91425" wrap="square" tIns="0">
            <a:normAutofit/>
          </a:bodyPr>
          <a:lstStyle>
            <a:lvl1pPr lvl="0" rtl="0" algn="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1pPr>
            <a:lvl2pPr lvl="1" rtl="0" algn="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2pPr>
            <a:lvl3pPr lvl="2" rtl="0" algn="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3pPr>
            <a:lvl4pPr lvl="3" rtl="0" algn="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4pPr>
            <a:lvl5pPr lvl="4" rtl="0" algn="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5pPr>
            <a:lvl6pPr lvl="5" rtl="0" algn="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6pPr>
            <a:lvl7pPr lvl="6" rtl="0" algn="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7pPr>
            <a:lvl8pPr lvl="7" rtl="0" algn="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8pPr>
            <a:lvl9pPr lvl="8" rtl="0" algn="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9pPr>
          </a:lstStyle>
          <a:p/>
        </p:txBody>
      </p:sp>
      <p:sp>
        <p:nvSpPr>
          <p:cNvPr id="60" name="Google Shape;60;p13"/>
          <p:cNvSpPr txBox="1"/>
          <p:nvPr>
            <p:ph idx="4" type="ctrTitle"/>
          </p:nvPr>
        </p:nvSpPr>
        <p:spPr>
          <a:xfrm flipH="1">
            <a:off x="2189796" y="3103412"/>
            <a:ext cx="2163900" cy="577800"/>
          </a:xfrm>
          <a:prstGeom prst="rect">
            <a:avLst/>
          </a:prstGeom>
        </p:spPr>
        <p:txBody>
          <a:bodyPr anchorCtr="0" anchor="b" bIns="91425" lIns="91425" spcFirstLastPara="1" rIns="91425" wrap="square" tIns="91425">
            <a:normAutofit/>
          </a:bodyPr>
          <a:lstStyle>
            <a:lvl1pPr lvl="0" rtl="0">
              <a:spcBef>
                <a:spcPts val="0"/>
              </a:spcBef>
              <a:spcAft>
                <a:spcPts val="0"/>
              </a:spcAft>
              <a:buSzPts val="2400"/>
              <a:buNone/>
              <a:defRPr sz="2200"/>
            </a:lvl1pPr>
            <a:lvl2pPr lvl="1" rtl="0" algn="ctr">
              <a:spcBef>
                <a:spcPts val="0"/>
              </a:spcBef>
              <a:spcAft>
                <a:spcPts val="0"/>
              </a:spcAft>
              <a:buClr>
                <a:srgbClr val="434343"/>
              </a:buClr>
              <a:buSzPts val="1800"/>
              <a:buNone/>
              <a:defRPr sz="1800">
                <a:solidFill>
                  <a:srgbClr val="434343"/>
                </a:solidFill>
              </a:defRPr>
            </a:lvl2pPr>
            <a:lvl3pPr lvl="2" rtl="0" algn="ctr">
              <a:spcBef>
                <a:spcPts val="0"/>
              </a:spcBef>
              <a:spcAft>
                <a:spcPts val="0"/>
              </a:spcAft>
              <a:buClr>
                <a:srgbClr val="434343"/>
              </a:buClr>
              <a:buSzPts val="1800"/>
              <a:buNone/>
              <a:defRPr sz="1800">
                <a:solidFill>
                  <a:srgbClr val="434343"/>
                </a:solidFill>
              </a:defRPr>
            </a:lvl3pPr>
            <a:lvl4pPr lvl="3" rtl="0" algn="ctr">
              <a:spcBef>
                <a:spcPts val="0"/>
              </a:spcBef>
              <a:spcAft>
                <a:spcPts val="0"/>
              </a:spcAft>
              <a:buClr>
                <a:srgbClr val="434343"/>
              </a:buClr>
              <a:buSzPts val="1800"/>
              <a:buNone/>
              <a:defRPr sz="1800">
                <a:solidFill>
                  <a:srgbClr val="434343"/>
                </a:solidFill>
              </a:defRPr>
            </a:lvl4pPr>
            <a:lvl5pPr lvl="4" rtl="0" algn="ctr">
              <a:spcBef>
                <a:spcPts val="0"/>
              </a:spcBef>
              <a:spcAft>
                <a:spcPts val="0"/>
              </a:spcAft>
              <a:buClr>
                <a:srgbClr val="434343"/>
              </a:buClr>
              <a:buSzPts val="1800"/>
              <a:buNone/>
              <a:defRPr sz="1800">
                <a:solidFill>
                  <a:srgbClr val="434343"/>
                </a:solidFill>
              </a:defRPr>
            </a:lvl5pPr>
            <a:lvl6pPr lvl="5" rtl="0" algn="ctr">
              <a:spcBef>
                <a:spcPts val="0"/>
              </a:spcBef>
              <a:spcAft>
                <a:spcPts val="0"/>
              </a:spcAft>
              <a:buClr>
                <a:srgbClr val="434343"/>
              </a:buClr>
              <a:buSzPts val="1800"/>
              <a:buNone/>
              <a:defRPr sz="1800">
                <a:solidFill>
                  <a:srgbClr val="434343"/>
                </a:solidFill>
              </a:defRPr>
            </a:lvl6pPr>
            <a:lvl7pPr lvl="6" rtl="0" algn="ctr">
              <a:spcBef>
                <a:spcPts val="0"/>
              </a:spcBef>
              <a:spcAft>
                <a:spcPts val="0"/>
              </a:spcAft>
              <a:buClr>
                <a:srgbClr val="434343"/>
              </a:buClr>
              <a:buSzPts val="1800"/>
              <a:buNone/>
              <a:defRPr sz="1800">
                <a:solidFill>
                  <a:srgbClr val="434343"/>
                </a:solidFill>
              </a:defRPr>
            </a:lvl7pPr>
            <a:lvl8pPr lvl="7" rtl="0" algn="ctr">
              <a:spcBef>
                <a:spcPts val="0"/>
              </a:spcBef>
              <a:spcAft>
                <a:spcPts val="0"/>
              </a:spcAft>
              <a:buClr>
                <a:srgbClr val="434343"/>
              </a:buClr>
              <a:buSzPts val="1800"/>
              <a:buNone/>
              <a:defRPr sz="1800">
                <a:solidFill>
                  <a:srgbClr val="434343"/>
                </a:solidFill>
              </a:defRPr>
            </a:lvl8pPr>
            <a:lvl9pPr lvl="8" rtl="0" algn="ctr">
              <a:spcBef>
                <a:spcPts val="0"/>
              </a:spcBef>
              <a:spcAft>
                <a:spcPts val="0"/>
              </a:spcAft>
              <a:buClr>
                <a:srgbClr val="434343"/>
              </a:buClr>
              <a:buSzPts val="1800"/>
              <a:buNone/>
              <a:defRPr sz="1800">
                <a:solidFill>
                  <a:srgbClr val="434343"/>
                </a:solidFill>
              </a:defRPr>
            </a:lvl9pPr>
          </a:lstStyle>
          <a:p/>
        </p:txBody>
      </p:sp>
      <p:sp>
        <p:nvSpPr>
          <p:cNvPr id="61" name="Google Shape;61;p13"/>
          <p:cNvSpPr txBox="1"/>
          <p:nvPr>
            <p:ph idx="5" type="title"/>
          </p:nvPr>
        </p:nvSpPr>
        <p:spPr>
          <a:xfrm>
            <a:off x="1278000" y="342000"/>
            <a:ext cx="6588000" cy="669000"/>
          </a:xfrm>
          <a:prstGeom prst="rect">
            <a:avLst/>
          </a:prstGeom>
        </p:spPr>
        <p:txBody>
          <a:bodyPr anchorCtr="0" anchor="t" bIns="91425" lIns="91425" spcFirstLastPara="1" rIns="91425" wrap="square" tIns="91425">
            <a:normAutofit/>
          </a:bodyPr>
          <a:lstStyle>
            <a:lvl1pPr lvl="0" rtl="0" algn="ctr">
              <a:spcBef>
                <a:spcPts val="0"/>
              </a:spcBef>
              <a:spcAft>
                <a:spcPts val="0"/>
              </a:spcAft>
              <a:buNone/>
              <a:defRPr sz="3000">
                <a:solidFill>
                  <a:schemeClr val="dk2"/>
                </a:solidFill>
              </a:defRPr>
            </a:lvl1pPr>
            <a:lvl2pPr lvl="1" rtl="0" algn="ctr">
              <a:spcBef>
                <a:spcPts val="0"/>
              </a:spcBef>
              <a:spcAft>
                <a:spcPts val="0"/>
              </a:spcAft>
              <a:buNone/>
              <a:defRPr sz="3000">
                <a:solidFill>
                  <a:schemeClr val="dk2"/>
                </a:solidFill>
              </a:defRPr>
            </a:lvl2pPr>
            <a:lvl3pPr lvl="2" rtl="0" algn="ctr">
              <a:spcBef>
                <a:spcPts val="0"/>
              </a:spcBef>
              <a:spcAft>
                <a:spcPts val="0"/>
              </a:spcAft>
              <a:buNone/>
              <a:defRPr sz="3000">
                <a:solidFill>
                  <a:schemeClr val="dk2"/>
                </a:solidFill>
              </a:defRPr>
            </a:lvl3pPr>
            <a:lvl4pPr lvl="3" rtl="0" algn="ctr">
              <a:spcBef>
                <a:spcPts val="0"/>
              </a:spcBef>
              <a:spcAft>
                <a:spcPts val="0"/>
              </a:spcAft>
              <a:buNone/>
              <a:defRPr sz="3000">
                <a:solidFill>
                  <a:schemeClr val="dk2"/>
                </a:solidFill>
              </a:defRPr>
            </a:lvl4pPr>
            <a:lvl5pPr lvl="4" rtl="0" algn="ctr">
              <a:spcBef>
                <a:spcPts val="0"/>
              </a:spcBef>
              <a:spcAft>
                <a:spcPts val="0"/>
              </a:spcAft>
              <a:buNone/>
              <a:defRPr sz="3000">
                <a:solidFill>
                  <a:schemeClr val="dk2"/>
                </a:solidFill>
              </a:defRPr>
            </a:lvl5pPr>
            <a:lvl6pPr lvl="5" rtl="0" algn="ctr">
              <a:spcBef>
                <a:spcPts val="0"/>
              </a:spcBef>
              <a:spcAft>
                <a:spcPts val="0"/>
              </a:spcAft>
              <a:buNone/>
              <a:defRPr sz="3000">
                <a:solidFill>
                  <a:schemeClr val="dk2"/>
                </a:solidFill>
              </a:defRPr>
            </a:lvl6pPr>
            <a:lvl7pPr lvl="6" rtl="0" algn="ctr">
              <a:spcBef>
                <a:spcPts val="0"/>
              </a:spcBef>
              <a:spcAft>
                <a:spcPts val="0"/>
              </a:spcAft>
              <a:buNone/>
              <a:defRPr sz="3000">
                <a:solidFill>
                  <a:schemeClr val="dk2"/>
                </a:solidFill>
              </a:defRPr>
            </a:lvl7pPr>
            <a:lvl8pPr lvl="7" rtl="0" algn="ctr">
              <a:spcBef>
                <a:spcPts val="0"/>
              </a:spcBef>
              <a:spcAft>
                <a:spcPts val="0"/>
              </a:spcAft>
              <a:buNone/>
              <a:defRPr sz="3000">
                <a:solidFill>
                  <a:schemeClr val="dk2"/>
                </a:solidFill>
              </a:defRPr>
            </a:lvl8pPr>
            <a:lvl9pPr lvl="8" rtl="0" algn="ctr">
              <a:spcBef>
                <a:spcPts val="0"/>
              </a:spcBef>
              <a:spcAft>
                <a:spcPts val="0"/>
              </a:spcAft>
              <a:buNone/>
              <a:defRPr sz="3000">
                <a:solidFill>
                  <a:schemeClr val="dk2"/>
                </a:solidFill>
              </a:defRPr>
            </a:lvl9pPr>
          </a:lstStyle>
          <a:p/>
        </p:txBody>
      </p:sp>
      <p:sp>
        <p:nvSpPr>
          <p:cNvPr id="62" name="Google Shape;62;p13"/>
          <p:cNvSpPr txBox="1"/>
          <p:nvPr>
            <p:ph idx="6" type="ctrTitle"/>
          </p:nvPr>
        </p:nvSpPr>
        <p:spPr>
          <a:xfrm flipH="1">
            <a:off x="2189800" y="3258286"/>
            <a:ext cx="2163900" cy="240900"/>
          </a:xfrm>
          <a:prstGeom prst="rect">
            <a:avLst/>
          </a:prstGeom>
        </p:spPr>
        <p:txBody>
          <a:bodyPr anchorCtr="0" anchor="b" bIns="0" lIns="91425" spcFirstLastPara="1" rIns="91425" wrap="square" tIns="0">
            <a:normAutofit/>
          </a:bodyPr>
          <a:lstStyle>
            <a:lvl1pPr lvl="0" rtl="0">
              <a:spcBef>
                <a:spcPts val="0"/>
              </a:spcBef>
              <a:spcAft>
                <a:spcPts val="0"/>
              </a:spcAft>
              <a:buSzPts val="3500"/>
              <a:buNone/>
              <a:defRPr sz="3500"/>
            </a:lvl1pPr>
            <a:lvl2pPr lvl="1" rtl="0" algn="ctr">
              <a:spcBef>
                <a:spcPts val="0"/>
              </a:spcBef>
              <a:spcAft>
                <a:spcPts val="0"/>
              </a:spcAft>
              <a:buClr>
                <a:srgbClr val="434343"/>
              </a:buClr>
              <a:buSzPts val="3500"/>
              <a:buNone/>
              <a:defRPr b="1" sz="3500">
                <a:solidFill>
                  <a:srgbClr val="434343"/>
                </a:solidFill>
              </a:defRPr>
            </a:lvl2pPr>
            <a:lvl3pPr lvl="2" rtl="0" algn="ctr">
              <a:spcBef>
                <a:spcPts val="0"/>
              </a:spcBef>
              <a:spcAft>
                <a:spcPts val="0"/>
              </a:spcAft>
              <a:buClr>
                <a:srgbClr val="434343"/>
              </a:buClr>
              <a:buSzPts val="3500"/>
              <a:buNone/>
              <a:defRPr b="1" sz="3500">
                <a:solidFill>
                  <a:srgbClr val="434343"/>
                </a:solidFill>
              </a:defRPr>
            </a:lvl3pPr>
            <a:lvl4pPr lvl="3" rtl="0" algn="ctr">
              <a:spcBef>
                <a:spcPts val="0"/>
              </a:spcBef>
              <a:spcAft>
                <a:spcPts val="0"/>
              </a:spcAft>
              <a:buClr>
                <a:srgbClr val="434343"/>
              </a:buClr>
              <a:buSzPts val="3500"/>
              <a:buNone/>
              <a:defRPr b="1" sz="3500">
                <a:solidFill>
                  <a:srgbClr val="434343"/>
                </a:solidFill>
              </a:defRPr>
            </a:lvl4pPr>
            <a:lvl5pPr lvl="4" rtl="0" algn="ctr">
              <a:spcBef>
                <a:spcPts val="0"/>
              </a:spcBef>
              <a:spcAft>
                <a:spcPts val="0"/>
              </a:spcAft>
              <a:buClr>
                <a:srgbClr val="434343"/>
              </a:buClr>
              <a:buSzPts val="3500"/>
              <a:buNone/>
              <a:defRPr b="1" sz="3500">
                <a:solidFill>
                  <a:srgbClr val="434343"/>
                </a:solidFill>
              </a:defRPr>
            </a:lvl5pPr>
            <a:lvl6pPr lvl="5" rtl="0" algn="ctr">
              <a:spcBef>
                <a:spcPts val="0"/>
              </a:spcBef>
              <a:spcAft>
                <a:spcPts val="0"/>
              </a:spcAft>
              <a:buClr>
                <a:srgbClr val="434343"/>
              </a:buClr>
              <a:buSzPts val="3500"/>
              <a:buNone/>
              <a:defRPr b="1" sz="3500">
                <a:solidFill>
                  <a:srgbClr val="434343"/>
                </a:solidFill>
              </a:defRPr>
            </a:lvl6pPr>
            <a:lvl7pPr lvl="6" rtl="0" algn="ctr">
              <a:spcBef>
                <a:spcPts val="0"/>
              </a:spcBef>
              <a:spcAft>
                <a:spcPts val="0"/>
              </a:spcAft>
              <a:buClr>
                <a:srgbClr val="434343"/>
              </a:buClr>
              <a:buSzPts val="3500"/>
              <a:buNone/>
              <a:defRPr b="1" sz="3500">
                <a:solidFill>
                  <a:srgbClr val="434343"/>
                </a:solidFill>
              </a:defRPr>
            </a:lvl7pPr>
            <a:lvl8pPr lvl="7" rtl="0" algn="ctr">
              <a:spcBef>
                <a:spcPts val="0"/>
              </a:spcBef>
              <a:spcAft>
                <a:spcPts val="0"/>
              </a:spcAft>
              <a:buClr>
                <a:srgbClr val="434343"/>
              </a:buClr>
              <a:buSzPts val="3500"/>
              <a:buNone/>
              <a:defRPr b="1" sz="3500">
                <a:solidFill>
                  <a:srgbClr val="434343"/>
                </a:solidFill>
              </a:defRPr>
            </a:lvl8pPr>
            <a:lvl9pPr lvl="8" rtl="0" algn="ctr">
              <a:spcBef>
                <a:spcPts val="0"/>
              </a:spcBef>
              <a:spcAft>
                <a:spcPts val="0"/>
              </a:spcAft>
              <a:buClr>
                <a:srgbClr val="434343"/>
              </a:buClr>
              <a:buSzPts val="3500"/>
              <a:buNone/>
              <a:defRPr b="1" sz="3500">
                <a:solidFill>
                  <a:srgbClr val="434343"/>
                </a:solidFill>
              </a:defRPr>
            </a:lvl9pPr>
          </a:lstStyle>
          <a:p/>
        </p:txBody>
      </p:sp>
      <p:sp>
        <p:nvSpPr>
          <p:cNvPr id="63" name="Google Shape;63;p13"/>
          <p:cNvSpPr txBox="1"/>
          <p:nvPr>
            <p:ph idx="7" type="subTitle"/>
          </p:nvPr>
        </p:nvSpPr>
        <p:spPr>
          <a:xfrm flipH="1">
            <a:off x="2189801" y="3572262"/>
            <a:ext cx="2163900" cy="426600"/>
          </a:xfrm>
          <a:prstGeom prst="rect">
            <a:avLst/>
          </a:prstGeom>
        </p:spPr>
        <p:txBody>
          <a:bodyPr anchorCtr="0" anchor="t" bIns="0" lIns="91425" spcFirstLastPara="1" rIns="91425" wrap="square" tIns="0">
            <a:normAutofit/>
          </a:bodyPr>
          <a:lstStyle>
            <a:lvl1pPr lvl="0" rtl="0">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1pPr>
            <a:lvl2pPr lvl="1" rtl="0" algn="ct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2pPr>
            <a:lvl3pPr lvl="2" rtl="0" algn="ct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3pPr>
            <a:lvl4pPr lvl="3" rtl="0" algn="ct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4pPr>
            <a:lvl5pPr lvl="4" rtl="0" algn="ct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5pPr>
            <a:lvl6pPr lvl="5" rtl="0" algn="ct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6pPr>
            <a:lvl7pPr lvl="6" rtl="0" algn="ct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7pPr>
            <a:lvl8pPr lvl="7" rtl="0" algn="ct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8pPr>
            <a:lvl9pPr lvl="8" rtl="0" algn="ct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9pPr>
          </a:lstStyle>
          <a:p/>
        </p:txBody>
      </p:sp>
      <p:sp>
        <p:nvSpPr>
          <p:cNvPr id="64" name="Google Shape;64;p13"/>
          <p:cNvSpPr txBox="1"/>
          <p:nvPr>
            <p:ph idx="8" type="ctrTitle"/>
          </p:nvPr>
        </p:nvSpPr>
        <p:spPr>
          <a:xfrm flipH="1">
            <a:off x="4811675" y="3258338"/>
            <a:ext cx="2163900" cy="240900"/>
          </a:xfrm>
          <a:prstGeom prst="rect">
            <a:avLst/>
          </a:prstGeom>
        </p:spPr>
        <p:txBody>
          <a:bodyPr anchorCtr="0" anchor="b" bIns="0" lIns="91425" spcFirstLastPara="1" rIns="91425" wrap="square" tIns="0">
            <a:normAutofit/>
          </a:bodyPr>
          <a:lstStyle>
            <a:lvl1pPr lvl="0" rtl="0" algn="r">
              <a:spcBef>
                <a:spcPts val="0"/>
              </a:spcBef>
              <a:spcAft>
                <a:spcPts val="0"/>
              </a:spcAft>
              <a:buSzPts val="3500"/>
              <a:buNone/>
              <a:defRPr sz="3500"/>
            </a:lvl1pPr>
            <a:lvl2pPr lvl="1" rtl="0" algn="r">
              <a:spcBef>
                <a:spcPts val="0"/>
              </a:spcBef>
              <a:spcAft>
                <a:spcPts val="0"/>
              </a:spcAft>
              <a:buClr>
                <a:srgbClr val="434343"/>
              </a:buClr>
              <a:buSzPts val="3500"/>
              <a:buNone/>
              <a:defRPr b="1" sz="3500">
                <a:solidFill>
                  <a:srgbClr val="434343"/>
                </a:solidFill>
              </a:defRPr>
            </a:lvl2pPr>
            <a:lvl3pPr lvl="2" rtl="0" algn="r">
              <a:spcBef>
                <a:spcPts val="0"/>
              </a:spcBef>
              <a:spcAft>
                <a:spcPts val="0"/>
              </a:spcAft>
              <a:buClr>
                <a:srgbClr val="434343"/>
              </a:buClr>
              <a:buSzPts val="3500"/>
              <a:buNone/>
              <a:defRPr b="1" sz="3500">
                <a:solidFill>
                  <a:srgbClr val="434343"/>
                </a:solidFill>
              </a:defRPr>
            </a:lvl3pPr>
            <a:lvl4pPr lvl="3" rtl="0" algn="r">
              <a:spcBef>
                <a:spcPts val="0"/>
              </a:spcBef>
              <a:spcAft>
                <a:spcPts val="0"/>
              </a:spcAft>
              <a:buClr>
                <a:srgbClr val="434343"/>
              </a:buClr>
              <a:buSzPts val="3500"/>
              <a:buNone/>
              <a:defRPr b="1" sz="3500">
                <a:solidFill>
                  <a:srgbClr val="434343"/>
                </a:solidFill>
              </a:defRPr>
            </a:lvl4pPr>
            <a:lvl5pPr lvl="4" rtl="0" algn="r">
              <a:spcBef>
                <a:spcPts val="0"/>
              </a:spcBef>
              <a:spcAft>
                <a:spcPts val="0"/>
              </a:spcAft>
              <a:buClr>
                <a:srgbClr val="434343"/>
              </a:buClr>
              <a:buSzPts val="3500"/>
              <a:buNone/>
              <a:defRPr b="1" sz="3500">
                <a:solidFill>
                  <a:srgbClr val="434343"/>
                </a:solidFill>
              </a:defRPr>
            </a:lvl5pPr>
            <a:lvl6pPr lvl="5" rtl="0" algn="r">
              <a:spcBef>
                <a:spcPts val="0"/>
              </a:spcBef>
              <a:spcAft>
                <a:spcPts val="0"/>
              </a:spcAft>
              <a:buClr>
                <a:srgbClr val="434343"/>
              </a:buClr>
              <a:buSzPts val="3500"/>
              <a:buNone/>
              <a:defRPr b="1" sz="3500">
                <a:solidFill>
                  <a:srgbClr val="434343"/>
                </a:solidFill>
              </a:defRPr>
            </a:lvl6pPr>
            <a:lvl7pPr lvl="6" rtl="0" algn="r">
              <a:spcBef>
                <a:spcPts val="0"/>
              </a:spcBef>
              <a:spcAft>
                <a:spcPts val="0"/>
              </a:spcAft>
              <a:buClr>
                <a:srgbClr val="434343"/>
              </a:buClr>
              <a:buSzPts val="3500"/>
              <a:buNone/>
              <a:defRPr b="1" sz="3500">
                <a:solidFill>
                  <a:srgbClr val="434343"/>
                </a:solidFill>
              </a:defRPr>
            </a:lvl7pPr>
            <a:lvl8pPr lvl="7" rtl="0" algn="r">
              <a:spcBef>
                <a:spcPts val="0"/>
              </a:spcBef>
              <a:spcAft>
                <a:spcPts val="0"/>
              </a:spcAft>
              <a:buClr>
                <a:srgbClr val="434343"/>
              </a:buClr>
              <a:buSzPts val="3500"/>
              <a:buNone/>
              <a:defRPr b="1" sz="3500">
                <a:solidFill>
                  <a:srgbClr val="434343"/>
                </a:solidFill>
              </a:defRPr>
            </a:lvl8pPr>
            <a:lvl9pPr lvl="8" rtl="0" algn="r">
              <a:spcBef>
                <a:spcPts val="0"/>
              </a:spcBef>
              <a:spcAft>
                <a:spcPts val="0"/>
              </a:spcAft>
              <a:buClr>
                <a:srgbClr val="434343"/>
              </a:buClr>
              <a:buSzPts val="3500"/>
              <a:buNone/>
              <a:defRPr b="1" sz="3500">
                <a:solidFill>
                  <a:srgbClr val="434343"/>
                </a:solidFill>
              </a:defRPr>
            </a:lvl9pPr>
          </a:lstStyle>
          <a:p/>
        </p:txBody>
      </p:sp>
      <p:sp>
        <p:nvSpPr>
          <p:cNvPr id="65" name="Google Shape;65;p13"/>
          <p:cNvSpPr txBox="1"/>
          <p:nvPr>
            <p:ph idx="9" type="subTitle"/>
          </p:nvPr>
        </p:nvSpPr>
        <p:spPr>
          <a:xfrm flipH="1">
            <a:off x="4811675" y="3573468"/>
            <a:ext cx="2163900" cy="426600"/>
          </a:xfrm>
          <a:prstGeom prst="rect">
            <a:avLst/>
          </a:prstGeom>
        </p:spPr>
        <p:txBody>
          <a:bodyPr anchorCtr="0" anchor="t" bIns="0" lIns="91425" spcFirstLastPara="1" rIns="91425" wrap="square" tIns="0">
            <a:normAutofit/>
          </a:bodyPr>
          <a:lstStyle>
            <a:lvl1pPr lvl="0" rtl="0" algn="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1pPr>
            <a:lvl2pPr lvl="1" rtl="0" algn="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2pPr>
            <a:lvl3pPr lvl="2" rtl="0" algn="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3pPr>
            <a:lvl4pPr lvl="3" rtl="0" algn="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4pPr>
            <a:lvl5pPr lvl="4" rtl="0" algn="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5pPr>
            <a:lvl6pPr lvl="5" rtl="0" algn="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6pPr>
            <a:lvl7pPr lvl="6" rtl="0" algn="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7pPr>
            <a:lvl8pPr lvl="7" rtl="0" algn="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8pPr>
            <a:lvl9pPr lvl="8" rtl="0" algn="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9pPr>
          </a:lstStyle>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Percentages">
  <p:cSld name="CUSTOM_12">
    <p:spTree>
      <p:nvGrpSpPr>
        <p:cNvPr id="1566" name="Shape 1566"/>
        <p:cNvGrpSpPr/>
        <p:nvPr/>
      </p:nvGrpSpPr>
      <p:grpSpPr>
        <a:xfrm>
          <a:off x="0" y="0"/>
          <a:ext cx="0" cy="0"/>
          <a:chOff x="0" y="0"/>
          <a:chExt cx="0" cy="0"/>
        </a:xfrm>
      </p:grpSpPr>
      <p:sp>
        <p:nvSpPr>
          <p:cNvPr id="1567" name="Google Shape;1567;p125"/>
          <p:cNvSpPr txBox="1"/>
          <p:nvPr>
            <p:ph type="title"/>
          </p:nvPr>
        </p:nvSpPr>
        <p:spPr>
          <a:xfrm>
            <a:off x="1278050" y="343200"/>
            <a:ext cx="6588000" cy="6690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3000">
                <a:solidFill>
                  <a:schemeClr val="dk2"/>
                </a:solidFill>
              </a:defRPr>
            </a:lvl1pPr>
            <a:lvl2pPr lvl="1" rtl="0" algn="ctr">
              <a:spcBef>
                <a:spcPts val="0"/>
              </a:spcBef>
              <a:spcAft>
                <a:spcPts val="0"/>
              </a:spcAft>
              <a:buNone/>
              <a:defRPr sz="3000"/>
            </a:lvl2pPr>
            <a:lvl3pPr lvl="2" rtl="0" algn="ctr">
              <a:spcBef>
                <a:spcPts val="0"/>
              </a:spcBef>
              <a:spcAft>
                <a:spcPts val="0"/>
              </a:spcAft>
              <a:buNone/>
              <a:defRPr sz="3000"/>
            </a:lvl3pPr>
            <a:lvl4pPr lvl="3" rtl="0" algn="ctr">
              <a:spcBef>
                <a:spcPts val="0"/>
              </a:spcBef>
              <a:spcAft>
                <a:spcPts val="0"/>
              </a:spcAft>
              <a:buNone/>
              <a:defRPr sz="3000"/>
            </a:lvl4pPr>
            <a:lvl5pPr lvl="4" rtl="0" algn="ctr">
              <a:spcBef>
                <a:spcPts val="0"/>
              </a:spcBef>
              <a:spcAft>
                <a:spcPts val="0"/>
              </a:spcAft>
              <a:buNone/>
              <a:defRPr sz="3000"/>
            </a:lvl5pPr>
            <a:lvl6pPr lvl="5" rtl="0" algn="ctr">
              <a:spcBef>
                <a:spcPts val="0"/>
              </a:spcBef>
              <a:spcAft>
                <a:spcPts val="0"/>
              </a:spcAft>
              <a:buNone/>
              <a:defRPr sz="3000"/>
            </a:lvl6pPr>
            <a:lvl7pPr lvl="6" rtl="0" algn="ctr">
              <a:spcBef>
                <a:spcPts val="0"/>
              </a:spcBef>
              <a:spcAft>
                <a:spcPts val="0"/>
              </a:spcAft>
              <a:buNone/>
              <a:defRPr sz="3000"/>
            </a:lvl7pPr>
            <a:lvl8pPr lvl="7" rtl="0" algn="ctr">
              <a:spcBef>
                <a:spcPts val="0"/>
              </a:spcBef>
              <a:spcAft>
                <a:spcPts val="0"/>
              </a:spcAft>
              <a:buNone/>
              <a:defRPr sz="3000"/>
            </a:lvl8pPr>
            <a:lvl9pPr lvl="8" rtl="0" algn="ctr">
              <a:spcBef>
                <a:spcPts val="0"/>
              </a:spcBef>
              <a:spcAft>
                <a:spcPts val="0"/>
              </a:spcAft>
              <a:buNone/>
              <a:defRPr sz="3000"/>
            </a:lvl9pPr>
          </a:lstStyle>
          <a:p/>
        </p:txBody>
      </p:sp>
      <p:sp>
        <p:nvSpPr>
          <p:cNvPr id="1568" name="Google Shape;1568;p125"/>
          <p:cNvSpPr txBox="1"/>
          <p:nvPr>
            <p:ph hasCustomPrompt="1" idx="2" type="title"/>
          </p:nvPr>
        </p:nvSpPr>
        <p:spPr>
          <a:xfrm>
            <a:off x="2201811" y="2233575"/>
            <a:ext cx="1609800" cy="5811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200"/>
              <a:buNone/>
              <a:defRPr sz="2200"/>
            </a:lvl1pPr>
            <a:lvl2pPr lvl="1" rtl="0" algn="ctr">
              <a:spcBef>
                <a:spcPts val="0"/>
              </a:spcBef>
              <a:spcAft>
                <a:spcPts val="0"/>
              </a:spcAft>
              <a:buSzPts val="12500"/>
              <a:buFont typeface="Overpass Mono"/>
              <a:buNone/>
              <a:defRPr b="1" sz="12500">
                <a:latin typeface="Overpass Mono"/>
                <a:ea typeface="Overpass Mono"/>
                <a:cs typeface="Overpass Mono"/>
                <a:sym typeface="Overpass Mono"/>
              </a:defRPr>
            </a:lvl2pPr>
            <a:lvl3pPr lvl="2" rtl="0" algn="ctr">
              <a:spcBef>
                <a:spcPts val="0"/>
              </a:spcBef>
              <a:spcAft>
                <a:spcPts val="0"/>
              </a:spcAft>
              <a:buSzPts val="12500"/>
              <a:buFont typeface="Overpass Mono"/>
              <a:buNone/>
              <a:defRPr b="1" sz="12500">
                <a:latin typeface="Overpass Mono"/>
                <a:ea typeface="Overpass Mono"/>
                <a:cs typeface="Overpass Mono"/>
                <a:sym typeface="Overpass Mono"/>
              </a:defRPr>
            </a:lvl3pPr>
            <a:lvl4pPr lvl="3" rtl="0" algn="ctr">
              <a:spcBef>
                <a:spcPts val="0"/>
              </a:spcBef>
              <a:spcAft>
                <a:spcPts val="0"/>
              </a:spcAft>
              <a:buSzPts val="12500"/>
              <a:buFont typeface="Overpass Mono"/>
              <a:buNone/>
              <a:defRPr b="1" sz="12500">
                <a:latin typeface="Overpass Mono"/>
                <a:ea typeface="Overpass Mono"/>
                <a:cs typeface="Overpass Mono"/>
                <a:sym typeface="Overpass Mono"/>
              </a:defRPr>
            </a:lvl4pPr>
            <a:lvl5pPr lvl="4" rtl="0" algn="ctr">
              <a:spcBef>
                <a:spcPts val="0"/>
              </a:spcBef>
              <a:spcAft>
                <a:spcPts val="0"/>
              </a:spcAft>
              <a:buSzPts val="12500"/>
              <a:buFont typeface="Overpass Mono"/>
              <a:buNone/>
              <a:defRPr b="1" sz="12500">
                <a:latin typeface="Overpass Mono"/>
                <a:ea typeface="Overpass Mono"/>
                <a:cs typeface="Overpass Mono"/>
                <a:sym typeface="Overpass Mono"/>
              </a:defRPr>
            </a:lvl5pPr>
            <a:lvl6pPr lvl="5" rtl="0" algn="ctr">
              <a:spcBef>
                <a:spcPts val="0"/>
              </a:spcBef>
              <a:spcAft>
                <a:spcPts val="0"/>
              </a:spcAft>
              <a:buSzPts val="12500"/>
              <a:buFont typeface="Overpass Mono"/>
              <a:buNone/>
              <a:defRPr b="1" sz="12500">
                <a:latin typeface="Overpass Mono"/>
                <a:ea typeface="Overpass Mono"/>
                <a:cs typeface="Overpass Mono"/>
                <a:sym typeface="Overpass Mono"/>
              </a:defRPr>
            </a:lvl6pPr>
            <a:lvl7pPr lvl="6" rtl="0" algn="ctr">
              <a:spcBef>
                <a:spcPts val="0"/>
              </a:spcBef>
              <a:spcAft>
                <a:spcPts val="0"/>
              </a:spcAft>
              <a:buSzPts val="12500"/>
              <a:buFont typeface="Overpass Mono"/>
              <a:buNone/>
              <a:defRPr b="1" sz="12500">
                <a:latin typeface="Overpass Mono"/>
                <a:ea typeface="Overpass Mono"/>
                <a:cs typeface="Overpass Mono"/>
                <a:sym typeface="Overpass Mono"/>
              </a:defRPr>
            </a:lvl7pPr>
            <a:lvl8pPr lvl="7" rtl="0" algn="ctr">
              <a:spcBef>
                <a:spcPts val="0"/>
              </a:spcBef>
              <a:spcAft>
                <a:spcPts val="0"/>
              </a:spcAft>
              <a:buSzPts val="12500"/>
              <a:buFont typeface="Overpass Mono"/>
              <a:buNone/>
              <a:defRPr b="1" sz="12500">
                <a:latin typeface="Overpass Mono"/>
                <a:ea typeface="Overpass Mono"/>
                <a:cs typeface="Overpass Mono"/>
                <a:sym typeface="Overpass Mono"/>
              </a:defRPr>
            </a:lvl8pPr>
            <a:lvl9pPr lvl="8" rtl="0" algn="ctr">
              <a:spcBef>
                <a:spcPts val="0"/>
              </a:spcBef>
              <a:spcAft>
                <a:spcPts val="0"/>
              </a:spcAft>
              <a:buSzPts val="12500"/>
              <a:buFont typeface="Overpass Mono"/>
              <a:buNone/>
              <a:defRPr b="1" sz="12500">
                <a:latin typeface="Overpass Mono"/>
                <a:ea typeface="Overpass Mono"/>
                <a:cs typeface="Overpass Mono"/>
                <a:sym typeface="Overpass Mono"/>
              </a:defRPr>
            </a:lvl9pPr>
          </a:lstStyle>
          <a:p>
            <a:r>
              <a:t>xx%</a:t>
            </a:r>
          </a:p>
        </p:txBody>
      </p:sp>
      <p:sp>
        <p:nvSpPr>
          <p:cNvPr id="1569" name="Google Shape;1569;p125"/>
          <p:cNvSpPr txBox="1"/>
          <p:nvPr>
            <p:ph hasCustomPrompt="1" idx="3" type="title"/>
          </p:nvPr>
        </p:nvSpPr>
        <p:spPr>
          <a:xfrm>
            <a:off x="5332488" y="2233575"/>
            <a:ext cx="1609800" cy="5811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200"/>
              <a:buNone/>
              <a:defRPr sz="2200"/>
            </a:lvl1pPr>
            <a:lvl2pPr lvl="1" rtl="0" algn="ctr">
              <a:spcBef>
                <a:spcPts val="0"/>
              </a:spcBef>
              <a:spcAft>
                <a:spcPts val="0"/>
              </a:spcAft>
              <a:buSzPts val="12500"/>
              <a:buFont typeface="Overpass Mono"/>
              <a:buNone/>
              <a:defRPr b="1" sz="12500">
                <a:latin typeface="Overpass Mono"/>
                <a:ea typeface="Overpass Mono"/>
                <a:cs typeface="Overpass Mono"/>
                <a:sym typeface="Overpass Mono"/>
              </a:defRPr>
            </a:lvl2pPr>
            <a:lvl3pPr lvl="2" rtl="0" algn="ctr">
              <a:spcBef>
                <a:spcPts val="0"/>
              </a:spcBef>
              <a:spcAft>
                <a:spcPts val="0"/>
              </a:spcAft>
              <a:buSzPts val="12500"/>
              <a:buFont typeface="Overpass Mono"/>
              <a:buNone/>
              <a:defRPr b="1" sz="12500">
                <a:latin typeface="Overpass Mono"/>
                <a:ea typeface="Overpass Mono"/>
                <a:cs typeface="Overpass Mono"/>
                <a:sym typeface="Overpass Mono"/>
              </a:defRPr>
            </a:lvl3pPr>
            <a:lvl4pPr lvl="3" rtl="0" algn="ctr">
              <a:spcBef>
                <a:spcPts val="0"/>
              </a:spcBef>
              <a:spcAft>
                <a:spcPts val="0"/>
              </a:spcAft>
              <a:buSzPts val="12500"/>
              <a:buFont typeface="Overpass Mono"/>
              <a:buNone/>
              <a:defRPr b="1" sz="12500">
                <a:latin typeface="Overpass Mono"/>
                <a:ea typeface="Overpass Mono"/>
                <a:cs typeface="Overpass Mono"/>
                <a:sym typeface="Overpass Mono"/>
              </a:defRPr>
            </a:lvl4pPr>
            <a:lvl5pPr lvl="4" rtl="0" algn="ctr">
              <a:spcBef>
                <a:spcPts val="0"/>
              </a:spcBef>
              <a:spcAft>
                <a:spcPts val="0"/>
              </a:spcAft>
              <a:buSzPts val="12500"/>
              <a:buFont typeface="Overpass Mono"/>
              <a:buNone/>
              <a:defRPr b="1" sz="12500">
                <a:latin typeface="Overpass Mono"/>
                <a:ea typeface="Overpass Mono"/>
                <a:cs typeface="Overpass Mono"/>
                <a:sym typeface="Overpass Mono"/>
              </a:defRPr>
            </a:lvl5pPr>
            <a:lvl6pPr lvl="5" rtl="0" algn="ctr">
              <a:spcBef>
                <a:spcPts val="0"/>
              </a:spcBef>
              <a:spcAft>
                <a:spcPts val="0"/>
              </a:spcAft>
              <a:buSzPts val="12500"/>
              <a:buFont typeface="Overpass Mono"/>
              <a:buNone/>
              <a:defRPr b="1" sz="12500">
                <a:latin typeface="Overpass Mono"/>
                <a:ea typeface="Overpass Mono"/>
                <a:cs typeface="Overpass Mono"/>
                <a:sym typeface="Overpass Mono"/>
              </a:defRPr>
            </a:lvl6pPr>
            <a:lvl7pPr lvl="6" rtl="0" algn="ctr">
              <a:spcBef>
                <a:spcPts val="0"/>
              </a:spcBef>
              <a:spcAft>
                <a:spcPts val="0"/>
              </a:spcAft>
              <a:buSzPts val="12500"/>
              <a:buFont typeface="Overpass Mono"/>
              <a:buNone/>
              <a:defRPr b="1" sz="12500">
                <a:latin typeface="Overpass Mono"/>
                <a:ea typeface="Overpass Mono"/>
                <a:cs typeface="Overpass Mono"/>
                <a:sym typeface="Overpass Mono"/>
              </a:defRPr>
            </a:lvl7pPr>
            <a:lvl8pPr lvl="7" rtl="0" algn="ctr">
              <a:spcBef>
                <a:spcPts val="0"/>
              </a:spcBef>
              <a:spcAft>
                <a:spcPts val="0"/>
              </a:spcAft>
              <a:buSzPts val="12500"/>
              <a:buFont typeface="Overpass Mono"/>
              <a:buNone/>
              <a:defRPr b="1" sz="12500">
                <a:latin typeface="Overpass Mono"/>
                <a:ea typeface="Overpass Mono"/>
                <a:cs typeface="Overpass Mono"/>
                <a:sym typeface="Overpass Mono"/>
              </a:defRPr>
            </a:lvl8pPr>
            <a:lvl9pPr lvl="8" rtl="0" algn="ctr">
              <a:spcBef>
                <a:spcPts val="0"/>
              </a:spcBef>
              <a:spcAft>
                <a:spcPts val="0"/>
              </a:spcAft>
              <a:buSzPts val="12500"/>
              <a:buFont typeface="Overpass Mono"/>
              <a:buNone/>
              <a:defRPr b="1" sz="12500">
                <a:latin typeface="Overpass Mono"/>
                <a:ea typeface="Overpass Mono"/>
                <a:cs typeface="Overpass Mono"/>
                <a:sym typeface="Overpass Mono"/>
              </a:defRPr>
            </a:lvl9pPr>
          </a:lstStyle>
          <a:p>
            <a:r>
              <a:t>xx%</a:t>
            </a:r>
          </a:p>
        </p:txBody>
      </p:sp>
      <p:sp>
        <p:nvSpPr>
          <p:cNvPr id="1570" name="Google Shape;1570;p125"/>
          <p:cNvSpPr/>
          <p:nvPr/>
        </p:nvSpPr>
        <p:spPr>
          <a:xfrm flipH="1">
            <a:off x="-11" y="0"/>
            <a:ext cx="1371614" cy="356851"/>
          </a:xfrm>
          <a:custGeom>
            <a:rect b="b" l="l" r="r" t="t"/>
            <a:pathLst>
              <a:path extrusionOk="0" h="2775" w="16884">
                <a:moveTo>
                  <a:pt x="0" y="1"/>
                </a:moveTo>
                <a:lnTo>
                  <a:pt x="0" y="2775"/>
                </a:lnTo>
                <a:lnTo>
                  <a:pt x="16883" y="2775"/>
                </a:lnTo>
                <a:lnTo>
                  <a:pt x="1688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125"/>
          <p:cNvSpPr/>
          <p:nvPr/>
        </p:nvSpPr>
        <p:spPr>
          <a:xfrm>
            <a:off x="8355575" y="4357775"/>
            <a:ext cx="788431" cy="785368"/>
          </a:xfrm>
          <a:custGeom>
            <a:rect b="b" l="l" r="r" t="t"/>
            <a:pathLst>
              <a:path extrusionOk="0" h="16396" w="17241">
                <a:moveTo>
                  <a:pt x="0" y="1"/>
                </a:moveTo>
                <a:lnTo>
                  <a:pt x="0" y="16396"/>
                </a:lnTo>
                <a:lnTo>
                  <a:pt x="17240" y="16396"/>
                </a:lnTo>
                <a:lnTo>
                  <a:pt x="17240" y="1"/>
                </a:lnTo>
                <a:close/>
              </a:path>
            </a:pathLst>
          </a:custGeom>
          <a:solidFill>
            <a:srgbClr val="FFFFFF">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125"/>
          <p:cNvSpPr/>
          <p:nvPr/>
        </p:nvSpPr>
        <p:spPr>
          <a:xfrm flipH="1">
            <a:off x="7353292" y="4786292"/>
            <a:ext cx="1371614" cy="356851"/>
          </a:xfrm>
          <a:custGeom>
            <a:rect b="b" l="l" r="r" t="t"/>
            <a:pathLst>
              <a:path extrusionOk="0" h="2775" w="16884">
                <a:moveTo>
                  <a:pt x="0" y="1"/>
                </a:moveTo>
                <a:lnTo>
                  <a:pt x="0" y="2775"/>
                </a:lnTo>
                <a:lnTo>
                  <a:pt x="16883" y="2775"/>
                </a:lnTo>
                <a:lnTo>
                  <a:pt x="168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mall numbers">
  <p:cSld name="CUSTOM_15">
    <p:spTree>
      <p:nvGrpSpPr>
        <p:cNvPr id="1573" name="Shape 1573"/>
        <p:cNvGrpSpPr/>
        <p:nvPr/>
      </p:nvGrpSpPr>
      <p:grpSpPr>
        <a:xfrm>
          <a:off x="0" y="0"/>
          <a:ext cx="0" cy="0"/>
          <a:chOff x="0" y="0"/>
          <a:chExt cx="0" cy="0"/>
        </a:xfrm>
      </p:grpSpPr>
      <p:sp>
        <p:nvSpPr>
          <p:cNvPr id="1574" name="Google Shape;1574;p126"/>
          <p:cNvSpPr txBox="1"/>
          <p:nvPr>
            <p:ph idx="1" type="subTitle"/>
          </p:nvPr>
        </p:nvSpPr>
        <p:spPr>
          <a:xfrm>
            <a:off x="3423600" y="1473000"/>
            <a:ext cx="2296500" cy="457200"/>
          </a:xfrm>
          <a:prstGeom prst="rect">
            <a:avLst/>
          </a:prstGeom>
        </p:spPr>
        <p:txBody>
          <a:bodyPr anchorCtr="0" anchor="t" bIns="91425" lIns="91425" spcFirstLastPara="1" rIns="91425" wrap="square" tIns="0">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575" name="Google Shape;1575;p126"/>
          <p:cNvSpPr txBox="1"/>
          <p:nvPr>
            <p:ph hasCustomPrompt="1" type="title"/>
          </p:nvPr>
        </p:nvSpPr>
        <p:spPr>
          <a:xfrm>
            <a:off x="3423750" y="934700"/>
            <a:ext cx="2296500" cy="457200"/>
          </a:xfrm>
          <a:prstGeom prst="rect">
            <a:avLst/>
          </a:prstGeom>
          <a:solidFill>
            <a:schemeClr val="dk2"/>
          </a:solidFill>
        </p:spPr>
        <p:txBody>
          <a:bodyPr anchorCtr="0" anchor="ctr" bIns="91425" lIns="91425" spcFirstLastPara="1" rIns="91425" wrap="square" tIns="91425">
            <a:noAutofit/>
          </a:bodyPr>
          <a:lstStyle>
            <a:lvl1pPr lvl="0" rtl="0" algn="ctr">
              <a:spcBef>
                <a:spcPts val="0"/>
              </a:spcBef>
              <a:spcAft>
                <a:spcPts val="0"/>
              </a:spcAft>
              <a:buClr>
                <a:schemeClr val="dk1"/>
              </a:buClr>
              <a:buSzPts val="2200"/>
              <a:buNone/>
              <a:defRPr sz="2200">
                <a:solidFill>
                  <a:schemeClr val="dk1"/>
                </a:solidFill>
              </a:defRPr>
            </a:lvl1pPr>
            <a:lvl2pPr lvl="1" rtl="0" algn="ctr">
              <a:spcBef>
                <a:spcPts val="0"/>
              </a:spcBef>
              <a:spcAft>
                <a:spcPts val="0"/>
              </a:spcAft>
              <a:buSzPts val="2500"/>
              <a:buFont typeface="Barlow"/>
              <a:buNone/>
              <a:defRPr b="1" sz="2500">
                <a:latin typeface="Barlow"/>
                <a:ea typeface="Barlow"/>
                <a:cs typeface="Barlow"/>
                <a:sym typeface="Barlow"/>
              </a:defRPr>
            </a:lvl2pPr>
            <a:lvl3pPr lvl="2" rtl="0" algn="ctr">
              <a:spcBef>
                <a:spcPts val="0"/>
              </a:spcBef>
              <a:spcAft>
                <a:spcPts val="0"/>
              </a:spcAft>
              <a:buSzPts val="2500"/>
              <a:buFont typeface="Barlow"/>
              <a:buNone/>
              <a:defRPr b="1" sz="2500">
                <a:latin typeface="Barlow"/>
                <a:ea typeface="Barlow"/>
                <a:cs typeface="Barlow"/>
                <a:sym typeface="Barlow"/>
              </a:defRPr>
            </a:lvl3pPr>
            <a:lvl4pPr lvl="3" rtl="0" algn="ctr">
              <a:spcBef>
                <a:spcPts val="0"/>
              </a:spcBef>
              <a:spcAft>
                <a:spcPts val="0"/>
              </a:spcAft>
              <a:buSzPts val="2500"/>
              <a:buFont typeface="Barlow"/>
              <a:buNone/>
              <a:defRPr b="1" sz="2500">
                <a:latin typeface="Barlow"/>
                <a:ea typeface="Barlow"/>
                <a:cs typeface="Barlow"/>
                <a:sym typeface="Barlow"/>
              </a:defRPr>
            </a:lvl4pPr>
            <a:lvl5pPr lvl="4" rtl="0" algn="ctr">
              <a:spcBef>
                <a:spcPts val="0"/>
              </a:spcBef>
              <a:spcAft>
                <a:spcPts val="0"/>
              </a:spcAft>
              <a:buSzPts val="2500"/>
              <a:buFont typeface="Barlow"/>
              <a:buNone/>
              <a:defRPr b="1" sz="2500">
                <a:latin typeface="Barlow"/>
                <a:ea typeface="Barlow"/>
                <a:cs typeface="Barlow"/>
                <a:sym typeface="Barlow"/>
              </a:defRPr>
            </a:lvl5pPr>
            <a:lvl6pPr lvl="5" rtl="0" algn="ctr">
              <a:spcBef>
                <a:spcPts val="0"/>
              </a:spcBef>
              <a:spcAft>
                <a:spcPts val="0"/>
              </a:spcAft>
              <a:buSzPts val="2500"/>
              <a:buFont typeface="Barlow"/>
              <a:buNone/>
              <a:defRPr b="1" sz="2500">
                <a:latin typeface="Barlow"/>
                <a:ea typeface="Barlow"/>
                <a:cs typeface="Barlow"/>
                <a:sym typeface="Barlow"/>
              </a:defRPr>
            </a:lvl6pPr>
            <a:lvl7pPr lvl="6" rtl="0" algn="ctr">
              <a:spcBef>
                <a:spcPts val="0"/>
              </a:spcBef>
              <a:spcAft>
                <a:spcPts val="0"/>
              </a:spcAft>
              <a:buSzPts val="2500"/>
              <a:buFont typeface="Barlow"/>
              <a:buNone/>
              <a:defRPr b="1" sz="2500">
                <a:latin typeface="Barlow"/>
                <a:ea typeface="Barlow"/>
                <a:cs typeface="Barlow"/>
                <a:sym typeface="Barlow"/>
              </a:defRPr>
            </a:lvl7pPr>
            <a:lvl8pPr lvl="7" rtl="0" algn="ctr">
              <a:spcBef>
                <a:spcPts val="0"/>
              </a:spcBef>
              <a:spcAft>
                <a:spcPts val="0"/>
              </a:spcAft>
              <a:buSzPts val="2500"/>
              <a:buFont typeface="Barlow"/>
              <a:buNone/>
              <a:defRPr b="1" sz="2500">
                <a:latin typeface="Barlow"/>
                <a:ea typeface="Barlow"/>
                <a:cs typeface="Barlow"/>
                <a:sym typeface="Barlow"/>
              </a:defRPr>
            </a:lvl8pPr>
            <a:lvl9pPr lvl="8" rtl="0" algn="ctr">
              <a:spcBef>
                <a:spcPts val="0"/>
              </a:spcBef>
              <a:spcAft>
                <a:spcPts val="0"/>
              </a:spcAft>
              <a:buSzPts val="2500"/>
              <a:buFont typeface="Barlow"/>
              <a:buNone/>
              <a:defRPr b="1" sz="2500">
                <a:latin typeface="Barlow"/>
                <a:ea typeface="Barlow"/>
                <a:cs typeface="Barlow"/>
                <a:sym typeface="Barlow"/>
              </a:defRPr>
            </a:lvl9pPr>
          </a:lstStyle>
          <a:p>
            <a:r>
              <a:t>xx%</a:t>
            </a:r>
          </a:p>
        </p:txBody>
      </p:sp>
      <p:sp>
        <p:nvSpPr>
          <p:cNvPr id="1576" name="Google Shape;1576;p126"/>
          <p:cNvSpPr txBox="1"/>
          <p:nvPr>
            <p:ph idx="2" type="subTitle"/>
          </p:nvPr>
        </p:nvSpPr>
        <p:spPr>
          <a:xfrm>
            <a:off x="3423600" y="2688513"/>
            <a:ext cx="2296500" cy="457200"/>
          </a:xfrm>
          <a:prstGeom prst="rect">
            <a:avLst/>
          </a:prstGeom>
        </p:spPr>
        <p:txBody>
          <a:bodyPr anchorCtr="0" anchor="t" bIns="91425" lIns="91425" spcFirstLastPara="1" rIns="91425" wrap="square" tIns="0">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577" name="Google Shape;1577;p126"/>
          <p:cNvSpPr txBox="1"/>
          <p:nvPr>
            <p:ph hasCustomPrompt="1" idx="3" type="title"/>
          </p:nvPr>
        </p:nvSpPr>
        <p:spPr>
          <a:xfrm>
            <a:off x="3423750" y="2150202"/>
            <a:ext cx="2296500" cy="457200"/>
          </a:xfrm>
          <a:prstGeom prst="rect">
            <a:avLst/>
          </a:prstGeom>
          <a:solidFill>
            <a:schemeClr val="lt2"/>
          </a:solidFill>
        </p:spPr>
        <p:txBody>
          <a:bodyPr anchorCtr="0" anchor="ctr" bIns="91425" lIns="91425" spcFirstLastPara="1" rIns="91425" wrap="square" tIns="91425">
            <a:noAutofit/>
          </a:bodyPr>
          <a:lstStyle>
            <a:lvl1pPr lvl="0" rtl="0" algn="ctr">
              <a:spcBef>
                <a:spcPts val="0"/>
              </a:spcBef>
              <a:spcAft>
                <a:spcPts val="0"/>
              </a:spcAft>
              <a:buClr>
                <a:schemeClr val="lt1"/>
              </a:buClr>
              <a:buSzPts val="2200"/>
              <a:buNone/>
              <a:defRPr sz="2200">
                <a:solidFill>
                  <a:schemeClr val="lt1"/>
                </a:solidFill>
              </a:defRPr>
            </a:lvl1pPr>
            <a:lvl2pPr lvl="1" rtl="0" algn="ctr">
              <a:spcBef>
                <a:spcPts val="0"/>
              </a:spcBef>
              <a:spcAft>
                <a:spcPts val="0"/>
              </a:spcAft>
              <a:buSzPts val="2500"/>
              <a:buFont typeface="Barlow"/>
              <a:buNone/>
              <a:defRPr b="1" sz="2500">
                <a:latin typeface="Barlow"/>
                <a:ea typeface="Barlow"/>
                <a:cs typeface="Barlow"/>
                <a:sym typeface="Barlow"/>
              </a:defRPr>
            </a:lvl2pPr>
            <a:lvl3pPr lvl="2" rtl="0" algn="ctr">
              <a:spcBef>
                <a:spcPts val="0"/>
              </a:spcBef>
              <a:spcAft>
                <a:spcPts val="0"/>
              </a:spcAft>
              <a:buSzPts val="2500"/>
              <a:buFont typeface="Barlow"/>
              <a:buNone/>
              <a:defRPr b="1" sz="2500">
                <a:latin typeface="Barlow"/>
                <a:ea typeface="Barlow"/>
                <a:cs typeface="Barlow"/>
                <a:sym typeface="Barlow"/>
              </a:defRPr>
            </a:lvl3pPr>
            <a:lvl4pPr lvl="3" rtl="0" algn="ctr">
              <a:spcBef>
                <a:spcPts val="0"/>
              </a:spcBef>
              <a:spcAft>
                <a:spcPts val="0"/>
              </a:spcAft>
              <a:buSzPts val="2500"/>
              <a:buFont typeface="Barlow"/>
              <a:buNone/>
              <a:defRPr b="1" sz="2500">
                <a:latin typeface="Barlow"/>
                <a:ea typeface="Barlow"/>
                <a:cs typeface="Barlow"/>
                <a:sym typeface="Barlow"/>
              </a:defRPr>
            </a:lvl4pPr>
            <a:lvl5pPr lvl="4" rtl="0" algn="ctr">
              <a:spcBef>
                <a:spcPts val="0"/>
              </a:spcBef>
              <a:spcAft>
                <a:spcPts val="0"/>
              </a:spcAft>
              <a:buSzPts val="2500"/>
              <a:buFont typeface="Barlow"/>
              <a:buNone/>
              <a:defRPr b="1" sz="2500">
                <a:latin typeface="Barlow"/>
                <a:ea typeface="Barlow"/>
                <a:cs typeface="Barlow"/>
                <a:sym typeface="Barlow"/>
              </a:defRPr>
            </a:lvl5pPr>
            <a:lvl6pPr lvl="5" rtl="0" algn="ctr">
              <a:spcBef>
                <a:spcPts val="0"/>
              </a:spcBef>
              <a:spcAft>
                <a:spcPts val="0"/>
              </a:spcAft>
              <a:buSzPts val="2500"/>
              <a:buFont typeface="Barlow"/>
              <a:buNone/>
              <a:defRPr b="1" sz="2500">
                <a:latin typeface="Barlow"/>
                <a:ea typeface="Barlow"/>
                <a:cs typeface="Barlow"/>
                <a:sym typeface="Barlow"/>
              </a:defRPr>
            </a:lvl6pPr>
            <a:lvl7pPr lvl="6" rtl="0" algn="ctr">
              <a:spcBef>
                <a:spcPts val="0"/>
              </a:spcBef>
              <a:spcAft>
                <a:spcPts val="0"/>
              </a:spcAft>
              <a:buSzPts val="2500"/>
              <a:buFont typeface="Barlow"/>
              <a:buNone/>
              <a:defRPr b="1" sz="2500">
                <a:latin typeface="Barlow"/>
                <a:ea typeface="Barlow"/>
                <a:cs typeface="Barlow"/>
                <a:sym typeface="Barlow"/>
              </a:defRPr>
            </a:lvl7pPr>
            <a:lvl8pPr lvl="7" rtl="0" algn="ctr">
              <a:spcBef>
                <a:spcPts val="0"/>
              </a:spcBef>
              <a:spcAft>
                <a:spcPts val="0"/>
              </a:spcAft>
              <a:buSzPts val="2500"/>
              <a:buFont typeface="Barlow"/>
              <a:buNone/>
              <a:defRPr b="1" sz="2500">
                <a:latin typeface="Barlow"/>
                <a:ea typeface="Barlow"/>
                <a:cs typeface="Barlow"/>
                <a:sym typeface="Barlow"/>
              </a:defRPr>
            </a:lvl8pPr>
            <a:lvl9pPr lvl="8" rtl="0" algn="ctr">
              <a:spcBef>
                <a:spcPts val="0"/>
              </a:spcBef>
              <a:spcAft>
                <a:spcPts val="0"/>
              </a:spcAft>
              <a:buSzPts val="2500"/>
              <a:buFont typeface="Barlow"/>
              <a:buNone/>
              <a:defRPr b="1" sz="2500">
                <a:latin typeface="Barlow"/>
                <a:ea typeface="Barlow"/>
                <a:cs typeface="Barlow"/>
                <a:sym typeface="Barlow"/>
              </a:defRPr>
            </a:lvl9pPr>
          </a:lstStyle>
          <a:p>
            <a:r>
              <a:t>xx%</a:t>
            </a:r>
          </a:p>
        </p:txBody>
      </p:sp>
      <p:sp>
        <p:nvSpPr>
          <p:cNvPr id="1578" name="Google Shape;1578;p126"/>
          <p:cNvSpPr txBox="1"/>
          <p:nvPr>
            <p:ph idx="4" type="subTitle"/>
          </p:nvPr>
        </p:nvSpPr>
        <p:spPr>
          <a:xfrm>
            <a:off x="3423750" y="3904025"/>
            <a:ext cx="2296500" cy="457200"/>
          </a:xfrm>
          <a:prstGeom prst="rect">
            <a:avLst/>
          </a:prstGeom>
        </p:spPr>
        <p:txBody>
          <a:bodyPr anchorCtr="0" anchor="t" bIns="91425" lIns="91425" spcFirstLastPara="1" rIns="91425" wrap="square" tIns="0">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579" name="Google Shape;1579;p126"/>
          <p:cNvSpPr txBox="1"/>
          <p:nvPr>
            <p:ph hasCustomPrompt="1" idx="5" type="title"/>
          </p:nvPr>
        </p:nvSpPr>
        <p:spPr>
          <a:xfrm>
            <a:off x="3423750" y="3365703"/>
            <a:ext cx="2296500" cy="457200"/>
          </a:xfrm>
          <a:prstGeom prst="rect">
            <a:avLst/>
          </a:prstGeom>
          <a:solidFill>
            <a:schemeClr val="dk2"/>
          </a:solidFill>
        </p:spPr>
        <p:txBody>
          <a:bodyPr anchorCtr="0" anchor="ctr" bIns="91425" lIns="91425" spcFirstLastPara="1" rIns="91425" wrap="square" tIns="91425">
            <a:noAutofit/>
          </a:bodyPr>
          <a:lstStyle>
            <a:lvl1pPr lvl="0" rtl="0" algn="ctr">
              <a:spcBef>
                <a:spcPts val="0"/>
              </a:spcBef>
              <a:spcAft>
                <a:spcPts val="0"/>
              </a:spcAft>
              <a:buClr>
                <a:schemeClr val="dk1"/>
              </a:buClr>
              <a:buSzPts val="2200"/>
              <a:buNone/>
              <a:defRPr sz="2200">
                <a:solidFill>
                  <a:schemeClr val="dk1"/>
                </a:solidFill>
              </a:defRPr>
            </a:lvl1pPr>
            <a:lvl2pPr lvl="1" rtl="0" algn="ctr">
              <a:spcBef>
                <a:spcPts val="0"/>
              </a:spcBef>
              <a:spcAft>
                <a:spcPts val="0"/>
              </a:spcAft>
              <a:buSzPts val="2500"/>
              <a:buFont typeface="Barlow"/>
              <a:buNone/>
              <a:defRPr b="1" sz="2500">
                <a:latin typeface="Barlow"/>
                <a:ea typeface="Barlow"/>
                <a:cs typeface="Barlow"/>
                <a:sym typeface="Barlow"/>
              </a:defRPr>
            </a:lvl2pPr>
            <a:lvl3pPr lvl="2" rtl="0" algn="ctr">
              <a:spcBef>
                <a:spcPts val="0"/>
              </a:spcBef>
              <a:spcAft>
                <a:spcPts val="0"/>
              </a:spcAft>
              <a:buSzPts val="2500"/>
              <a:buFont typeface="Barlow"/>
              <a:buNone/>
              <a:defRPr b="1" sz="2500">
                <a:latin typeface="Barlow"/>
                <a:ea typeface="Barlow"/>
                <a:cs typeface="Barlow"/>
                <a:sym typeface="Barlow"/>
              </a:defRPr>
            </a:lvl3pPr>
            <a:lvl4pPr lvl="3" rtl="0" algn="ctr">
              <a:spcBef>
                <a:spcPts val="0"/>
              </a:spcBef>
              <a:spcAft>
                <a:spcPts val="0"/>
              </a:spcAft>
              <a:buSzPts val="2500"/>
              <a:buFont typeface="Barlow"/>
              <a:buNone/>
              <a:defRPr b="1" sz="2500">
                <a:latin typeface="Barlow"/>
                <a:ea typeface="Barlow"/>
                <a:cs typeface="Barlow"/>
                <a:sym typeface="Barlow"/>
              </a:defRPr>
            </a:lvl4pPr>
            <a:lvl5pPr lvl="4" rtl="0" algn="ctr">
              <a:spcBef>
                <a:spcPts val="0"/>
              </a:spcBef>
              <a:spcAft>
                <a:spcPts val="0"/>
              </a:spcAft>
              <a:buSzPts val="2500"/>
              <a:buFont typeface="Barlow"/>
              <a:buNone/>
              <a:defRPr b="1" sz="2500">
                <a:latin typeface="Barlow"/>
                <a:ea typeface="Barlow"/>
                <a:cs typeface="Barlow"/>
                <a:sym typeface="Barlow"/>
              </a:defRPr>
            </a:lvl5pPr>
            <a:lvl6pPr lvl="5" rtl="0" algn="ctr">
              <a:spcBef>
                <a:spcPts val="0"/>
              </a:spcBef>
              <a:spcAft>
                <a:spcPts val="0"/>
              </a:spcAft>
              <a:buSzPts val="2500"/>
              <a:buFont typeface="Barlow"/>
              <a:buNone/>
              <a:defRPr b="1" sz="2500">
                <a:latin typeface="Barlow"/>
                <a:ea typeface="Barlow"/>
                <a:cs typeface="Barlow"/>
                <a:sym typeface="Barlow"/>
              </a:defRPr>
            </a:lvl6pPr>
            <a:lvl7pPr lvl="6" rtl="0" algn="ctr">
              <a:spcBef>
                <a:spcPts val="0"/>
              </a:spcBef>
              <a:spcAft>
                <a:spcPts val="0"/>
              </a:spcAft>
              <a:buSzPts val="2500"/>
              <a:buFont typeface="Barlow"/>
              <a:buNone/>
              <a:defRPr b="1" sz="2500">
                <a:latin typeface="Barlow"/>
                <a:ea typeface="Barlow"/>
                <a:cs typeface="Barlow"/>
                <a:sym typeface="Barlow"/>
              </a:defRPr>
            </a:lvl7pPr>
            <a:lvl8pPr lvl="7" rtl="0" algn="ctr">
              <a:spcBef>
                <a:spcPts val="0"/>
              </a:spcBef>
              <a:spcAft>
                <a:spcPts val="0"/>
              </a:spcAft>
              <a:buSzPts val="2500"/>
              <a:buFont typeface="Barlow"/>
              <a:buNone/>
              <a:defRPr b="1" sz="2500">
                <a:latin typeface="Barlow"/>
                <a:ea typeface="Barlow"/>
                <a:cs typeface="Barlow"/>
                <a:sym typeface="Barlow"/>
              </a:defRPr>
            </a:lvl8pPr>
            <a:lvl9pPr lvl="8" rtl="0" algn="ctr">
              <a:spcBef>
                <a:spcPts val="0"/>
              </a:spcBef>
              <a:spcAft>
                <a:spcPts val="0"/>
              </a:spcAft>
              <a:buSzPts val="2500"/>
              <a:buFont typeface="Barlow"/>
              <a:buNone/>
              <a:defRPr b="1" sz="2500">
                <a:latin typeface="Barlow"/>
                <a:ea typeface="Barlow"/>
                <a:cs typeface="Barlow"/>
                <a:sym typeface="Barlow"/>
              </a:defRPr>
            </a:lvl9pPr>
          </a:lstStyle>
          <a:p>
            <a:r>
              <a:t>xx%</a:t>
            </a:r>
          </a:p>
        </p:txBody>
      </p:sp>
      <p:sp>
        <p:nvSpPr>
          <p:cNvPr id="1580" name="Google Shape;1580;p126"/>
          <p:cNvSpPr/>
          <p:nvPr/>
        </p:nvSpPr>
        <p:spPr>
          <a:xfrm>
            <a:off x="7377200" y="2089950"/>
            <a:ext cx="1766704" cy="356851"/>
          </a:xfrm>
          <a:custGeom>
            <a:rect b="b" l="l" r="r" t="t"/>
            <a:pathLst>
              <a:path extrusionOk="0" h="2775" w="15325">
                <a:moveTo>
                  <a:pt x="1" y="0"/>
                </a:moveTo>
                <a:lnTo>
                  <a:pt x="1" y="2774"/>
                </a:lnTo>
                <a:lnTo>
                  <a:pt x="15324" y="2774"/>
                </a:lnTo>
                <a:lnTo>
                  <a:pt x="15324" y="0"/>
                </a:lnTo>
                <a:close/>
              </a:path>
            </a:pathLst>
          </a:custGeom>
          <a:solidFill>
            <a:srgbClr val="FFFFFF">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126"/>
          <p:cNvSpPr/>
          <p:nvPr/>
        </p:nvSpPr>
        <p:spPr>
          <a:xfrm>
            <a:off x="357025" y="2089950"/>
            <a:ext cx="2071751" cy="356851"/>
          </a:xfrm>
          <a:custGeom>
            <a:rect b="b" l="l" r="r" t="t"/>
            <a:pathLst>
              <a:path extrusionOk="0" h="2775" w="4300">
                <a:moveTo>
                  <a:pt x="1" y="0"/>
                </a:moveTo>
                <a:lnTo>
                  <a:pt x="1" y="2774"/>
                </a:lnTo>
                <a:lnTo>
                  <a:pt x="4299" y="2774"/>
                </a:lnTo>
                <a:lnTo>
                  <a:pt x="4299" y="0"/>
                </a:lnTo>
                <a:close/>
              </a:path>
            </a:pathLst>
          </a:custGeom>
          <a:solidFill>
            <a:srgbClr val="FFFFFF">
              <a:alpha val="1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126"/>
          <p:cNvSpPr/>
          <p:nvPr/>
        </p:nvSpPr>
        <p:spPr>
          <a:xfrm>
            <a:off x="6810278" y="1500450"/>
            <a:ext cx="1104154" cy="356872"/>
          </a:xfrm>
          <a:custGeom>
            <a:rect b="b" l="l" r="r" t="t"/>
            <a:pathLst>
              <a:path extrusionOk="0" h="2775" w="18027">
                <a:moveTo>
                  <a:pt x="0" y="0"/>
                </a:moveTo>
                <a:lnTo>
                  <a:pt x="0" y="2774"/>
                </a:lnTo>
                <a:lnTo>
                  <a:pt x="18026" y="2774"/>
                </a:lnTo>
                <a:lnTo>
                  <a:pt x="18026"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126"/>
          <p:cNvSpPr/>
          <p:nvPr/>
        </p:nvSpPr>
        <p:spPr>
          <a:xfrm>
            <a:off x="6896029" y="2679300"/>
            <a:ext cx="2247805" cy="355450"/>
          </a:xfrm>
          <a:custGeom>
            <a:rect b="b" l="l" r="r" t="t"/>
            <a:pathLst>
              <a:path extrusionOk="0" h="2764" w="12872">
                <a:moveTo>
                  <a:pt x="1" y="1"/>
                </a:moveTo>
                <a:lnTo>
                  <a:pt x="1" y="2763"/>
                </a:lnTo>
                <a:lnTo>
                  <a:pt x="12871" y="2763"/>
                </a:lnTo>
                <a:lnTo>
                  <a:pt x="12871"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126"/>
          <p:cNvSpPr/>
          <p:nvPr/>
        </p:nvSpPr>
        <p:spPr>
          <a:xfrm>
            <a:off x="8105579" y="1500450"/>
            <a:ext cx="1038298" cy="356872"/>
          </a:xfrm>
          <a:custGeom>
            <a:rect b="b" l="l" r="r" t="t"/>
            <a:pathLst>
              <a:path extrusionOk="0" h="2775" w="2882">
                <a:moveTo>
                  <a:pt x="1" y="0"/>
                </a:moveTo>
                <a:lnTo>
                  <a:pt x="1" y="2774"/>
                </a:lnTo>
                <a:lnTo>
                  <a:pt x="2882" y="2774"/>
                </a:lnTo>
                <a:lnTo>
                  <a:pt x="2882" y="0"/>
                </a:lnTo>
                <a:close/>
              </a:path>
            </a:pathLst>
          </a:custGeom>
          <a:solidFill>
            <a:srgbClr val="FFFFFF">
              <a:alpha val="56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126"/>
          <p:cNvSpPr/>
          <p:nvPr/>
        </p:nvSpPr>
        <p:spPr>
          <a:xfrm>
            <a:off x="6739789" y="3268775"/>
            <a:ext cx="1104128" cy="355450"/>
          </a:xfrm>
          <a:custGeom>
            <a:rect b="b" l="l" r="r" t="t"/>
            <a:pathLst>
              <a:path extrusionOk="0" h="2764" w="18396">
                <a:moveTo>
                  <a:pt x="1" y="1"/>
                </a:moveTo>
                <a:lnTo>
                  <a:pt x="1" y="2763"/>
                </a:lnTo>
                <a:lnTo>
                  <a:pt x="18396" y="2763"/>
                </a:lnTo>
                <a:lnTo>
                  <a:pt x="18396"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126"/>
          <p:cNvSpPr/>
          <p:nvPr/>
        </p:nvSpPr>
        <p:spPr>
          <a:xfrm>
            <a:off x="18" y="3268775"/>
            <a:ext cx="1038298" cy="355450"/>
          </a:xfrm>
          <a:custGeom>
            <a:rect b="b" l="l" r="r" t="t"/>
            <a:pathLst>
              <a:path extrusionOk="0" h="2764" w="2882">
                <a:moveTo>
                  <a:pt x="0" y="1"/>
                </a:moveTo>
                <a:lnTo>
                  <a:pt x="0" y="2763"/>
                </a:lnTo>
                <a:lnTo>
                  <a:pt x="2881" y="2763"/>
                </a:lnTo>
                <a:lnTo>
                  <a:pt x="2881" y="1"/>
                </a:lnTo>
                <a:close/>
              </a:path>
            </a:pathLst>
          </a:custGeom>
          <a:solidFill>
            <a:srgbClr val="FFFFFF">
              <a:alpha val="501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126"/>
          <p:cNvSpPr/>
          <p:nvPr/>
        </p:nvSpPr>
        <p:spPr>
          <a:xfrm>
            <a:off x="10" y="1500456"/>
            <a:ext cx="1104138" cy="356858"/>
          </a:xfrm>
          <a:custGeom>
            <a:rect b="b" l="l" r="r" t="t"/>
            <a:pathLst>
              <a:path extrusionOk="0" h="2775" w="8586">
                <a:moveTo>
                  <a:pt x="1" y="0"/>
                </a:moveTo>
                <a:lnTo>
                  <a:pt x="1" y="2774"/>
                </a:lnTo>
                <a:lnTo>
                  <a:pt x="8585" y="2774"/>
                </a:lnTo>
                <a:lnTo>
                  <a:pt x="8585"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126"/>
          <p:cNvSpPr/>
          <p:nvPr/>
        </p:nvSpPr>
        <p:spPr>
          <a:xfrm>
            <a:off x="1299972" y="1500450"/>
            <a:ext cx="490621" cy="356872"/>
          </a:xfrm>
          <a:custGeom>
            <a:rect b="b" l="l" r="r" t="t"/>
            <a:pathLst>
              <a:path extrusionOk="0" h="2775" w="18396">
                <a:moveTo>
                  <a:pt x="0" y="0"/>
                </a:moveTo>
                <a:lnTo>
                  <a:pt x="0" y="2774"/>
                </a:lnTo>
                <a:lnTo>
                  <a:pt x="18396" y="2774"/>
                </a:lnTo>
                <a:lnTo>
                  <a:pt x="18396"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spTree>
      <p:nvGrpSpPr>
        <p:cNvPr id="66" name="Shape 66"/>
        <p:cNvGrpSpPr/>
        <p:nvPr/>
      </p:nvGrpSpPr>
      <p:grpSpPr>
        <a:xfrm>
          <a:off x="0" y="0"/>
          <a:ext cx="0" cy="0"/>
          <a:chOff x="0" y="0"/>
          <a:chExt cx="0" cy="0"/>
        </a:xfrm>
      </p:grpSpPr>
      <p:sp>
        <p:nvSpPr>
          <p:cNvPr id="67" name="Google Shape;67;p14"/>
          <p:cNvSpPr/>
          <p:nvPr/>
        </p:nvSpPr>
        <p:spPr>
          <a:xfrm>
            <a:off x="0" y="3268775"/>
            <a:ext cx="667651" cy="355450"/>
          </a:xfrm>
          <a:custGeom>
            <a:rect b="b" l="l" r="r" t="t"/>
            <a:pathLst>
              <a:path extrusionOk="0" h="2764" w="2882">
                <a:moveTo>
                  <a:pt x="0" y="1"/>
                </a:moveTo>
                <a:lnTo>
                  <a:pt x="0" y="2763"/>
                </a:lnTo>
                <a:lnTo>
                  <a:pt x="2881" y="2763"/>
                </a:lnTo>
                <a:lnTo>
                  <a:pt x="288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14"/>
          <p:cNvSpPr/>
          <p:nvPr/>
        </p:nvSpPr>
        <p:spPr>
          <a:xfrm>
            <a:off x="7960123" y="323033"/>
            <a:ext cx="1183740" cy="355315"/>
          </a:xfrm>
          <a:custGeom>
            <a:rect b="b" l="l" r="r" t="t"/>
            <a:pathLst>
              <a:path extrusionOk="0" h="2763" w="9205">
                <a:moveTo>
                  <a:pt x="1" y="0"/>
                </a:moveTo>
                <a:lnTo>
                  <a:pt x="1" y="2762"/>
                </a:lnTo>
                <a:lnTo>
                  <a:pt x="9204" y="2762"/>
                </a:lnTo>
                <a:lnTo>
                  <a:pt x="92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14"/>
          <p:cNvSpPr/>
          <p:nvPr/>
        </p:nvSpPr>
        <p:spPr>
          <a:xfrm>
            <a:off x="7173125" y="912516"/>
            <a:ext cx="1970757" cy="355315"/>
          </a:xfrm>
          <a:custGeom>
            <a:rect b="b" l="l" r="r" t="t"/>
            <a:pathLst>
              <a:path extrusionOk="0" h="2763" w="15325">
                <a:moveTo>
                  <a:pt x="1" y="0"/>
                </a:moveTo>
                <a:lnTo>
                  <a:pt x="1" y="2762"/>
                </a:lnTo>
                <a:lnTo>
                  <a:pt x="15324" y="2762"/>
                </a:lnTo>
                <a:lnTo>
                  <a:pt x="15324" y="0"/>
                </a:lnTo>
                <a:close/>
              </a:path>
            </a:pathLst>
          </a:custGeom>
          <a:solidFill>
            <a:srgbClr val="FFFFFF">
              <a:alpha val="1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14"/>
          <p:cNvSpPr/>
          <p:nvPr/>
        </p:nvSpPr>
        <p:spPr>
          <a:xfrm>
            <a:off x="7173125" y="2089940"/>
            <a:ext cx="1970757" cy="356858"/>
          </a:xfrm>
          <a:custGeom>
            <a:rect b="b" l="l" r="r" t="t"/>
            <a:pathLst>
              <a:path extrusionOk="0" h="2775" w="15325">
                <a:moveTo>
                  <a:pt x="1" y="0"/>
                </a:moveTo>
                <a:lnTo>
                  <a:pt x="1" y="2774"/>
                </a:lnTo>
                <a:lnTo>
                  <a:pt x="15324" y="2774"/>
                </a:lnTo>
                <a:lnTo>
                  <a:pt x="15324" y="0"/>
                </a:lnTo>
                <a:close/>
              </a:path>
            </a:pathLst>
          </a:custGeom>
          <a:solidFill>
            <a:srgbClr val="FFFFFF">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14"/>
          <p:cNvSpPr/>
          <p:nvPr/>
        </p:nvSpPr>
        <p:spPr>
          <a:xfrm>
            <a:off x="0" y="2089940"/>
            <a:ext cx="552969" cy="356858"/>
          </a:xfrm>
          <a:custGeom>
            <a:rect b="b" l="l" r="r" t="t"/>
            <a:pathLst>
              <a:path extrusionOk="0" h="2775" w="4300">
                <a:moveTo>
                  <a:pt x="1" y="0"/>
                </a:moveTo>
                <a:lnTo>
                  <a:pt x="1" y="2774"/>
                </a:lnTo>
                <a:lnTo>
                  <a:pt x="4299" y="2774"/>
                </a:lnTo>
                <a:lnTo>
                  <a:pt x="4299" y="0"/>
                </a:lnTo>
                <a:close/>
              </a:path>
            </a:pathLst>
          </a:custGeom>
          <a:solidFill>
            <a:srgbClr val="FFFFFF">
              <a:alpha val="1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4"/>
          <p:cNvSpPr/>
          <p:nvPr/>
        </p:nvSpPr>
        <p:spPr>
          <a:xfrm>
            <a:off x="8773245" y="1500456"/>
            <a:ext cx="370618" cy="356858"/>
          </a:xfrm>
          <a:custGeom>
            <a:rect b="b" l="l" r="r" t="t"/>
            <a:pathLst>
              <a:path extrusionOk="0" h="2775" w="2882">
                <a:moveTo>
                  <a:pt x="1" y="0"/>
                </a:moveTo>
                <a:lnTo>
                  <a:pt x="1" y="2774"/>
                </a:lnTo>
                <a:lnTo>
                  <a:pt x="2882" y="2774"/>
                </a:lnTo>
                <a:lnTo>
                  <a:pt x="28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4"/>
          <p:cNvSpPr/>
          <p:nvPr/>
        </p:nvSpPr>
        <p:spPr>
          <a:xfrm>
            <a:off x="8039723" y="3268778"/>
            <a:ext cx="1104138" cy="355443"/>
          </a:xfrm>
          <a:custGeom>
            <a:rect b="b" l="l" r="r" t="t"/>
            <a:pathLst>
              <a:path extrusionOk="0" h="2764" w="8586">
                <a:moveTo>
                  <a:pt x="1" y="1"/>
                </a:moveTo>
                <a:lnTo>
                  <a:pt x="1" y="2763"/>
                </a:lnTo>
                <a:lnTo>
                  <a:pt x="8585" y="2763"/>
                </a:lnTo>
                <a:lnTo>
                  <a:pt x="858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4"/>
          <p:cNvSpPr/>
          <p:nvPr/>
        </p:nvSpPr>
        <p:spPr>
          <a:xfrm>
            <a:off x="7555951" y="3858262"/>
            <a:ext cx="1587922" cy="355315"/>
          </a:xfrm>
          <a:custGeom>
            <a:rect b="b" l="l" r="r" t="t"/>
            <a:pathLst>
              <a:path extrusionOk="0" h="2763" w="12348">
                <a:moveTo>
                  <a:pt x="0" y="1"/>
                </a:moveTo>
                <a:lnTo>
                  <a:pt x="0" y="2763"/>
                </a:lnTo>
                <a:lnTo>
                  <a:pt x="12347" y="2763"/>
                </a:lnTo>
                <a:lnTo>
                  <a:pt x="12347"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4"/>
          <p:cNvSpPr/>
          <p:nvPr/>
        </p:nvSpPr>
        <p:spPr>
          <a:xfrm>
            <a:off x="0" y="4446202"/>
            <a:ext cx="1183740" cy="356858"/>
          </a:xfrm>
          <a:custGeom>
            <a:rect b="b" l="l" r="r" t="t"/>
            <a:pathLst>
              <a:path extrusionOk="0" h="2775" w="9205">
                <a:moveTo>
                  <a:pt x="1" y="1"/>
                </a:moveTo>
                <a:lnTo>
                  <a:pt x="1" y="2775"/>
                </a:lnTo>
                <a:lnTo>
                  <a:pt x="9204" y="2775"/>
                </a:lnTo>
                <a:lnTo>
                  <a:pt x="9204"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4"/>
          <p:cNvSpPr/>
          <p:nvPr/>
        </p:nvSpPr>
        <p:spPr>
          <a:xfrm>
            <a:off x="0" y="3858262"/>
            <a:ext cx="1970757" cy="355315"/>
          </a:xfrm>
          <a:custGeom>
            <a:rect b="b" l="l" r="r" t="t"/>
            <a:pathLst>
              <a:path extrusionOk="0" h="2763" w="15325">
                <a:moveTo>
                  <a:pt x="1" y="1"/>
                </a:moveTo>
                <a:lnTo>
                  <a:pt x="1" y="2763"/>
                </a:lnTo>
                <a:lnTo>
                  <a:pt x="15324" y="2763"/>
                </a:lnTo>
                <a:lnTo>
                  <a:pt x="1532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14"/>
          <p:cNvSpPr/>
          <p:nvPr/>
        </p:nvSpPr>
        <p:spPr>
          <a:xfrm>
            <a:off x="2325759" y="3858262"/>
            <a:ext cx="866747" cy="355315"/>
          </a:xfrm>
          <a:custGeom>
            <a:rect b="b" l="l" r="r" t="t"/>
            <a:pathLst>
              <a:path extrusionOk="0" h="2763" w="6740">
                <a:moveTo>
                  <a:pt x="1" y="1"/>
                </a:moveTo>
                <a:lnTo>
                  <a:pt x="1" y="2763"/>
                </a:lnTo>
                <a:lnTo>
                  <a:pt x="6739" y="2763"/>
                </a:lnTo>
                <a:lnTo>
                  <a:pt x="6739"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14"/>
          <p:cNvSpPr/>
          <p:nvPr/>
        </p:nvSpPr>
        <p:spPr>
          <a:xfrm>
            <a:off x="0" y="2679300"/>
            <a:ext cx="1485912" cy="355450"/>
          </a:xfrm>
          <a:custGeom>
            <a:rect b="b" l="l" r="r" t="t"/>
            <a:pathLst>
              <a:path extrusionOk="0" h="2764" w="15325">
                <a:moveTo>
                  <a:pt x="1" y="1"/>
                </a:moveTo>
                <a:lnTo>
                  <a:pt x="1" y="2763"/>
                </a:lnTo>
                <a:lnTo>
                  <a:pt x="15324" y="2763"/>
                </a:lnTo>
                <a:lnTo>
                  <a:pt x="15324" y="1"/>
                </a:lnTo>
                <a:close/>
              </a:path>
            </a:pathLst>
          </a:custGeom>
          <a:solidFill>
            <a:srgbClr val="FFFFFF">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14"/>
          <p:cNvSpPr/>
          <p:nvPr/>
        </p:nvSpPr>
        <p:spPr>
          <a:xfrm>
            <a:off x="896262" y="3268778"/>
            <a:ext cx="370618" cy="355443"/>
          </a:xfrm>
          <a:custGeom>
            <a:rect b="b" l="l" r="r" t="t"/>
            <a:pathLst>
              <a:path extrusionOk="0" h="2764" w="2882">
                <a:moveTo>
                  <a:pt x="0" y="1"/>
                </a:moveTo>
                <a:lnTo>
                  <a:pt x="0" y="2763"/>
                </a:lnTo>
                <a:lnTo>
                  <a:pt x="2881" y="2763"/>
                </a:lnTo>
                <a:lnTo>
                  <a:pt x="288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14"/>
          <p:cNvSpPr/>
          <p:nvPr/>
        </p:nvSpPr>
        <p:spPr>
          <a:xfrm>
            <a:off x="0" y="1500456"/>
            <a:ext cx="1104138" cy="356858"/>
          </a:xfrm>
          <a:custGeom>
            <a:rect b="b" l="l" r="r" t="t"/>
            <a:pathLst>
              <a:path extrusionOk="0" h="2775" w="8586">
                <a:moveTo>
                  <a:pt x="1" y="0"/>
                </a:moveTo>
                <a:lnTo>
                  <a:pt x="1" y="2774"/>
                </a:lnTo>
                <a:lnTo>
                  <a:pt x="8585" y="2774"/>
                </a:lnTo>
                <a:lnTo>
                  <a:pt x="858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14"/>
          <p:cNvSpPr/>
          <p:nvPr/>
        </p:nvSpPr>
        <p:spPr>
          <a:xfrm>
            <a:off x="359324" y="912525"/>
            <a:ext cx="1228595" cy="355301"/>
          </a:xfrm>
          <a:custGeom>
            <a:rect b="b" l="l" r="r" t="t"/>
            <a:pathLst>
              <a:path extrusionOk="0" h="2763" w="12348">
                <a:moveTo>
                  <a:pt x="1" y="0"/>
                </a:moveTo>
                <a:lnTo>
                  <a:pt x="1" y="2762"/>
                </a:lnTo>
                <a:lnTo>
                  <a:pt x="12348" y="2762"/>
                </a:lnTo>
                <a:lnTo>
                  <a:pt x="1234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4"/>
          <p:cNvSpPr/>
          <p:nvPr/>
        </p:nvSpPr>
        <p:spPr>
          <a:xfrm>
            <a:off x="5395565" y="323033"/>
            <a:ext cx="2171240" cy="355315"/>
          </a:xfrm>
          <a:custGeom>
            <a:rect b="b" l="l" r="r" t="t"/>
            <a:pathLst>
              <a:path extrusionOk="0" h="2763" w="16884">
                <a:moveTo>
                  <a:pt x="1" y="0"/>
                </a:moveTo>
                <a:lnTo>
                  <a:pt x="1" y="2762"/>
                </a:lnTo>
                <a:lnTo>
                  <a:pt x="16884" y="2762"/>
                </a:lnTo>
                <a:lnTo>
                  <a:pt x="1688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14"/>
          <p:cNvSpPr/>
          <p:nvPr/>
        </p:nvSpPr>
        <p:spPr>
          <a:xfrm>
            <a:off x="5729396" y="3858262"/>
            <a:ext cx="1600139" cy="355315"/>
          </a:xfrm>
          <a:custGeom>
            <a:rect b="b" l="l" r="r" t="t"/>
            <a:pathLst>
              <a:path extrusionOk="0" h="2763" w="12443">
                <a:moveTo>
                  <a:pt x="0" y="1"/>
                </a:moveTo>
                <a:lnTo>
                  <a:pt x="0" y="2763"/>
                </a:lnTo>
                <a:lnTo>
                  <a:pt x="12442" y="2763"/>
                </a:lnTo>
                <a:lnTo>
                  <a:pt x="1244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14"/>
          <p:cNvSpPr/>
          <p:nvPr/>
        </p:nvSpPr>
        <p:spPr>
          <a:xfrm>
            <a:off x="1577072" y="4446200"/>
            <a:ext cx="3118770" cy="356851"/>
          </a:xfrm>
          <a:custGeom>
            <a:rect b="b" l="l" r="r" t="t"/>
            <a:pathLst>
              <a:path extrusionOk="0" h="2775" w="16884">
                <a:moveTo>
                  <a:pt x="0" y="1"/>
                </a:moveTo>
                <a:lnTo>
                  <a:pt x="0" y="2775"/>
                </a:lnTo>
                <a:lnTo>
                  <a:pt x="16883" y="2775"/>
                </a:lnTo>
                <a:lnTo>
                  <a:pt x="168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4"/>
          <p:cNvSpPr txBox="1"/>
          <p:nvPr>
            <p:ph type="title"/>
          </p:nvPr>
        </p:nvSpPr>
        <p:spPr>
          <a:xfrm>
            <a:off x="454800" y="2714625"/>
            <a:ext cx="8425200" cy="447900"/>
          </a:xfrm>
          <a:prstGeom prst="rect">
            <a:avLst/>
          </a:prstGeom>
        </p:spPr>
        <p:txBody>
          <a:bodyPr anchorCtr="0" anchor="ctr" bIns="0" lIns="91425" spcFirstLastPara="1" rIns="91425" wrap="square" tIns="0">
            <a:norm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86" name="Google Shape;86;p14"/>
          <p:cNvSpPr txBox="1"/>
          <p:nvPr>
            <p:ph hasCustomPrompt="1" idx="2" type="title"/>
          </p:nvPr>
        </p:nvSpPr>
        <p:spPr>
          <a:xfrm>
            <a:off x="454800" y="2150850"/>
            <a:ext cx="8425200" cy="489600"/>
          </a:xfrm>
          <a:prstGeom prst="rect">
            <a:avLst/>
          </a:prstGeom>
        </p:spPr>
        <p:txBody>
          <a:bodyPr anchorCtr="0" anchor="b" bIns="0" lIns="91425" spcFirstLastPara="1" rIns="91425" wrap="square" tIns="0">
            <a:normAutofit/>
          </a:bodyPr>
          <a:lstStyle>
            <a:lvl1pPr lvl="0" rtl="0" algn="ctr">
              <a:spcBef>
                <a:spcPts val="0"/>
              </a:spcBef>
              <a:spcAft>
                <a:spcPts val="0"/>
              </a:spcAft>
              <a:buClr>
                <a:schemeClr val="dk2"/>
              </a:buClr>
              <a:buSzPts val="8000"/>
              <a:buNone/>
              <a:defRPr sz="8000">
                <a:solidFill>
                  <a:schemeClr val="dk2"/>
                </a:solidFill>
              </a:defRPr>
            </a:lvl1pPr>
            <a:lvl2pPr lvl="1" rtl="0" algn="ctr">
              <a:spcBef>
                <a:spcPts val="0"/>
              </a:spcBef>
              <a:spcAft>
                <a:spcPts val="0"/>
              </a:spcAft>
              <a:buSzPts val="12500"/>
              <a:buFont typeface="Overpass Mono"/>
              <a:buNone/>
              <a:defRPr b="1" sz="12500">
                <a:latin typeface="Overpass Mono"/>
                <a:ea typeface="Overpass Mono"/>
                <a:cs typeface="Overpass Mono"/>
                <a:sym typeface="Overpass Mono"/>
              </a:defRPr>
            </a:lvl2pPr>
            <a:lvl3pPr lvl="2" rtl="0" algn="ctr">
              <a:spcBef>
                <a:spcPts val="0"/>
              </a:spcBef>
              <a:spcAft>
                <a:spcPts val="0"/>
              </a:spcAft>
              <a:buSzPts val="12500"/>
              <a:buFont typeface="Overpass Mono"/>
              <a:buNone/>
              <a:defRPr b="1" sz="12500">
                <a:latin typeface="Overpass Mono"/>
                <a:ea typeface="Overpass Mono"/>
                <a:cs typeface="Overpass Mono"/>
                <a:sym typeface="Overpass Mono"/>
              </a:defRPr>
            </a:lvl3pPr>
            <a:lvl4pPr lvl="3" rtl="0" algn="ctr">
              <a:spcBef>
                <a:spcPts val="0"/>
              </a:spcBef>
              <a:spcAft>
                <a:spcPts val="0"/>
              </a:spcAft>
              <a:buSzPts val="12500"/>
              <a:buFont typeface="Overpass Mono"/>
              <a:buNone/>
              <a:defRPr b="1" sz="12500">
                <a:latin typeface="Overpass Mono"/>
                <a:ea typeface="Overpass Mono"/>
                <a:cs typeface="Overpass Mono"/>
                <a:sym typeface="Overpass Mono"/>
              </a:defRPr>
            </a:lvl4pPr>
            <a:lvl5pPr lvl="4" rtl="0" algn="ctr">
              <a:spcBef>
                <a:spcPts val="0"/>
              </a:spcBef>
              <a:spcAft>
                <a:spcPts val="0"/>
              </a:spcAft>
              <a:buSzPts val="12500"/>
              <a:buFont typeface="Overpass Mono"/>
              <a:buNone/>
              <a:defRPr b="1" sz="12500">
                <a:latin typeface="Overpass Mono"/>
                <a:ea typeface="Overpass Mono"/>
                <a:cs typeface="Overpass Mono"/>
                <a:sym typeface="Overpass Mono"/>
              </a:defRPr>
            </a:lvl5pPr>
            <a:lvl6pPr lvl="5" rtl="0" algn="ctr">
              <a:spcBef>
                <a:spcPts val="0"/>
              </a:spcBef>
              <a:spcAft>
                <a:spcPts val="0"/>
              </a:spcAft>
              <a:buSzPts val="12500"/>
              <a:buFont typeface="Overpass Mono"/>
              <a:buNone/>
              <a:defRPr b="1" sz="12500">
                <a:latin typeface="Overpass Mono"/>
                <a:ea typeface="Overpass Mono"/>
                <a:cs typeface="Overpass Mono"/>
                <a:sym typeface="Overpass Mono"/>
              </a:defRPr>
            </a:lvl6pPr>
            <a:lvl7pPr lvl="6" rtl="0" algn="ctr">
              <a:spcBef>
                <a:spcPts val="0"/>
              </a:spcBef>
              <a:spcAft>
                <a:spcPts val="0"/>
              </a:spcAft>
              <a:buSzPts val="12500"/>
              <a:buFont typeface="Overpass Mono"/>
              <a:buNone/>
              <a:defRPr b="1" sz="12500">
                <a:latin typeface="Overpass Mono"/>
                <a:ea typeface="Overpass Mono"/>
                <a:cs typeface="Overpass Mono"/>
                <a:sym typeface="Overpass Mono"/>
              </a:defRPr>
            </a:lvl7pPr>
            <a:lvl8pPr lvl="7" rtl="0" algn="ctr">
              <a:spcBef>
                <a:spcPts val="0"/>
              </a:spcBef>
              <a:spcAft>
                <a:spcPts val="0"/>
              </a:spcAft>
              <a:buSzPts val="12500"/>
              <a:buFont typeface="Overpass Mono"/>
              <a:buNone/>
              <a:defRPr b="1" sz="12500">
                <a:latin typeface="Overpass Mono"/>
                <a:ea typeface="Overpass Mono"/>
                <a:cs typeface="Overpass Mono"/>
                <a:sym typeface="Overpass Mono"/>
              </a:defRPr>
            </a:lvl8pPr>
            <a:lvl9pPr lvl="8" rtl="0" algn="ctr">
              <a:spcBef>
                <a:spcPts val="0"/>
              </a:spcBef>
              <a:spcAft>
                <a:spcPts val="0"/>
              </a:spcAft>
              <a:buSzPts val="12500"/>
              <a:buFont typeface="Overpass Mono"/>
              <a:buNone/>
              <a:defRPr b="1" sz="12500">
                <a:latin typeface="Overpass Mono"/>
                <a:ea typeface="Overpass Mono"/>
                <a:cs typeface="Overpass Mono"/>
                <a:sym typeface="Overpass Mono"/>
              </a:defRPr>
            </a:lvl9pPr>
          </a:lstStyle>
          <a:p>
            <a:r>
              <a:t>xx%</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1">
    <p:spTree>
      <p:nvGrpSpPr>
        <p:cNvPr id="87" name="Shape 87"/>
        <p:cNvGrpSpPr/>
        <p:nvPr/>
      </p:nvGrpSpPr>
      <p:grpSpPr>
        <a:xfrm>
          <a:off x="0" y="0"/>
          <a:ext cx="0" cy="0"/>
          <a:chOff x="0" y="0"/>
          <a:chExt cx="0" cy="0"/>
        </a:xfrm>
      </p:grpSpPr>
      <p:sp>
        <p:nvSpPr>
          <p:cNvPr id="88" name="Google Shape;88;p15"/>
          <p:cNvSpPr/>
          <p:nvPr/>
        </p:nvSpPr>
        <p:spPr>
          <a:xfrm>
            <a:off x="0" y="1515825"/>
            <a:ext cx="2943127" cy="241405"/>
          </a:xfrm>
          <a:custGeom>
            <a:rect b="b" l="l" r="r" t="t"/>
            <a:pathLst>
              <a:path extrusionOk="0" h="5859" w="146079">
                <a:moveTo>
                  <a:pt x="1" y="1"/>
                </a:moveTo>
                <a:lnTo>
                  <a:pt x="1" y="5858"/>
                </a:lnTo>
                <a:lnTo>
                  <a:pt x="146079" y="5858"/>
                </a:lnTo>
                <a:lnTo>
                  <a:pt x="14607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15"/>
          <p:cNvSpPr txBox="1"/>
          <p:nvPr>
            <p:ph idx="1" type="body"/>
          </p:nvPr>
        </p:nvSpPr>
        <p:spPr>
          <a:xfrm>
            <a:off x="609499" y="1973025"/>
            <a:ext cx="3512700" cy="2130900"/>
          </a:xfrm>
          <a:prstGeom prst="rect">
            <a:avLst/>
          </a:prstGeom>
        </p:spPr>
        <p:txBody>
          <a:bodyPr anchorCtr="0" anchor="t" bIns="91425" lIns="91425" spcFirstLastPara="1" rIns="91425" wrap="square" tIns="91425">
            <a:normAutofit/>
          </a:bodyPr>
          <a:lstStyle>
            <a:lvl1pPr indent="-330200" lvl="0" marL="457200" rtl="0">
              <a:lnSpc>
                <a:spcPct val="100000"/>
              </a:lnSpc>
              <a:spcBef>
                <a:spcPts val="0"/>
              </a:spcBef>
              <a:spcAft>
                <a:spcPts val="0"/>
              </a:spcAft>
              <a:buSzPts val="1600"/>
              <a:buFont typeface="Raleway SemiBold"/>
              <a:buChar char="●"/>
              <a:defRPr sz="1600"/>
            </a:lvl1pPr>
            <a:lvl2pPr indent="-330200" lvl="1" marL="914400" rtl="0">
              <a:spcBef>
                <a:spcPts val="0"/>
              </a:spcBef>
              <a:spcAft>
                <a:spcPts val="0"/>
              </a:spcAft>
              <a:buSzPts val="1600"/>
              <a:buFont typeface="Nunito Light"/>
              <a:buChar char="○"/>
              <a:defRPr sz="1600"/>
            </a:lvl2pPr>
            <a:lvl3pPr indent="-330200" lvl="2" marL="1371600" rtl="0">
              <a:spcBef>
                <a:spcPts val="0"/>
              </a:spcBef>
              <a:spcAft>
                <a:spcPts val="0"/>
              </a:spcAft>
              <a:buSzPts val="1600"/>
              <a:buFont typeface="Nunito Light"/>
              <a:buChar char="■"/>
              <a:defRPr sz="1600"/>
            </a:lvl3pPr>
            <a:lvl4pPr indent="-330200" lvl="3" marL="1828800" rtl="0">
              <a:spcBef>
                <a:spcPts val="0"/>
              </a:spcBef>
              <a:spcAft>
                <a:spcPts val="0"/>
              </a:spcAft>
              <a:buSzPts val="1600"/>
              <a:buFont typeface="Nunito Light"/>
              <a:buChar char="●"/>
              <a:defRPr sz="1600"/>
            </a:lvl4pPr>
            <a:lvl5pPr indent="-330200" lvl="4" marL="2286000" rtl="0">
              <a:spcBef>
                <a:spcPts val="0"/>
              </a:spcBef>
              <a:spcAft>
                <a:spcPts val="0"/>
              </a:spcAft>
              <a:buSzPts val="1600"/>
              <a:buFont typeface="Nunito Light"/>
              <a:buChar char="○"/>
              <a:defRPr sz="1600"/>
            </a:lvl5pPr>
            <a:lvl6pPr indent="-330200" lvl="5" marL="2743200" rtl="0">
              <a:spcBef>
                <a:spcPts val="0"/>
              </a:spcBef>
              <a:spcAft>
                <a:spcPts val="0"/>
              </a:spcAft>
              <a:buSzPts val="1600"/>
              <a:buFont typeface="Nunito Light"/>
              <a:buChar char="■"/>
              <a:defRPr sz="1600"/>
            </a:lvl6pPr>
            <a:lvl7pPr indent="-330200" lvl="6" marL="3200400" rtl="0">
              <a:spcBef>
                <a:spcPts val="0"/>
              </a:spcBef>
              <a:spcAft>
                <a:spcPts val="0"/>
              </a:spcAft>
              <a:buSzPts val="1600"/>
              <a:buFont typeface="Nunito Light"/>
              <a:buChar char="●"/>
              <a:defRPr sz="1600"/>
            </a:lvl7pPr>
            <a:lvl8pPr indent="-330200" lvl="7" marL="3657600" rtl="0">
              <a:spcBef>
                <a:spcPts val="0"/>
              </a:spcBef>
              <a:spcAft>
                <a:spcPts val="0"/>
              </a:spcAft>
              <a:buSzPts val="1600"/>
              <a:buFont typeface="Nunito Light"/>
              <a:buChar char="○"/>
              <a:defRPr sz="1600"/>
            </a:lvl8pPr>
            <a:lvl9pPr indent="-330200" lvl="8" marL="4114800" rtl="0">
              <a:spcBef>
                <a:spcPts val="0"/>
              </a:spcBef>
              <a:spcAft>
                <a:spcPts val="0"/>
              </a:spcAft>
              <a:buSzPts val="1600"/>
              <a:buFont typeface="Nunito Light"/>
              <a:buChar char="■"/>
              <a:defRPr sz="1600"/>
            </a:lvl9pPr>
          </a:lstStyle>
          <a:p/>
        </p:txBody>
      </p:sp>
      <p:sp>
        <p:nvSpPr>
          <p:cNvPr id="90" name="Google Shape;90;p15"/>
          <p:cNvSpPr txBox="1"/>
          <p:nvPr>
            <p:ph type="title"/>
          </p:nvPr>
        </p:nvSpPr>
        <p:spPr>
          <a:xfrm>
            <a:off x="560825" y="1168325"/>
            <a:ext cx="3561300" cy="669000"/>
          </a:xfrm>
          <a:prstGeom prst="rect">
            <a:avLst/>
          </a:prstGeom>
        </p:spPr>
        <p:txBody>
          <a:bodyPr anchorCtr="0" anchor="t" bIns="91425" lIns="91425" spcFirstLastPara="1" rIns="91425" wrap="square" tIns="91425">
            <a:normAutofit/>
          </a:bodyPr>
          <a:lstStyle>
            <a:lvl1pPr lvl="0" rtl="0">
              <a:spcBef>
                <a:spcPts val="0"/>
              </a:spcBef>
              <a:spcAft>
                <a:spcPts val="0"/>
              </a:spcAft>
              <a:buNone/>
              <a:defRPr sz="3000">
                <a:solidFill>
                  <a:schemeClr val="dk2"/>
                </a:solidFill>
              </a:defRPr>
            </a:lvl1pPr>
            <a:lvl2pPr lvl="1" rtl="0">
              <a:spcBef>
                <a:spcPts val="0"/>
              </a:spcBef>
              <a:spcAft>
                <a:spcPts val="0"/>
              </a:spcAft>
              <a:buNone/>
              <a:defRPr sz="3000"/>
            </a:lvl2pPr>
            <a:lvl3pPr lvl="2" rtl="0">
              <a:spcBef>
                <a:spcPts val="0"/>
              </a:spcBef>
              <a:spcAft>
                <a:spcPts val="0"/>
              </a:spcAft>
              <a:buNone/>
              <a:defRPr sz="3000"/>
            </a:lvl3pPr>
            <a:lvl4pPr lvl="3" rtl="0">
              <a:spcBef>
                <a:spcPts val="0"/>
              </a:spcBef>
              <a:spcAft>
                <a:spcPts val="0"/>
              </a:spcAft>
              <a:buNone/>
              <a:defRPr sz="3000"/>
            </a:lvl4pPr>
            <a:lvl5pPr lvl="4" rtl="0">
              <a:spcBef>
                <a:spcPts val="0"/>
              </a:spcBef>
              <a:spcAft>
                <a:spcPts val="0"/>
              </a:spcAft>
              <a:buNone/>
              <a:defRPr sz="3000"/>
            </a:lvl5pPr>
            <a:lvl6pPr lvl="5" rtl="0">
              <a:spcBef>
                <a:spcPts val="0"/>
              </a:spcBef>
              <a:spcAft>
                <a:spcPts val="0"/>
              </a:spcAft>
              <a:buNone/>
              <a:defRPr sz="3000"/>
            </a:lvl6pPr>
            <a:lvl7pPr lvl="6" rtl="0">
              <a:spcBef>
                <a:spcPts val="0"/>
              </a:spcBef>
              <a:spcAft>
                <a:spcPts val="0"/>
              </a:spcAft>
              <a:buNone/>
              <a:defRPr sz="3000"/>
            </a:lvl7pPr>
            <a:lvl8pPr lvl="7" rtl="0">
              <a:spcBef>
                <a:spcPts val="0"/>
              </a:spcBef>
              <a:spcAft>
                <a:spcPts val="0"/>
              </a:spcAft>
              <a:buNone/>
              <a:defRPr sz="3000"/>
            </a:lvl8pPr>
            <a:lvl9pPr lvl="8" rtl="0">
              <a:spcBef>
                <a:spcPts val="0"/>
              </a:spcBef>
              <a:spcAft>
                <a:spcPts val="0"/>
              </a:spcAft>
              <a:buNone/>
              <a:defRPr sz="30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dea principal">
  <p:cSld name="MAIN_POINT_1">
    <p:bg>
      <p:bgPr>
        <a:solidFill>
          <a:schemeClr val="dk1"/>
        </a:solidFill>
      </p:bgPr>
    </p:bg>
    <p:spTree>
      <p:nvGrpSpPr>
        <p:cNvPr id="91" name="Shape 91"/>
        <p:cNvGrpSpPr/>
        <p:nvPr/>
      </p:nvGrpSpPr>
      <p:grpSpPr>
        <a:xfrm>
          <a:off x="0" y="0"/>
          <a:ext cx="0" cy="0"/>
          <a:chOff x="0" y="0"/>
          <a:chExt cx="0" cy="0"/>
        </a:xfrm>
      </p:grpSpPr>
      <p:sp>
        <p:nvSpPr>
          <p:cNvPr id="92" name="Google Shape;92;p16"/>
          <p:cNvSpPr/>
          <p:nvPr/>
        </p:nvSpPr>
        <p:spPr>
          <a:xfrm flipH="1">
            <a:off x="27" y="323033"/>
            <a:ext cx="1183740" cy="355315"/>
          </a:xfrm>
          <a:custGeom>
            <a:rect b="b" l="l" r="r" t="t"/>
            <a:pathLst>
              <a:path extrusionOk="0" h="2763" w="9205">
                <a:moveTo>
                  <a:pt x="1" y="0"/>
                </a:moveTo>
                <a:lnTo>
                  <a:pt x="1" y="2762"/>
                </a:lnTo>
                <a:lnTo>
                  <a:pt x="9204" y="2762"/>
                </a:lnTo>
                <a:lnTo>
                  <a:pt x="9204"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16"/>
          <p:cNvSpPr/>
          <p:nvPr/>
        </p:nvSpPr>
        <p:spPr>
          <a:xfrm flipH="1">
            <a:off x="3" y="912525"/>
            <a:ext cx="3076570" cy="355301"/>
          </a:xfrm>
          <a:custGeom>
            <a:rect b="b" l="l" r="r" t="t"/>
            <a:pathLst>
              <a:path extrusionOk="0" h="2763" w="15325">
                <a:moveTo>
                  <a:pt x="1" y="0"/>
                </a:moveTo>
                <a:lnTo>
                  <a:pt x="1" y="2762"/>
                </a:lnTo>
                <a:lnTo>
                  <a:pt x="15324" y="2762"/>
                </a:lnTo>
                <a:lnTo>
                  <a:pt x="15324" y="0"/>
                </a:lnTo>
                <a:close/>
              </a:path>
            </a:pathLst>
          </a:custGeom>
          <a:solidFill>
            <a:srgbClr val="FFFFFF">
              <a:alpha val="1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6"/>
          <p:cNvSpPr/>
          <p:nvPr/>
        </p:nvSpPr>
        <p:spPr>
          <a:xfrm flipH="1">
            <a:off x="-4" y="2089950"/>
            <a:ext cx="1766704" cy="356851"/>
          </a:xfrm>
          <a:custGeom>
            <a:rect b="b" l="l" r="r" t="t"/>
            <a:pathLst>
              <a:path extrusionOk="0" h="2775" w="15325">
                <a:moveTo>
                  <a:pt x="1" y="0"/>
                </a:moveTo>
                <a:lnTo>
                  <a:pt x="1" y="2774"/>
                </a:lnTo>
                <a:lnTo>
                  <a:pt x="15324" y="2774"/>
                </a:lnTo>
                <a:lnTo>
                  <a:pt x="15324" y="0"/>
                </a:lnTo>
                <a:close/>
              </a:path>
            </a:pathLst>
          </a:custGeom>
          <a:solidFill>
            <a:srgbClr val="FFFFFF">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16"/>
          <p:cNvSpPr/>
          <p:nvPr/>
        </p:nvSpPr>
        <p:spPr>
          <a:xfrm flipH="1">
            <a:off x="6715125" y="2089950"/>
            <a:ext cx="2071751" cy="356851"/>
          </a:xfrm>
          <a:custGeom>
            <a:rect b="b" l="l" r="r" t="t"/>
            <a:pathLst>
              <a:path extrusionOk="0" h="2775" w="4300">
                <a:moveTo>
                  <a:pt x="1" y="0"/>
                </a:moveTo>
                <a:lnTo>
                  <a:pt x="1" y="2774"/>
                </a:lnTo>
                <a:lnTo>
                  <a:pt x="4299" y="2774"/>
                </a:lnTo>
                <a:lnTo>
                  <a:pt x="4299" y="0"/>
                </a:lnTo>
                <a:close/>
              </a:path>
            </a:pathLst>
          </a:custGeom>
          <a:solidFill>
            <a:srgbClr val="FFFFFF">
              <a:alpha val="1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16"/>
          <p:cNvSpPr/>
          <p:nvPr/>
        </p:nvSpPr>
        <p:spPr>
          <a:xfrm flipH="1">
            <a:off x="1229469" y="1500450"/>
            <a:ext cx="1104154" cy="356872"/>
          </a:xfrm>
          <a:custGeom>
            <a:rect b="b" l="l" r="r" t="t"/>
            <a:pathLst>
              <a:path extrusionOk="0" h="2775" w="18027">
                <a:moveTo>
                  <a:pt x="0" y="0"/>
                </a:moveTo>
                <a:lnTo>
                  <a:pt x="0" y="2774"/>
                </a:lnTo>
                <a:lnTo>
                  <a:pt x="18026" y="2774"/>
                </a:lnTo>
                <a:lnTo>
                  <a:pt x="18026"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6"/>
          <p:cNvSpPr/>
          <p:nvPr/>
        </p:nvSpPr>
        <p:spPr>
          <a:xfrm flipH="1">
            <a:off x="66" y="2679300"/>
            <a:ext cx="2247805" cy="355450"/>
          </a:xfrm>
          <a:custGeom>
            <a:rect b="b" l="l" r="r" t="t"/>
            <a:pathLst>
              <a:path extrusionOk="0" h="2764" w="12872">
                <a:moveTo>
                  <a:pt x="1" y="1"/>
                </a:moveTo>
                <a:lnTo>
                  <a:pt x="1" y="2763"/>
                </a:lnTo>
                <a:lnTo>
                  <a:pt x="12871" y="2763"/>
                </a:lnTo>
                <a:lnTo>
                  <a:pt x="12871"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16"/>
          <p:cNvSpPr/>
          <p:nvPr/>
        </p:nvSpPr>
        <p:spPr>
          <a:xfrm flipH="1">
            <a:off x="23" y="1500450"/>
            <a:ext cx="1038298" cy="356872"/>
          </a:xfrm>
          <a:custGeom>
            <a:rect b="b" l="l" r="r" t="t"/>
            <a:pathLst>
              <a:path extrusionOk="0" h="2775" w="2882">
                <a:moveTo>
                  <a:pt x="1" y="0"/>
                </a:moveTo>
                <a:lnTo>
                  <a:pt x="1" y="2774"/>
                </a:lnTo>
                <a:lnTo>
                  <a:pt x="2882" y="2774"/>
                </a:lnTo>
                <a:lnTo>
                  <a:pt x="28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16"/>
          <p:cNvSpPr/>
          <p:nvPr/>
        </p:nvSpPr>
        <p:spPr>
          <a:xfrm flipH="1">
            <a:off x="29" y="3268778"/>
            <a:ext cx="1104138" cy="355443"/>
          </a:xfrm>
          <a:custGeom>
            <a:rect b="b" l="l" r="r" t="t"/>
            <a:pathLst>
              <a:path extrusionOk="0" h="2764" w="8586">
                <a:moveTo>
                  <a:pt x="1" y="1"/>
                </a:moveTo>
                <a:lnTo>
                  <a:pt x="1" y="2763"/>
                </a:lnTo>
                <a:lnTo>
                  <a:pt x="8585" y="2763"/>
                </a:lnTo>
                <a:lnTo>
                  <a:pt x="8585" y="1"/>
                </a:lnTo>
                <a:close/>
              </a:path>
            </a:pathLst>
          </a:custGeom>
          <a:solidFill>
            <a:srgbClr val="FFFFFF">
              <a:alpha val="1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16"/>
          <p:cNvSpPr/>
          <p:nvPr/>
        </p:nvSpPr>
        <p:spPr>
          <a:xfrm flipH="1">
            <a:off x="1299941" y="3268775"/>
            <a:ext cx="490759" cy="355450"/>
          </a:xfrm>
          <a:custGeom>
            <a:rect b="b" l="l" r="r" t="t"/>
            <a:pathLst>
              <a:path extrusionOk="0" h="2764" w="18396">
                <a:moveTo>
                  <a:pt x="1" y="1"/>
                </a:moveTo>
                <a:lnTo>
                  <a:pt x="1" y="2763"/>
                </a:lnTo>
                <a:lnTo>
                  <a:pt x="18396" y="2763"/>
                </a:lnTo>
                <a:lnTo>
                  <a:pt x="18396"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6"/>
          <p:cNvSpPr/>
          <p:nvPr/>
        </p:nvSpPr>
        <p:spPr>
          <a:xfrm flipH="1">
            <a:off x="13" y="3858250"/>
            <a:ext cx="1457311" cy="355322"/>
          </a:xfrm>
          <a:custGeom>
            <a:rect b="b" l="l" r="r" t="t"/>
            <a:pathLst>
              <a:path extrusionOk="0" h="2763" w="12348">
                <a:moveTo>
                  <a:pt x="0" y="1"/>
                </a:moveTo>
                <a:lnTo>
                  <a:pt x="0" y="2763"/>
                </a:lnTo>
                <a:lnTo>
                  <a:pt x="12347" y="2763"/>
                </a:lnTo>
                <a:lnTo>
                  <a:pt x="12347"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6"/>
          <p:cNvSpPr/>
          <p:nvPr/>
        </p:nvSpPr>
        <p:spPr>
          <a:xfrm flipH="1">
            <a:off x="7377202" y="3858250"/>
            <a:ext cx="1766704" cy="355322"/>
          </a:xfrm>
          <a:custGeom>
            <a:rect b="b" l="l" r="r" t="t"/>
            <a:pathLst>
              <a:path extrusionOk="0" h="2763" w="15325">
                <a:moveTo>
                  <a:pt x="1" y="1"/>
                </a:moveTo>
                <a:lnTo>
                  <a:pt x="1" y="2763"/>
                </a:lnTo>
                <a:lnTo>
                  <a:pt x="15324" y="2763"/>
                </a:lnTo>
                <a:lnTo>
                  <a:pt x="15324"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16"/>
          <p:cNvSpPr/>
          <p:nvPr/>
        </p:nvSpPr>
        <p:spPr>
          <a:xfrm flipH="1">
            <a:off x="7488607" y="2679300"/>
            <a:ext cx="1655292" cy="355450"/>
          </a:xfrm>
          <a:custGeom>
            <a:rect b="b" l="l" r="r" t="t"/>
            <a:pathLst>
              <a:path extrusionOk="0" h="2764" w="15325">
                <a:moveTo>
                  <a:pt x="1" y="1"/>
                </a:moveTo>
                <a:lnTo>
                  <a:pt x="1" y="2763"/>
                </a:lnTo>
                <a:lnTo>
                  <a:pt x="15324" y="2763"/>
                </a:lnTo>
                <a:lnTo>
                  <a:pt x="15324" y="1"/>
                </a:lnTo>
                <a:close/>
              </a:path>
            </a:pathLst>
          </a:custGeom>
          <a:solidFill>
            <a:srgbClr val="FFFFFF">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6"/>
          <p:cNvSpPr/>
          <p:nvPr/>
        </p:nvSpPr>
        <p:spPr>
          <a:xfrm flipH="1">
            <a:off x="8105584" y="3268775"/>
            <a:ext cx="1038298" cy="355450"/>
          </a:xfrm>
          <a:custGeom>
            <a:rect b="b" l="l" r="r" t="t"/>
            <a:pathLst>
              <a:path extrusionOk="0" h="2764" w="2882">
                <a:moveTo>
                  <a:pt x="0" y="1"/>
                </a:moveTo>
                <a:lnTo>
                  <a:pt x="0" y="2763"/>
                </a:lnTo>
                <a:lnTo>
                  <a:pt x="2881" y="2763"/>
                </a:lnTo>
                <a:lnTo>
                  <a:pt x="288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6"/>
          <p:cNvSpPr/>
          <p:nvPr/>
        </p:nvSpPr>
        <p:spPr>
          <a:xfrm flipH="1">
            <a:off x="8039752" y="1500456"/>
            <a:ext cx="1104138" cy="356858"/>
          </a:xfrm>
          <a:custGeom>
            <a:rect b="b" l="l" r="r" t="t"/>
            <a:pathLst>
              <a:path extrusionOk="0" h="2775" w="8586">
                <a:moveTo>
                  <a:pt x="1" y="0"/>
                </a:moveTo>
                <a:lnTo>
                  <a:pt x="1" y="2774"/>
                </a:lnTo>
                <a:lnTo>
                  <a:pt x="8585" y="2774"/>
                </a:lnTo>
                <a:lnTo>
                  <a:pt x="8585"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6"/>
          <p:cNvSpPr/>
          <p:nvPr/>
        </p:nvSpPr>
        <p:spPr>
          <a:xfrm flipH="1">
            <a:off x="5478250" y="1500456"/>
            <a:ext cx="2365680" cy="356858"/>
          </a:xfrm>
          <a:custGeom>
            <a:rect b="b" l="l" r="r" t="t"/>
            <a:pathLst>
              <a:path extrusionOk="0" h="2775" w="18396">
                <a:moveTo>
                  <a:pt x="0" y="0"/>
                </a:moveTo>
                <a:lnTo>
                  <a:pt x="0" y="2774"/>
                </a:lnTo>
                <a:lnTo>
                  <a:pt x="18396" y="2774"/>
                </a:lnTo>
                <a:lnTo>
                  <a:pt x="18396"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6"/>
          <p:cNvSpPr/>
          <p:nvPr/>
        </p:nvSpPr>
        <p:spPr>
          <a:xfrm flipH="1">
            <a:off x="6896105" y="912525"/>
            <a:ext cx="2247799" cy="355301"/>
          </a:xfrm>
          <a:custGeom>
            <a:rect b="b" l="l" r="r" t="t"/>
            <a:pathLst>
              <a:path extrusionOk="0" h="2763" w="12348">
                <a:moveTo>
                  <a:pt x="1" y="0"/>
                </a:moveTo>
                <a:lnTo>
                  <a:pt x="1" y="2762"/>
                </a:lnTo>
                <a:lnTo>
                  <a:pt x="12348" y="2762"/>
                </a:lnTo>
                <a:lnTo>
                  <a:pt x="12348" y="0"/>
                </a:lnTo>
                <a:close/>
              </a:path>
            </a:pathLst>
          </a:custGeom>
          <a:solidFill>
            <a:srgbClr val="FFFFFF">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6"/>
          <p:cNvSpPr/>
          <p:nvPr/>
        </p:nvSpPr>
        <p:spPr>
          <a:xfrm flipH="1">
            <a:off x="3895732" y="323025"/>
            <a:ext cx="4819643" cy="355322"/>
          </a:xfrm>
          <a:custGeom>
            <a:rect b="b" l="l" r="r" t="t"/>
            <a:pathLst>
              <a:path extrusionOk="0" h="2763" w="18087">
                <a:moveTo>
                  <a:pt x="1" y="0"/>
                </a:moveTo>
                <a:lnTo>
                  <a:pt x="1" y="2762"/>
                </a:lnTo>
                <a:lnTo>
                  <a:pt x="18087" y="2762"/>
                </a:lnTo>
                <a:lnTo>
                  <a:pt x="18087"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6"/>
          <p:cNvSpPr/>
          <p:nvPr/>
        </p:nvSpPr>
        <p:spPr>
          <a:xfrm flipH="1">
            <a:off x="2611243" y="4446200"/>
            <a:ext cx="6532757" cy="356851"/>
          </a:xfrm>
          <a:custGeom>
            <a:rect b="b" l="l" r="r" t="t"/>
            <a:pathLst>
              <a:path extrusionOk="0" h="2775" w="16884">
                <a:moveTo>
                  <a:pt x="0" y="1"/>
                </a:moveTo>
                <a:lnTo>
                  <a:pt x="0" y="2775"/>
                </a:lnTo>
                <a:lnTo>
                  <a:pt x="16883" y="2775"/>
                </a:lnTo>
                <a:lnTo>
                  <a:pt x="16883"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6"/>
          <p:cNvSpPr/>
          <p:nvPr/>
        </p:nvSpPr>
        <p:spPr>
          <a:xfrm>
            <a:off x="2094068" y="1123143"/>
            <a:ext cx="4955589" cy="3012341"/>
          </a:xfrm>
          <a:custGeom>
            <a:rect b="b" l="l" r="r" t="t"/>
            <a:pathLst>
              <a:path extrusionOk="0" h="92191" w="151663">
                <a:moveTo>
                  <a:pt x="0" y="0"/>
                </a:moveTo>
                <a:lnTo>
                  <a:pt x="0" y="92190"/>
                </a:lnTo>
                <a:lnTo>
                  <a:pt x="151662" y="92190"/>
                </a:lnTo>
                <a:lnTo>
                  <a:pt x="15166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6"/>
          <p:cNvSpPr/>
          <p:nvPr/>
        </p:nvSpPr>
        <p:spPr>
          <a:xfrm>
            <a:off x="4277738" y="1545725"/>
            <a:ext cx="191018" cy="298421"/>
          </a:xfrm>
          <a:custGeom>
            <a:rect b="b" l="l" r="r" t="t"/>
            <a:pathLst>
              <a:path extrusionOk="0" h="9133" w="5846">
                <a:moveTo>
                  <a:pt x="4560" y="1"/>
                </a:moveTo>
                <a:lnTo>
                  <a:pt x="0" y="4573"/>
                </a:lnTo>
                <a:lnTo>
                  <a:pt x="4560" y="9133"/>
                </a:lnTo>
                <a:lnTo>
                  <a:pt x="5846" y="7847"/>
                </a:lnTo>
                <a:lnTo>
                  <a:pt x="2572" y="4573"/>
                </a:lnTo>
                <a:lnTo>
                  <a:pt x="5846" y="1287"/>
                </a:lnTo>
                <a:lnTo>
                  <a:pt x="456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6"/>
          <p:cNvSpPr/>
          <p:nvPr/>
        </p:nvSpPr>
        <p:spPr>
          <a:xfrm>
            <a:off x="4674543" y="1545725"/>
            <a:ext cx="191443" cy="298421"/>
          </a:xfrm>
          <a:custGeom>
            <a:rect b="b" l="l" r="r" t="t"/>
            <a:pathLst>
              <a:path extrusionOk="0" h="9133" w="5859">
                <a:moveTo>
                  <a:pt x="1286" y="1"/>
                </a:moveTo>
                <a:lnTo>
                  <a:pt x="0" y="1287"/>
                </a:lnTo>
                <a:lnTo>
                  <a:pt x="3287" y="4573"/>
                </a:lnTo>
                <a:lnTo>
                  <a:pt x="0" y="7847"/>
                </a:lnTo>
                <a:lnTo>
                  <a:pt x="1286" y="9133"/>
                </a:lnTo>
                <a:lnTo>
                  <a:pt x="5858" y="4573"/>
                </a:lnTo>
                <a:lnTo>
                  <a:pt x="12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6"/>
          <p:cNvSpPr/>
          <p:nvPr/>
        </p:nvSpPr>
        <p:spPr>
          <a:xfrm>
            <a:off x="4508031" y="1516154"/>
            <a:ext cx="127236" cy="357955"/>
          </a:xfrm>
          <a:custGeom>
            <a:rect b="b" l="l" r="r" t="t"/>
            <a:pathLst>
              <a:path extrusionOk="0" h="10955" w="3894">
                <a:moveTo>
                  <a:pt x="2108" y="1"/>
                </a:moveTo>
                <a:lnTo>
                  <a:pt x="1" y="10597"/>
                </a:lnTo>
                <a:lnTo>
                  <a:pt x="1786" y="10955"/>
                </a:lnTo>
                <a:lnTo>
                  <a:pt x="3894" y="358"/>
                </a:lnTo>
                <a:lnTo>
                  <a:pt x="210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6"/>
          <p:cNvSpPr/>
          <p:nvPr/>
        </p:nvSpPr>
        <p:spPr>
          <a:xfrm flipH="1">
            <a:off x="1647812" y="3858250"/>
            <a:ext cx="1766688" cy="355322"/>
          </a:xfrm>
          <a:custGeom>
            <a:rect b="b" l="l" r="r" t="t"/>
            <a:pathLst>
              <a:path extrusionOk="0" h="2763" w="12443">
                <a:moveTo>
                  <a:pt x="0" y="1"/>
                </a:moveTo>
                <a:lnTo>
                  <a:pt x="0" y="2763"/>
                </a:lnTo>
                <a:lnTo>
                  <a:pt x="12442" y="2763"/>
                </a:lnTo>
                <a:lnTo>
                  <a:pt x="1244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6"/>
          <p:cNvSpPr/>
          <p:nvPr/>
        </p:nvSpPr>
        <p:spPr>
          <a:xfrm flipH="1">
            <a:off x="6667517" y="3268775"/>
            <a:ext cx="1246883" cy="355450"/>
          </a:xfrm>
          <a:custGeom>
            <a:rect b="b" l="l" r="r" t="t"/>
            <a:pathLst>
              <a:path extrusionOk="0" h="2764" w="18027">
                <a:moveTo>
                  <a:pt x="1" y="1"/>
                </a:moveTo>
                <a:lnTo>
                  <a:pt x="1" y="2763"/>
                </a:lnTo>
                <a:lnTo>
                  <a:pt x="18027" y="2763"/>
                </a:lnTo>
                <a:lnTo>
                  <a:pt x="1802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6"/>
          <p:cNvSpPr/>
          <p:nvPr/>
        </p:nvSpPr>
        <p:spPr>
          <a:xfrm flipH="1">
            <a:off x="5729417" y="912525"/>
            <a:ext cx="985703" cy="355301"/>
          </a:xfrm>
          <a:custGeom>
            <a:rect b="b" l="l" r="r" t="t"/>
            <a:pathLst>
              <a:path extrusionOk="0" h="2763" w="12443">
                <a:moveTo>
                  <a:pt x="1" y="0"/>
                </a:moveTo>
                <a:lnTo>
                  <a:pt x="1" y="2762"/>
                </a:lnTo>
                <a:lnTo>
                  <a:pt x="12443" y="2762"/>
                </a:lnTo>
                <a:lnTo>
                  <a:pt x="124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6"/>
          <p:cNvSpPr txBox="1"/>
          <p:nvPr>
            <p:ph idx="1" type="subTitle"/>
          </p:nvPr>
        </p:nvSpPr>
        <p:spPr>
          <a:xfrm flipH="1">
            <a:off x="2521800" y="2340324"/>
            <a:ext cx="4100400" cy="808500"/>
          </a:xfrm>
          <a:prstGeom prst="rect">
            <a:avLst/>
          </a:prstGeom>
        </p:spPr>
        <p:txBody>
          <a:bodyPr anchorCtr="0" anchor="ctr" bIns="0" lIns="91425" spcFirstLastPara="1" rIns="91425" wrap="square" tIns="0">
            <a:normAutofit/>
          </a:bodyPr>
          <a:lstStyle>
            <a:lvl1pPr lvl="0" rtl="0" algn="ctr">
              <a:lnSpc>
                <a:spcPct val="100000"/>
              </a:lnSpc>
              <a:spcBef>
                <a:spcPts val="0"/>
              </a:spcBef>
              <a:spcAft>
                <a:spcPts val="0"/>
              </a:spcAft>
              <a:buClr>
                <a:schemeClr val="dk1"/>
              </a:buClr>
              <a:buSzPts val="1800"/>
              <a:buFont typeface="Overpass Mono"/>
              <a:buNone/>
              <a:defRPr b="1" sz="1600">
                <a:solidFill>
                  <a:schemeClr val="dk1"/>
                </a:solidFill>
                <a:latin typeface="Overpass Mono"/>
                <a:ea typeface="Overpass Mono"/>
                <a:cs typeface="Overpass Mono"/>
                <a:sym typeface="Overpass Mono"/>
              </a:defRPr>
            </a:lvl1pPr>
            <a:lvl2pPr lvl="1" rtl="0" algn="r">
              <a:lnSpc>
                <a:spcPct val="100000"/>
              </a:lnSpc>
              <a:spcBef>
                <a:spcPts val="0"/>
              </a:spcBef>
              <a:spcAft>
                <a:spcPts val="0"/>
              </a:spcAft>
              <a:buClr>
                <a:schemeClr val="dk1"/>
              </a:buClr>
              <a:buSzPts val="1400"/>
              <a:buNone/>
              <a:defRPr>
                <a:solidFill>
                  <a:schemeClr val="dk1"/>
                </a:solidFill>
              </a:defRPr>
            </a:lvl2pPr>
            <a:lvl3pPr lvl="2" rtl="0" algn="r">
              <a:lnSpc>
                <a:spcPct val="100000"/>
              </a:lnSpc>
              <a:spcBef>
                <a:spcPts val="0"/>
              </a:spcBef>
              <a:spcAft>
                <a:spcPts val="0"/>
              </a:spcAft>
              <a:buClr>
                <a:schemeClr val="dk1"/>
              </a:buClr>
              <a:buSzPts val="1400"/>
              <a:buNone/>
              <a:defRPr>
                <a:solidFill>
                  <a:schemeClr val="dk1"/>
                </a:solidFill>
              </a:defRPr>
            </a:lvl3pPr>
            <a:lvl4pPr lvl="3" rtl="0" algn="r">
              <a:lnSpc>
                <a:spcPct val="100000"/>
              </a:lnSpc>
              <a:spcBef>
                <a:spcPts val="0"/>
              </a:spcBef>
              <a:spcAft>
                <a:spcPts val="0"/>
              </a:spcAft>
              <a:buClr>
                <a:schemeClr val="dk1"/>
              </a:buClr>
              <a:buSzPts val="1400"/>
              <a:buNone/>
              <a:defRPr>
                <a:solidFill>
                  <a:schemeClr val="dk1"/>
                </a:solidFill>
              </a:defRPr>
            </a:lvl4pPr>
            <a:lvl5pPr lvl="4" rtl="0" algn="r">
              <a:lnSpc>
                <a:spcPct val="100000"/>
              </a:lnSpc>
              <a:spcBef>
                <a:spcPts val="0"/>
              </a:spcBef>
              <a:spcAft>
                <a:spcPts val="0"/>
              </a:spcAft>
              <a:buClr>
                <a:schemeClr val="dk1"/>
              </a:buClr>
              <a:buSzPts val="1400"/>
              <a:buNone/>
              <a:defRPr>
                <a:solidFill>
                  <a:schemeClr val="dk1"/>
                </a:solidFill>
              </a:defRPr>
            </a:lvl5pPr>
            <a:lvl6pPr lvl="5" rtl="0" algn="r">
              <a:lnSpc>
                <a:spcPct val="100000"/>
              </a:lnSpc>
              <a:spcBef>
                <a:spcPts val="0"/>
              </a:spcBef>
              <a:spcAft>
                <a:spcPts val="0"/>
              </a:spcAft>
              <a:buClr>
                <a:schemeClr val="dk1"/>
              </a:buClr>
              <a:buSzPts val="1400"/>
              <a:buNone/>
              <a:defRPr>
                <a:solidFill>
                  <a:schemeClr val="dk1"/>
                </a:solidFill>
              </a:defRPr>
            </a:lvl6pPr>
            <a:lvl7pPr lvl="6" rtl="0" algn="r">
              <a:lnSpc>
                <a:spcPct val="100000"/>
              </a:lnSpc>
              <a:spcBef>
                <a:spcPts val="0"/>
              </a:spcBef>
              <a:spcAft>
                <a:spcPts val="0"/>
              </a:spcAft>
              <a:buClr>
                <a:schemeClr val="dk1"/>
              </a:buClr>
              <a:buSzPts val="1400"/>
              <a:buNone/>
              <a:defRPr>
                <a:solidFill>
                  <a:schemeClr val="dk1"/>
                </a:solidFill>
              </a:defRPr>
            </a:lvl7pPr>
            <a:lvl8pPr lvl="7" rtl="0" algn="r">
              <a:lnSpc>
                <a:spcPct val="100000"/>
              </a:lnSpc>
              <a:spcBef>
                <a:spcPts val="0"/>
              </a:spcBef>
              <a:spcAft>
                <a:spcPts val="0"/>
              </a:spcAft>
              <a:buClr>
                <a:schemeClr val="dk1"/>
              </a:buClr>
              <a:buSzPts val="1400"/>
              <a:buNone/>
              <a:defRPr>
                <a:solidFill>
                  <a:schemeClr val="dk1"/>
                </a:solidFill>
              </a:defRPr>
            </a:lvl8pPr>
            <a:lvl9pPr lvl="8" rtl="0" algn="r">
              <a:lnSpc>
                <a:spcPct val="100000"/>
              </a:lnSpc>
              <a:spcBef>
                <a:spcPts val="0"/>
              </a:spcBef>
              <a:spcAft>
                <a:spcPts val="0"/>
              </a:spcAft>
              <a:buClr>
                <a:schemeClr val="dk1"/>
              </a:buClr>
              <a:buSzPts val="1400"/>
              <a:buNone/>
              <a:defRPr>
                <a:solidFill>
                  <a:schemeClr val="dk1"/>
                </a:solidFill>
              </a:defRPr>
            </a:lvl9pPr>
          </a:lstStyle>
          <a:p/>
        </p:txBody>
      </p:sp>
      <p:sp>
        <p:nvSpPr>
          <p:cNvPr id="118" name="Google Shape;118;p16"/>
          <p:cNvSpPr txBox="1"/>
          <p:nvPr>
            <p:ph type="title"/>
          </p:nvPr>
        </p:nvSpPr>
        <p:spPr>
          <a:xfrm>
            <a:off x="2521800" y="3221225"/>
            <a:ext cx="4100400" cy="402900"/>
          </a:xfrm>
          <a:prstGeom prst="rect">
            <a:avLst/>
          </a:prstGeom>
        </p:spPr>
        <p:txBody>
          <a:bodyPr anchorCtr="0" anchor="t" bIns="91425" lIns="91425" spcFirstLastPara="1" rIns="91425" wrap="square" tIns="0">
            <a:normAutofit/>
          </a:bodyPr>
          <a:lstStyle>
            <a:lvl1pPr lvl="0" rtl="0" algn="ctr">
              <a:spcBef>
                <a:spcPts val="0"/>
              </a:spcBef>
              <a:spcAft>
                <a:spcPts val="0"/>
              </a:spcAft>
              <a:buNone/>
              <a:defRPr b="0" sz="2200">
                <a:solidFill>
                  <a:schemeClr val="dk1"/>
                </a:solidFill>
                <a:latin typeface="Anaheim"/>
                <a:ea typeface="Anaheim"/>
                <a:cs typeface="Anaheim"/>
                <a:sym typeface="Anaheim"/>
              </a:defRPr>
            </a:lvl1pPr>
            <a:lvl2pPr lvl="1" rtl="0" algn="ctr">
              <a:spcBef>
                <a:spcPts val="0"/>
              </a:spcBef>
              <a:spcAft>
                <a:spcPts val="0"/>
              </a:spcAft>
              <a:buNone/>
              <a:defRPr sz="3000"/>
            </a:lvl2pPr>
            <a:lvl3pPr lvl="2" rtl="0" algn="ctr">
              <a:spcBef>
                <a:spcPts val="0"/>
              </a:spcBef>
              <a:spcAft>
                <a:spcPts val="0"/>
              </a:spcAft>
              <a:buNone/>
              <a:defRPr sz="3000"/>
            </a:lvl3pPr>
            <a:lvl4pPr lvl="3" rtl="0" algn="ctr">
              <a:spcBef>
                <a:spcPts val="0"/>
              </a:spcBef>
              <a:spcAft>
                <a:spcPts val="0"/>
              </a:spcAft>
              <a:buNone/>
              <a:defRPr sz="3000"/>
            </a:lvl4pPr>
            <a:lvl5pPr lvl="4" rtl="0" algn="ctr">
              <a:spcBef>
                <a:spcPts val="0"/>
              </a:spcBef>
              <a:spcAft>
                <a:spcPts val="0"/>
              </a:spcAft>
              <a:buNone/>
              <a:defRPr sz="3000"/>
            </a:lvl5pPr>
            <a:lvl6pPr lvl="5" rtl="0" algn="ctr">
              <a:spcBef>
                <a:spcPts val="0"/>
              </a:spcBef>
              <a:spcAft>
                <a:spcPts val="0"/>
              </a:spcAft>
              <a:buNone/>
              <a:defRPr sz="3000"/>
            </a:lvl6pPr>
            <a:lvl7pPr lvl="6" rtl="0" algn="ctr">
              <a:spcBef>
                <a:spcPts val="0"/>
              </a:spcBef>
              <a:spcAft>
                <a:spcPts val="0"/>
              </a:spcAft>
              <a:buNone/>
              <a:defRPr sz="3000"/>
            </a:lvl7pPr>
            <a:lvl8pPr lvl="7" rtl="0" algn="ctr">
              <a:spcBef>
                <a:spcPts val="0"/>
              </a:spcBef>
              <a:spcAft>
                <a:spcPts val="0"/>
              </a:spcAft>
              <a:buNone/>
              <a:defRPr sz="3000"/>
            </a:lvl8pPr>
            <a:lvl9pPr lvl="8" rtl="0" algn="ctr">
              <a:spcBef>
                <a:spcPts val="0"/>
              </a:spcBef>
              <a:spcAft>
                <a:spcPts val="0"/>
              </a:spcAft>
              <a:buNone/>
              <a:defRPr sz="30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hree columns">
  <p:cSld name="CUSTOM_1">
    <p:spTree>
      <p:nvGrpSpPr>
        <p:cNvPr id="119" name="Shape 119"/>
        <p:cNvGrpSpPr/>
        <p:nvPr/>
      </p:nvGrpSpPr>
      <p:grpSpPr>
        <a:xfrm>
          <a:off x="0" y="0"/>
          <a:ext cx="0" cy="0"/>
          <a:chOff x="0" y="0"/>
          <a:chExt cx="0" cy="0"/>
        </a:xfrm>
      </p:grpSpPr>
      <p:grpSp>
        <p:nvGrpSpPr>
          <p:cNvPr id="120" name="Google Shape;120;p17"/>
          <p:cNvGrpSpPr/>
          <p:nvPr/>
        </p:nvGrpSpPr>
        <p:grpSpPr>
          <a:xfrm>
            <a:off x="-25" y="2816286"/>
            <a:ext cx="9144046" cy="948350"/>
            <a:chOff x="-25" y="2816286"/>
            <a:chExt cx="9144046" cy="948350"/>
          </a:xfrm>
        </p:grpSpPr>
        <p:sp>
          <p:nvSpPr>
            <p:cNvPr id="121" name="Google Shape;121;p17"/>
            <p:cNvSpPr/>
            <p:nvPr/>
          </p:nvSpPr>
          <p:spPr>
            <a:xfrm>
              <a:off x="5439453" y="3632754"/>
              <a:ext cx="142155" cy="131882"/>
            </a:xfrm>
            <a:custGeom>
              <a:rect b="b" l="l" r="r" t="t"/>
              <a:pathLst>
                <a:path extrusionOk="0" h="4121" w="4442">
                  <a:moveTo>
                    <a:pt x="1" y="1"/>
                  </a:moveTo>
                  <a:lnTo>
                    <a:pt x="1" y="4120"/>
                  </a:lnTo>
                  <a:lnTo>
                    <a:pt x="4442" y="4120"/>
                  </a:lnTo>
                  <a:lnTo>
                    <a:pt x="4442"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7"/>
            <p:cNvSpPr/>
            <p:nvPr/>
          </p:nvSpPr>
          <p:spPr>
            <a:xfrm>
              <a:off x="5723675" y="3632754"/>
              <a:ext cx="2948838" cy="131882"/>
            </a:xfrm>
            <a:custGeom>
              <a:rect b="b" l="l" r="r" t="t"/>
              <a:pathLst>
                <a:path extrusionOk="0" h="4121" w="92144">
                  <a:moveTo>
                    <a:pt x="1" y="1"/>
                  </a:moveTo>
                  <a:lnTo>
                    <a:pt x="1" y="4120"/>
                  </a:lnTo>
                  <a:lnTo>
                    <a:pt x="92143" y="4120"/>
                  </a:lnTo>
                  <a:lnTo>
                    <a:pt x="92143"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7"/>
            <p:cNvSpPr/>
            <p:nvPr/>
          </p:nvSpPr>
          <p:spPr>
            <a:xfrm>
              <a:off x="4574596" y="3360726"/>
              <a:ext cx="1353834" cy="131882"/>
            </a:xfrm>
            <a:custGeom>
              <a:rect b="b" l="l" r="r" t="t"/>
              <a:pathLst>
                <a:path extrusionOk="0" h="4121" w="42304">
                  <a:moveTo>
                    <a:pt x="0" y="1"/>
                  </a:moveTo>
                  <a:lnTo>
                    <a:pt x="0" y="4120"/>
                  </a:lnTo>
                  <a:lnTo>
                    <a:pt x="42303" y="4120"/>
                  </a:lnTo>
                  <a:lnTo>
                    <a:pt x="42303"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7"/>
            <p:cNvSpPr/>
            <p:nvPr/>
          </p:nvSpPr>
          <p:spPr>
            <a:xfrm>
              <a:off x="5129312" y="2816286"/>
              <a:ext cx="1148858" cy="131498"/>
            </a:xfrm>
            <a:custGeom>
              <a:rect b="b" l="l" r="r" t="t"/>
              <a:pathLst>
                <a:path extrusionOk="0" h="4109" w="35899">
                  <a:moveTo>
                    <a:pt x="1" y="1"/>
                  </a:moveTo>
                  <a:lnTo>
                    <a:pt x="1" y="4108"/>
                  </a:lnTo>
                  <a:lnTo>
                    <a:pt x="35898" y="4108"/>
                  </a:lnTo>
                  <a:lnTo>
                    <a:pt x="35898"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7"/>
            <p:cNvSpPr/>
            <p:nvPr/>
          </p:nvSpPr>
          <p:spPr>
            <a:xfrm>
              <a:off x="3376749" y="3632754"/>
              <a:ext cx="142155" cy="131882"/>
            </a:xfrm>
            <a:custGeom>
              <a:rect b="b" l="l" r="r" t="t"/>
              <a:pathLst>
                <a:path extrusionOk="0" h="4121" w="4442">
                  <a:moveTo>
                    <a:pt x="0" y="1"/>
                  </a:moveTo>
                  <a:lnTo>
                    <a:pt x="0" y="4120"/>
                  </a:lnTo>
                  <a:lnTo>
                    <a:pt x="4441" y="4120"/>
                  </a:lnTo>
                  <a:lnTo>
                    <a:pt x="4441"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7"/>
            <p:cNvSpPr/>
            <p:nvPr/>
          </p:nvSpPr>
          <p:spPr>
            <a:xfrm>
              <a:off x="3077647" y="2816286"/>
              <a:ext cx="370397" cy="131498"/>
            </a:xfrm>
            <a:custGeom>
              <a:rect b="b" l="l" r="r" t="t"/>
              <a:pathLst>
                <a:path extrusionOk="0" h="4109" w="11574">
                  <a:moveTo>
                    <a:pt x="1" y="1"/>
                  </a:moveTo>
                  <a:lnTo>
                    <a:pt x="1" y="4108"/>
                  </a:lnTo>
                  <a:lnTo>
                    <a:pt x="11574" y="4108"/>
                  </a:lnTo>
                  <a:lnTo>
                    <a:pt x="11574"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7"/>
            <p:cNvSpPr/>
            <p:nvPr/>
          </p:nvSpPr>
          <p:spPr>
            <a:xfrm>
              <a:off x="3542860" y="2816286"/>
              <a:ext cx="139467" cy="131498"/>
            </a:xfrm>
            <a:custGeom>
              <a:rect b="b" l="l" r="r" t="t"/>
              <a:pathLst>
                <a:path extrusionOk="0" h="4109" w="4358">
                  <a:moveTo>
                    <a:pt x="0" y="1"/>
                  </a:moveTo>
                  <a:lnTo>
                    <a:pt x="0" y="4108"/>
                  </a:lnTo>
                  <a:lnTo>
                    <a:pt x="4358" y="4108"/>
                  </a:lnTo>
                  <a:lnTo>
                    <a:pt x="4358"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7"/>
            <p:cNvSpPr/>
            <p:nvPr/>
          </p:nvSpPr>
          <p:spPr>
            <a:xfrm>
              <a:off x="3723818" y="3088314"/>
              <a:ext cx="366205" cy="131882"/>
            </a:xfrm>
            <a:custGeom>
              <a:rect b="b" l="l" r="r" t="t"/>
              <a:pathLst>
                <a:path extrusionOk="0" h="4121" w="11443">
                  <a:moveTo>
                    <a:pt x="1" y="1"/>
                  </a:moveTo>
                  <a:lnTo>
                    <a:pt x="1" y="4120"/>
                  </a:lnTo>
                  <a:lnTo>
                    <a:pt x="11443" y="4120"/>
                  </a:lnTo>
                  <a:lnTo>
                    <a:pt x="11443"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17"/>
            <p:cNvSpPr/>
            <p:nvPr/>
          </p:nvSpPr>
          <p:spPr>
            <a:xfrm>
              <a:off x="2734770" y="3088314"/>
              <a:ext cx="891622" cy="131882"/>
            </a:xfrm>
            <a:custGeom>
              <a:rect b="b" l="l" r="r" t="t"/>
              <a:pathLst>
                <a:path extrusionOk="0" h="4121" w="27861">
                  <a:moveTo>
                    <a:pt x="0" y="1"/>
                  </a:moveTo>
                  <a:lnTo>
                    <a:pt x="0" y="4120"/>
                  </a:lnTo>
                  <a:lnTo>
                    <a:pt x="27861" y="4120"/>
                  </a:lnTo>
                  <a:lnTo>
                    <a:pt x="27861"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17"/>
            <p:cNvSpPr/>
            <p:nvPr/>
          </p:nvSpPr>
          <p:spPr>
            <a:xfrm>
              <a:off x="864832" y="3632754"/>
              <a:ext cx="142155" cy="131882"/>
            </a:xfrm>
            <a:custGeom>
              <a:rect b="b" l="l" r="r" t="t"/>
              <a:pathLst>
                <a:path extrusionOk="0" h="4121" w="4442">
                  <a:moveTo>
                    <a:pt x="0" y="1"/>
                  </a:moveTo>
                  <a:lnTo>
                    <a:pt x="0" y="4120"/>
                  </a:lnTo>
                  <a:lnTo>
                    <a:pt x="4441" y="4120"/>
                  </a:lnTo>
                  <a:lnTo>
                    <a:pt x="4441"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7"/>
            <p:cNvSpPr/>
            <p:nvPr/>
          </p:nvSpPr>
          <p:spPr>
            <a:xfrm>
              <a:off x="1149054" y="3632754"/>
              <a:ext cx="2031679" cy="131882"/>
            </a:xfrm>
            <a:custGeom>
              <a:rect b="b" l="l" r="r" t="t"/>
              <a:pathLst>
                <a:path extrusionOk="0" h="4121" w="63485">
                  <a:moveTo>
                    <a:pt x="0" y="1"/>
                  </a:moveTo>
                  <a:lnTo>
                    <a:pt x="0" y="4120"/>
                  </a:lnTo>
                  <a:lnTo>
                    <a:pt x="63484" y="4120"/>
                  </a:lnTo>
                  <a:lnTo>
                    <a:pt x="63484"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17"/>
            <p:cNvSpPr/>
            <p:nvPr/>
          </p:nvSpPr>
          <p:spPr>
            <a:xfrm>
              <a:off x="-25" y="3360726"/>
              <a:ext cx="1353802" cy="131882"/>
            </a:xfrm>
            <a:custGeom>
              <a:rect b="b" l="l" r="r" t="t"/>
              <a:pathLst>
                <a:path extrusionOk="0" h="4121" w="42303">
                  <a:moveTo>
                    <a:pt x="0" y="1"/>
                  </a:moveTo>
                  <a:lnTo>
                    <a:pt x="0" y="4120"/>
                  </a:lnTo>
                  <a:lnTo>
                    <a:pt x="42303" y="4120"/>
                  </a:lnTo>
                  <a:lnTo>
                    <a:pt x="42303"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17"/>
            <p:cNvSpPr/>
            <p:nvPr/>
          </p:nvSpPr>
          <p:spPr>
            <a:xfrm>
              <a:off x="824064" y="2816286"/>
              <a:ext cx="1337833" cy="131498"/>
            </a:xfrm>
            <a:custGeom>
              <a:rect b="b" l="l" r="r" t="t"/>
              <a:pathLst>
                <a:path extrusionOk="0" h="4109" w="41804">
                  <a:moveTo>
                    <a:pt x="0" y="1"/>
                  </a:moveTo>
                  <a:lnTo>
                    <a:pt x="0" y="4108"/>
                  </a:lnTo>
                  <a:lnTo>
                    <a:pt x="41803" y="4108"/>
                  </a:lnTo>
                  <a:lnTo>
                    <a:pt x="41803"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17"/>
            <p:cNvSpPr/>
            <p:nvPr/>
          </p:nvSpPr>
          <p:spPr>
            <a:xfrm>
              <a:off x="582114" y="2816286"/>
              <a:ext cx="139499" cy="131498"/>
            </a:xfrm>
            <a:custGeom>
              <a:rect b="b" l="l" r="r" t="t"/>
              <a:pathLst>
                <a:path extrusionOk="0" h="4109" w="4359">
                  <a:moveTo>
                    <a:pt x="1" y="1"/>
                  </a:moveTo>
                  <a:lnTo>
                    <a:pt x="1" y="4108"/>
                  </a:lnTo>
                  <a:lnTo>
                    <a:pt x="4358" y="4108"/>
                  </a:lnTo>
                  <a:lnTo>
                    <a:pt x="4358"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17"/>
            <p:cNvSpPr/>
            <p:nvPr/>
          </p:nvSpPr>
          <p:spPr>
            <a:xfrm>
              <a:off x="8756420" y="3632754"/>
              <a:ext cx="142155" cy="131882"/>
            </a:xfrm>
            <a:custGeom>
              <a:rect b="b" l="l" r="r" t="t"/>
              <a:pathLst>
                <a:path extrusionOk="0" h="4121" w="4442">
                  <a:moveTo>
                    <a:pt x="0" y="1"/>
                  </a:moveTo>
                  <a:lnTo>
                    <a:pt x="0" y="4120"/>
                  </a:lnTo>
                  <a:lnTo>
                    <a:pt x="4441" y="4120"/>
                  </a:lnTo>
                  <a:lnTo>
                    <a:pt x="4441"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17"/>
            <p:cNvSpPr/>
            <p:nvPr/>
          </p:nvSpPr>
          <p:spPr>
            <a:xfrm>
              <a:off x="7790219" y="3360726"/>
              <a:ext cx="1353802" cy="131882"/>
            </a:xfrm>
            <a:custGeom>
              <a:rect b="b" l="l" r="r" t="t"/>
              <a:pathLst>
                <a:path extrusionOk="0" h="4121" w="42303">
                  <a:moveTo>
                    <a:pt x="0" y="1"/>
                  </a:moveTo>
                  <a:lnTo>
                    <a:pt x="0" y="4120"/>
                  </a:lnTo>
                  <a:lnTo>
                    <a:pt x="42303" y="4120"/>
                  </a:lnTo>
                  <a:lnTo>
                    <a:pt x="42303"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7"/>
            <p:cNvSpPr/>
            <p:nvPr/>
          </p:nvSpPr>
          <p:spPr>
            <a:xfrm>
              <a:off x="6982098" y="2816286"/>
              <a:ext cx="1154938" cy="131498"/>
            </a:xfrm>
            <a:custGeom>
              <a:rect b="b" l="l" r="r" t="t"/>
              <a:pathLst>
                <a:path extrusionOk="0" h="4109" w="36089">
                  <a:moveTo>
                    <a:pt x="1" y="1"/>
                  </a:moveTo>
                  <a:lnTo>
                    <a:pt x="1" y="4108"/>
                  </a:lnTo>
                  <a:lnTo>
                    <a:pt x="36089" y="4108"/>
                  </a:lnTo>
                  <a:lnTo>
                    <a:pt x="36089"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7"/>
            <p:cNvSpPr/>
            <p:nvPr/>
          </p:nvSpPr>
          <p:spPr>
            <a:xfrm>
              <a:off x="8279016" y="2816286"/>
              <a:ext cx="139883" cy="131498"/>
            </a:xfrm>
            <a:custGeom>
              <a:rect b="b" l="l" r="r" t="t"/>
              <a:pathLst>
                <a:path extrusionOk="0" h="4109" w="4371">
                  <a:moveTo>
                    <a:pt x="1" y="1"/>
                  </a:moveTo>
                  <a:lnTo>
                    <a:pt x="1" y="4108"/>
                  </a:lnTo>
                  <a:lnTo>
                    <a:pt x="4370" y="4108"/>
                  </a:lnTo>
                  <a:lnTo>
                    <a:pt x="4370"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 name="Google Shape;139;p17"/>
          <p:cNvSpPr txBox="1"/>
          <p:nvPr>
            <p:ph type="ctrTitle"/>
          </p:nvPr>
        </p:nvSpPr>
        <p:spPr>
          <a:xfrm flipH="1">
            <a:off x="6355375" y="-142871"/>
            <a:ext cx="1435800" cy="430500"/>
          </a:xfrm>
          <a:prstGeom prst="rect">
            <a:avLst/>
          </a:prstGeom>
        </p:spPr>
        <p:txBody>
          <a:bodyPr anchorCtr="0" anchor="b" bIns="0" lIns="91425" spcFirstLastPara="1" rIns="91425" wrap="square" tIns="91425">
            <a:normAutofit/>
          </a:bodyPr>
          <a:lstStyle>
            <a:lvl1pPr lvl="0" rtl="0" algn="ctr">
              <a:spcBef>
                <a:spcPts val="0"/>
              </a:spcBef>
              <a:spcAft>
                <a:spcPts val="0"/>
              </a:spcAft>
              <a:buClr>
                <a:schemeClr val="lt1"/>
              </a:buClr>
              <a:buSzPts val="2400"/>
              <a:buNone/>
              <a:defRPr sz="2200"/>
            </a:lvl1pPr>
            <a:lvl2pPr lvl="1" rtl="0" algn="ctr">
              <a:spcBef>
                <a:spcPts val="0"/>
              </a:spcBef>
              <a:spcAft>
                <a:spcPts val="0"/>
              </a:spcAft>
              <a:buClr>
                <a:schemeClr val="lt1"/>
              </a:buClr>
              <a:buSzPts val="1800"/>
              <a:buNone/>
              <a:defRPr sz="1800">
                <a:solidFill>
                  <a:schemeClr val="lt1"/>
                </a:solidFill>
              </a:defRPr>
            </a:lvl2pPr>
            <a:lvl3pPr lvl="2" rtl="0" algn="ctr">
              <a:spcBef>
                <a:spcPts val="0"/>
              </a:spcBef>
              <a:spcAft>
                <a:spcPts val="0"/>
              </a:spcAft>
              <a:buClr>
                <a:schemeClr val="lt1"/>
              </a:buClr>
              <a:buSzPts val="1800"/>
              <a:buNone/>
              <a:defRPr sz="1800">
                <a:solidFill>
                  <a:schemeClr val="lt1"/>
                </a:solidFill>
              </a:defRPr>
            </a:lvl3pPr>
            <a:lvl4pPr lvl="3" rtl="0" algn="ctr">
              <a:spcBef>
                <a:spcPts val="0"/>
              </a:spcBef>
              <a:spcAft>
                <a:spcPts val="0"/>
              </a:spcAft>
              <a:buClr>
                <a:schemeClr val="lt1"/>
              </a:buClr>
              <a:buSzPts val="1800"/>
              <a:buNone/>
              <a:defRPr sz="1800">
                <a:solidFill>
                  <a:schemeClr val="lt1"/>
                </a:solidFill>
              </a:defRPr>
            </a:lvl4pPr>
            <a:lvl5pPr lvl="4" rtl="0" algn="ctr">
              <a:spcBef>
                <a:spcPts val="0"/>
              </a:spcBef>
              <a:spcAft>
                <a:spcPts val="0"/>
              </a:spcAft>
              <a:buClr>
                <a:schemeClr val="lt1"/>
              </a:buClr>
              <a:buSzPts val="1800"/>
              <a:buNone/>
              <a:defRPr sz="1800">
                <a:solidFill>
                  <a:schemeClr val="lt1"/>
                </a:solidFill>
              </a:defRPr>
            </a:lvl5pPr>
            <a:lvl6pPr lvl="5" rtl="0" algn="ctr">
              <a:spcBef>
                <a:spcPts val="0"/>
              </a:spcBef>
              <a:spcAft>
                <a:spcPts val="0"/>
              </a:spcAft>
              <a:buClr>
                <a:schemeClr val="lt1"/>
              </a:buClr>
              <a:buSzPts val="1800"/>
              <a:buNone/>
              <a:defRPr sz="1800">
                <a:solidFill>
                  <a:schemeClr val="lt1"/>
                </a:solidFill>
              </a:defRPr>
            </a:lvl6pPr>
            <a:lvl7pPr lvl="6" rtl="0" algn="ctr">
              <a:spcBef>
                <a:spcPts val="0"/>
              </a:spcBef>
              <a:spcAft>
                <a:spcPts val="0"/>
              </a:spcAft>
              <a:buClr>
                <a:schemeClr val="lt1"/>
              </a:buClr>
              <a:buSzPts val="1800"/>
              <a:buNone/>
              <a:defRPr sz="1800">
                <a:solidFill>
                  <a:schemeClr val="lt1"/>
                </a:solidFill>
              </a:defRPr>
            </a:lvl7pPr>
            <a:lvl8pPr lvl="7" rtl="0" algn="ctr">
              <a:spcBef>
                <a:spcPts val="0"/>
              </a:spcBef>
              <a:spcAft>
                <a:spcPts val="0"/>
              </a:spcAft>
              <a:buClr>
                <a:schemeClr val="lt1"/>
              </a:buClr>
              <a:buSzPts val="1800"/>
              <a:buNone/>
              <a:defRPr sz="1800">
                <a:solidFill>
                  <a:schemeClr val="lt1"/>
                </a:solidFill>
              </a:defRPr>
            </a:lvl8pPr>
            <a:lvl9pPr lvl="8" rtl="0" algn="ctr">
              <a:spcBef>
                <a:spcPts val="0"/>
              </a:spcBef>
              <a:spcAft>
                <a:spcPts val="0"/>
              </a:spcAft>
              <a:buClr>
                <a:schemeClr val="lt1"/>
              </a:buClr>
              <a:buSzPts val="1800"/>
              <a:buNone/>
              <a:defRPr sz="1800">
                <a:solidFill>
                  <a:schemeClr val="lt1"/>
                </a:solidFill>
              </a:defRPr>
            </a:lvl9pPr>
          </a:lstStyle>
          <a:p/>
        </p:txBody>
      </p:sp>
      <p:sp>
        <p:nvSpPr>
          <p:cNvPr id="140" name="Google Shape;140;p17"/>
          <p:cNvSpPr txBox="1"/>
          <p:nvPr>
            <p:ph idx="1" type="subTitle"/>
          </p:nvPr>
        </p:nvSpPr>
        <p:spPr>
          <a:xfrm flipH="1">
            <a:off x="6040625" y="1928650"/>
            <a:ext cx="2066400" cy="430500"/>
          </a:xfrm>
          <a:prstGeom prst="rect">
            <a:avLst/>
          </a:prstGeom>
        </p:spPr>
        <p:txBody>
          <a:bodyPr anchorCtr="0" anchor="t" bIns="91425" lIns="91425" spcFirstLastPara="1" rIns="91425" wrap="square" tIns="0">
            <a:normAutofit/>
          </a:bodyPr>
          <a:lstStyle>
            <a:lvl1pPr lvl="0" rtl="0" algn="ctr">
              <a:lnSpc>
                <a:spcPct val="115000"/>
              </a:lnSpc>
              <a:spcBef>
                <a:spcPts val="0"/>
              </a:spcBef>
              <a:spcAft>
                <a:spcPts val="0"/>
              </a:spcAft>
              <a:buSzPts val="1400"/>
              <a:buFont typeface="Anaheim"/>
              <a:buNone/>
              <a:defRPr sz="1400">
                <a:latin typeface="Anaheim"/>
                <a:ea typeface="Anaheim"/>
                <a:cs typeface="Anaheim"/>
                <a:sym typeface="Anaheim"/>
              </a:defRPr>
            </a:lvl1pPr>
            <a:lvl2pPr lvl="1" rtl="0" algn="ctr">
              <a:lnSpc>
                <a:spcPct val="115000"/>
              </a:lnSpc>
              <a:spcBef>
                <a:spcPts val="0"/>
              </a:spcBef>
              <a:spcAft>
                <a:spcPts val="0"/>
              </a:spcAft>
              <a:buSzPts val="1400"/>
              <a:buFont typeface="Anaheim"/>
              <a:buNone/>
              <a:defRPr>
                <a:latin typeface="Anaheim"/>
                <a:ea typeface="Anaheim"/>
                <a:cs typeface="Anaheim"/>
                <a:sym typeface="Anaheim"/>
              </a:defRPr>
            </a:lvl2pPr>
            <a:lvl3pPr lvl="2" rtl="0" algn="ctr">
              <a:lnSpc>
                <a:spcPct val="115000"/>
              </a:lnSpc>
              <a:spcBef>
                <a:spcPts val="0"/>
              </a:spcBef>
              <a:spcAft>
                <a:spcPts val="0"/>
              </a:spcAft>
              <a:buSzPts val="1400"/>
              <a:buFont typeface="Anaheim"/>
              <a:buNone/>
              <a:defRPr sz="1400">
                <a:latin typeface="Anaheim"/>
                <a:ea typeface="Anaheim"/>
                <a:cs typeface="Anaheim"/>
                <a:sym typeface="Anaheim"/>
              </a:defRPr>
            </a:lvl3pPr>
            <a:lvl4pPr lvl="3" rtl="0" algn="ctr">
              <a:lnSpc>
                <a:spcPct val="115000"/>
              </a:lnSpc>
              <a:spcBef>
                <a:spcPts val="0"/>
              </a:spcBef>
              <a:spcAft>
                <a:spcPts val="0"/>
              </a:spcAft>
              <a:buSzPts val="1400"/>
              <a:buFont typeface="Anaheim"/>
              <a:buNone/>
              <a:defRPr sz="1400">
                <a:latin typeface="Anaheim"/>
                <a:ea typeface="Anaheim"/>
                <a:cs typeface="Anaheim"/>
                <a:sym typeface="Anaheim"/>
              </a:defRPr>
            </a:lvl4pPr>
            <a:lvl5pPr lvl="4" rtl="0" algn="ctr">
              <a:lnSpc>
                <a:spcPct val="115000"/>
              </a:lnSpc>
              <a:spcBef>
                <a:spcPts val="0"/>
              </a:spcBef>
              <a:spcAft>
                <a:spcPts val="0"/>
              </a:spcAft>
              <a:buSzPts val="1400"/>
              <a:buFont typeface="Anaheim"/>
              <a:buNone/>
              <a:defRPr sz="1400">
                <a:latin typeface="Anaheim"/>
                <a:ea typeface="Anaheim"/>
                <a:cs typeface="Anaheim"/>
                <a:sym typeface="Anaheim"/>
              </a:defRPr>
            </a:lvl5pPr>
            <a:lvl6pPr lvl="5" rtl="0" algn="ctr">
              <a:lnSpc>
                <a:spcPct val="115000"/>
              </a:lnSpc>
              <a:spcBef>
                <a:spcPts val="0"/>
              </a:spcBef>
              <a:spcAft>
                <a:spcPts val="0"/>
              </a:spcAft>
              <a:buSzPts val="1400"/>
              <a:buFont typeface="Anaheim"/>
              <a:buNone/>
              <a:defRPr sz="1400">
                <a:latin typeface="Anaheim"/>
                <a:ea typeface="Anaheim"/>
                <a:cs typeface="Anaheim"/>
                <a:sym typeface="Anaheim"/>
              </a:defRPr>
            </a:lvl6pPr>
            <a:lvl7pPr lvl="6" rtl="0" algn="ctr">
              <a:lnSpc>
                <a:spcPct val="115000"/>
              </a:lnSpc>
              <a:spcBef>
                <a:spcPts val="0"/>
              </a:spcBef>
              <a:spcAft>
                <a:spcPts val="0"/>
              </a:spcAft>
              <a:buSzPts val="1400"/>
              <a:buFont typeface="Anaheim"/>
              <a:buNone/>
              <a:defRPr sz="1400">
                <a:latin typeface="Anaheim"/>
                <a:ea typeface="Anaheim"/>
                <a:cs typeface="Anaheim"/>
                <a:sym typeface="Anaheim"/>
              </a:defRPr>
            </a:lvl7pPr>
            <a:lvl8pPr lvl="7" rtl="0" algn="ctr">
              <a:lnSpc>
                <a:spcPct val="115000"/>
              </a:lnSpc>
              <a:spcBef>
                <a:spcPts val="0"/>
              </a:spcBef>
              <a:spcAft>
                <a:spcPts val="0"/>
              </a:spcAft>
              <a:buSzPts val="1400"/>
              <a:buFont typeface="Anaheim"/>
              <a:buNone/>
              <a:defRPr sz="1400">
                <a:latin typeface="Anaheim"/>
                <a:ea typeface="Anaheim"/>
                <a:cs typeface="Anaheim"/>
                <a:sym typeface="Anaheim"/>
              </a:defRPr>
            </a:lvl8pPr>
            <a:lvl9pPr lvl="8" rtl="0" algn="ctr">
              <a:lnSpc>
                <a:spcPct val="115000"/>
              </a:lnSpc>
              <a:spcBef>
                <a:spcPts val="0"/>
              </a:spcBef>
              <a:spcAft>
                <a:spcPts val="0"/>
              </a:spcAft>
              <a:buSzPts val="1400"/>
              <a:buFont typeface="Anaheim"/>
              <a:buNone/>
              <a:defRPr sz="1400">
                <a:latin typeface="Anaheim"/>
                <a:ea typeface="Anaheim"/>
                <a:cs typeface="Anaheim"/>
                <a:sym typeface="Anaheim"/>
              </a:defRPr>
            </a:lvl9pPr>
          </a:lstStyle>
          <a:p/>
        </p:txBody>
      </p:sp>
      <p:sp>
        <p:nvSpPr>
          <p:cNvPr id="141" name="Google Shape;141;p17"/>
          <p:cNvSpPr txBox="1"/>
          <p:nvPr>
            <p:ph idx="2" type="ctrTitle"/>
          </p:nvPr>
        </p:nvSpPr>
        <p:spPr>
          <a:xfrm flipH="1">
            <a:off x="1037600" y="1428754"/>
            <a:ext cx="2066400" cy="430500"/>
          </a:xfrm>
          <a:prstGeom prst="rect">
            <a:avLst/>
          </a:prstGeom>
        </p:spPr>
        <p:txBody>
          <a:bodyPr anchorCtr="0" anchor="b" bIns="0" lIns="91425" spcFirstLastPara="1" rIns="91425" wrap="square" tIns="91425">
            <a:normAutofit/>
          </a:bodyPr>
          <a:lstStyle>
            <a:lvl1pPr lvl="0" rtl="0" algn="ctr">
              <a:spcBef>
                <a:spcPts val="0"/>
              </a:spcBef>
              <a:spcAft>
                <a:spcPts val="0"/>
              </a:spcAft>
              <a:buClr>
                <a:schemeClr val="lt1"/>
              </a:buClr>
              <a:buSzPts val="2400"/>
              <a:buNone/>
              <a:defRPr sz="2200"/>
            </a:lvl1pPr>
            <a:lvl2pPr lvl="1" rtl="0" algn="r">
              <a:spcBef>
                <a:spcPts val="0"/>
              </a:spcBef>
              <a:spcAft>
                <a:spcPts val="0"/>
              </a:spcAft>
              <a:buClr>
                <a:schemeClr val="lt1"/>
              </a:buClr>
              <a:buSzPts val="1800"/>
              <a:buNone/>
              <a:defRPr sz="1800">
                <a:solidFill>
                  <a:schemeClr val="lt1"/>
                </a:solidFill>
              </a:defRPr>
            </a:lvl2pPr>
            <a:lvl3pPr lvl="2" rtl="0" algn="r">
              <a:spcBef>
                <a:spcPts val="0"/>
              </a:spcBef>
              <a:spcAft>
                <a:spcPts val="0"/>
              </a:spcAft>
              <a:buClr>
                <a:schemeClr val="lt1"/>
              </a:buClr>
              <a:buSzPts val="1800"/>
              <a:buNone/>
              <a:defRPr sz="1800">
                <a:solidFill>
                  <a:schemeClr val="lt1"/>
                </a:solidFill>
              </a:defRPr>
            </a:lvl3pPr>
            <a:lvl4pPr lvl="3" rtl="0" algn="r">
              <a:spcBef>
                <a:spcPts val="0"/>
              </a:spcBef>
              <a:spcAft>
                <a:spcPts val="0"/>
              </a:spcAft>
              <a:buClr>
                <a:schemeClr val="lt1"/>
              </a:buClr>
              <a:buSzPts val="1800"/>
              <a:buNone/>
              <a:defRPr sz="1800">
                <a:solidFill>
                  <a:schemeClr val="lt1"/>
                </a:solidFill>
              </a:defRPr>
            </a:lvl4pPr>
            <a:lvl5pPr lvl="4" rtl="0" algn="r">
              <a:spcBef>
                <a:spcPts val="0"/>
              </a:spcBef>
              <a:spcAft>
                <a:spcPts val="0"/>
              </a:spcAft>
              <a:buClr>
                <a:schemeClr val="lt1"/>
              </a:buClr>
              <a:buSzPts val="1800"/>
              <a:buNone/>
              <a:defRPr sz="1800">
                <a:solidFill>
                  <a:schemeClr val="lt1"/>
                </a:solidFill>
              </a:defRPr>
            </a:lvl5pPr>
            <a:lvl6pPr lvl="5" rtl="0" algn="r">
              <a:spcBef>
                <a:spcPts val="0"/>
              </a:spcBef>
              <a:spcAft>
                <a:spcPts val="0"/>
              </a:spcAft>
              <a:buClr>
                <a:schemeClr val="lt1"/>
              </a:buClr>
              <a:buSzPts val="1800"/>
              <a:buNone/>
              <a:defRPr sz="1800">
                <a:solidFill>
                  <a:schemeClr val="lt1"/>
                </a:solidFill>
              </a:defRPr>
            </a:lvl6pPr>
            <a:lvl7pPr lvl="6" rtl="0" algn="r">
              <a:spcBef>
                <a:spcPts val="0"/>
              </a:spcBef>
              <a:spcAft>
                <a:spcPts val="0"/>
              </a:spcAft>
              <a:buClr>
                <a:schemeClr val="lt1"/>
              </a:buClr>
              <a:buSzPts val="1800"/>
              <a:buNone/>
              <a:defRPr sz="1800">
                <a:solidFill>
                  <a:schemeClr val="lt1"/>
                </a:solidFill>
              </a:defRPr>
            </a:lvl7pPr>
            <a:lvl8pPr lvl="7" rtl="0" algn="r">
              <a:spcBef>
                <a:spcPts val="0"/>
              </a:spcBef>
              <a:spcAft>
                <a:spcPts val="0"/>
              </a:spcAft>
              <a:buClr>
                <a:schemeClr val="lt1"/>
              </a:buClr>
              <a:buSzPts val="1800"/>
              <a:buNone/>
              <a:defRPr sz="1800">
                <a:solidFill>
                  <a:schemeClr val="lt1"/>
                </a:solidFill>
              </a:defRPr>
            </a:lvl8pPr>
            <a:lvl9pPr lvl="8" rtl="0" algn="r">
              <a:spcBef>
                <a:spcPts val="0"/>
              </a:spcBef>
              <a:spcAft>
                <a:spcPts val="0"/>
              </a:spcAft>
              <a:buClr>
                <a:schemeClr val="lt1"/>
              </a:buClr>
              <a:buSzPts val="1800"/>
              <a:buNone/>
              <a:defRPr sz="1800">
                <a:solidFill>
                  <a:schemeClr val="lt1"/>
                </a:solidFill>
              </a:defRPr>
            </a:lvl9pPr>
          </a:lstStyle>
          <a:p/>
        </p:txBody>
      </p:sp>
      <p:sp>
        <p:nvSpPr>
          <p:cNvPr id="142" name="Google Shape;142;p17"/>
          <p:cNvSpPr txBox="1"/>
          <p:nvPr>
            <p:ph idx="3" type="subTitle"/>
          </p:nvPr>
        </p:nvSpPr>
        <p:spPr>
          <a:xfrm flipH="1">
            <a:off x="1037000" y="1928650"/>
            <a:ext cx="2067000" cy="430500"/>
          </a:xfrm>
          <a:prstGeom prst="rect">
            <a:avLst/>
          </a:prstGeom>
        </p:spPr>
        <p:txBody>
          <a:bodyPr anchorCtr="0" anchor="t" bIns="91425" lIns="91425" spcFirstLastPara="1" rIns="91425" wrap="square" tIns="0">
            <a:normAutofit/>
          </a:bodyPr>
          <a:lstStyle>
            <a:lvl1pPr lvl="0" rtl="0" algn="ctr">
              <a:lnSpc>
                <a:spcPct val="115000"/>
              </a:lnSpc>
              <a:spcBef>
                <a:spcPts val="0"/>
              </a:spcBef>
              <a:spcAft>
                <a:spcPts val="0"/>
              </a:spcAft>
              <a:buSzPts val="1400"/>
              <a:buFont typeface="Anaheim"/>
              <a:buNone/>
              <a:defRPr sz="1400">
                <a:latin typeface="Anaheim"/>
                <a:ea typeface="Anaheim"/>
                <a:cs typeface="Anaheim"/>
                <a:sym typeface="Anaheim"/>
              </a:defRPr>
            </a:lvl1pPr>
            <a:lvl2pPr lvl="1" rtl="0" algn="ctr">
              <a:lnSpc>
                <a:spcPct val="115000"/>
              </a:lnSpc>
              <a:spcBef>
                <a:spcPts val="0"/>
              </a:spcBef>
              <a:spcAft>
                <a:spcPts val="0"/>
              </a:spcAft>
              <a:buSzPts val="1400"/>
              <a:buFont typeface="Anaheim"/>
              <a:buNone/>
              <a:defRPr>
                <a:latin typeface="Anaheim"/>
                <a:ea typeface="Anaheim"/>
                <a:cs typeface="Anaheim"/>
                <a:sym typeface="Anaheim"/>
              </a:defRPr>
            </a:lvl2pPr>
            <a:lvl3pPr lvl="2" rtl="0" algn="ctr">
              <a:lnSpc>
                <a:spcPct val="115000"/>
              </a:lnSpc>
              <a:spcBef>
                <a:spcPts val="0"/>
              </a:spcBef>
              <a:spcAft>
                <a:spcPts val="0"/>
              </a:spcAft>
              <a:buSzPts val="1400"/>
              <a:buFont typeface="Anaheim"/>
              <a:buNone/>
              <a:defRPr sz="1400">
                <a:latin typeface="Anaheim"/>
                <a:ea typeface="Anaheim"/>
                <a:cs typeface="Anaheim"/>
                <a:sym typeface="Anaheim"/>
              </a:defRPr>
            </a:lvl3pPr>
            <a:lvl4pPr lvl="3" rtl="0" algn="ctr">
              <a:lnSpc>
                <a:spcPct val="115000"/>
              </a:lnSpc>
              <a:spcBef>
                <a:spcPts val="0"/>
              </a:spcBef>
              <a:spcAft>
                <a:spcPts val="0"/>
              </a:spcAft>
              <a:buSzPts val="1400"/>
              <a:buFont typeface="Anaheim"/>
              <a:buNone/>
              <a:defRPr sz="1400">
                <a:latin typeface="Anaheim"/>
                <a:ea typeface="Anaheim"/>
                <a:cs typeface="Anaheim"/>
                <a:sym typeface="Anaheim"/>
              </a:defRPr>
            </a:lvl4pPr>
            <a:lvl5pPr lvl="4" rtl="0" algn="ctr">
              <a:lnSpc>
                <a:spcPct val="115000"/>
              </a:lnSpc>
              <a:spcBef>
                <a:spcPts val="0"/>
              </a:spcBef>
              <a:spcAft>
                <a:spcPts val="0"/>
              </a:spcAft>
              <a:buSzPts val="1400"/>
              <a:buFont typeface="Anaheim"/>
              <a:buNone/>
              <a:defRPr sz="1400">
                <a:latin typeface="Anaheim"/>
                <a:ea typeface="Anaheim"/>
                <a:cs typeface="Anaheim"/>
                <a:sym typeface="Anaheim"/>
              </a:defRPr>
            </a:lvl5pPr>
            <a:lvl6pPr lvl="5" rtl="0" algn="ctr">
              <a:lnSpc>
                <a:spcPct val="115000"/>
              </a:lnSpc>
              <a:spcBef>
                <a:spcPts val="0"/>
              </a:spcBef>
              <a:spcAft>
                <a:spcPts val="0"/>
              </a:spcAft>
              <a:buSzPts val="1400"/>
              <a:buFont typeface="Anaheim"/>
              <a:buNone/>
              <a:defRPr sz="1400">
                <a:latin typeface="Anaheim"/>
                <a:ea typeface="Anaheim"/>
                <a:cs typeface="Anaheim"/>
                <a:sym typeface="Anaheim"/>
              </a:defRPr>
            </a:lvl6pPr>
            <a:lvl7pPr lvl="6" rtl="0" algn="ctr">
              <a:lnSpc>
                <a:spcPct val="115000"/>
              </a:lnSpc>
              <a:spcBef>
                <a:spcPts val="0"/>
              </a:spcBef>
              <a:spcAft>
                <a:spcPts val="0"/>
              </a:spcAft>
              <a:buSzPts val="1400"/>
              <a:buFont typeface="Anaheim"/>
              <a:buNone/>
              <a:defRPr sz="1400">
                <a:latin typeface="Anaheim"/>
                <a:ea typeface="Anaheim"/>
                <a:cs typeface="Anaheim"/>
                <a:sym typeface="Anaheim"/>
              </a:defRPr>
            </a:lvl7pPr>
            <a:lvl8pPr lvl="7" rtl="0" algn="ctr">
              <a:lnSpc>
                <a:spcPct val="115000"/>
              </a:lnSpc>
              <a:spcBef>
                <a:spcPts val="0"/>
              </a:spcBef>
              <a:spcAft>
                <a:spcPts val="0"/>
              </a:spcAft>
              <a:buSzPts val="1400"/>
              <a:buFont typeface="Anaheim"/>
              <a:buNone/>
              <a:defRPr sz="1400">
                <a:latin typeface="Anaheim"/>
                <a:ea typeface="Anaheim"/>
                <a:cs typeface="Anaheim"/>
                <a:sym typeface="Anaheim"/>
              </a:defRPr>
            </a:lvl8pPr>
            <a:lvl9pPr lvl="8" rtl="0" algn="ctr">
              <a:lnSpc>
                <a:spcPct val="115000"/>
              </a:lnSpc>
              <a:spcBef>
                <a:spcPts val="0"/>
              </a:spcBef>
              <a:spcAft>
                <a:spcPts val="0"/>
              </a:spcAft>
              <a:buSzPts val="1400"/>
              <a:buFont typeface="Anaheim"/>
              <a:buNone/>
              <a:defRPr sz="1400">
                <a:latin typeface="Anaheim"/>
                <a:ea typeface="Anaheim"/>
                <a:cs typeface="Anaheim"/>
                <a:sym typeface="Anaheim"/>
              </a:defRPr>
            </a:lvl9pPr>
          </a:lstStyle>
          <a:p/>
        </p:txBody>
      </p:sp>
      <p:sp>
        <p:nvSpPr>
          <p:cNvPr id="143" name="Google Shape;143;p17"/>
          <p:cNvSpPr txBox="1"/>
          <p:nvPr>
            <p:ph idx="4" type="ctrTitle"/>
          </p:nvPr>
        </p:nvSpPr>
        <p:spPr>
          <a:xfrm flipH="1">
            <a:off x="3829056" y="-219071"/>
            <a:ext cx="1466400" cy="430500"/>
          </a:xfrm>
          <a:prstGeom prst="rect">
            <a:avLst/>
          </a:prstGeom>
        </p:spPr>
        <p:txBody>
          <a:bodyPr anchorCtr="0" anchor="b" bIns="0" lIns="91425" spcFirstLastPara="1" rIns="91425" wrap="square" tIns="91425">
            <a:normAutofit/>
          </a:bodyPr>
          <a:lstStyle>
            <a:lvl1pPr lvl="0" rtl="0" algn="ctr">
              <a:spcBef>
                <a:spcPts val="0"/>
              </a:spcBef>
              <a:spcAft>
                <a:spcPts val="0"/>
              </a:spcAft>
              <a:buClr>
                <a:schemeClr val="lt1"/>
              </a:buClr>
              <a:buSzPts val="2400"/>
              <a:buNone/>
              <a:defRPr sz="2200"/>
            </a:lvl1pPr>
            <a:lvl2pPr lvl="1" rtl="0" algn="ctr">
              <a:spcBef>
                <a:spcPts val="0"/>
              </a:spcBef>
              <a:spcAft>
                <a:spcPts val="0"/>
              </a:spcAft>
              <a:buClr>
                <a:schemeClr val="lt1"/>
              </a:buClr>
              <a:buSzPts val="1800"/>
              <a:buNone/>
              <a:defRPr sz="1800">
                <a:solidFill>
                  <a:schemeClr val="lt1"/>
                </a:solidFill>
              </a:defRPr>
            </a:lvl2pPr>
            <a:lvl3pPr lvl="2" rtl="0" algn="ctr">
              <a:spcBef>
                <a:spcPts val="0"/>
              </a:spcBef>
              <a:spcAft>
                <a:spcPts val="0"/>
              </a:spcAft>
              <a:buClr>
                <a:schemeClr val="lt1"/>
              </a:buClr>
              <a:buSzPts val="1800"/>
              <a:buNone/>
              <a:defRPr sz="1800">
                <a:solidFill>
                  <a:schemeClr val="lt1"/>
                </a:solidFill>
              </a:defRPr>
            </a:lvl3pPr>
            <a:lvl4pPr lvl="3" rtl="0" algn="ctr">
              <a:spcBef>
                <a:spcPts val="0"/>
              </a:spcBef>
              <a:spcAft>
                <a:spcPts val="0"/>
              </a:spcAft>
              <a:buClr>
                <a:schemeClr val="lt1"/>
              </a:buClr>
              <a:buSzPts val="1800"/>
              <a:buNone/>
              <a:defRPr sz="1800">
                <a:solidFill>
                  <a:schemeClr val="lt1"/>
                </a:solidFill>
              </a:defRPr>
            </a:lvl4pPr>
            <a:lvl5pPr lvl="4" rtl="0" algn="ctr">
              <a:spcBef>
                <a:spcPts val="0"/>
              </a:spcBef>
              <a:spcAft>
                <a:spcPts val="0"/>
              </a:spcAft>
              <a:buClr>
                <a:schemeClr val="lt1"/>
              </a:buClr>
              <a:buSzPts val="1800"/>
              <a:buNone/>
              <a:defRPr sz="1800">
                <a:solidFill>
                  <a:schemeClr val="lt1"/>
                </a:solidFill>
              </a:defRPr>
            </a:lvl5pPr>
            <a:lvl6pPr lvl="5" rtl="0" algn="ctr">
              <a:spcBef>
                <a:spcPts val="0"/>
              </a:spcBef>
              <a:spcAft>
                <a:spcPts val="0"/>
              </a:spcAft>
              <a:buClr>
                <a:schemeClr val="lt1"/>
              </a:buClr>
              <a:buSzPts val="1800"/>
              <a:buNone/>
              <a:defRPr sz="1800">
                <a:solidFill>
                  <a:schemeClr val="lt1"/>
                </a:solidFill>
              </a:defRPr>
            </a:lvl6pPr>
            <a:lvl7pPr lvl="6" rtl="0" algn="ctr">
              <a:spcBef>
                <a:spcPts val="0"/>
              </a:spcBef>
              <a:spcAft>
                <a:spcPts val="0"/>
              </a:spcAft>
              <a:buClr>
                <a:schemeClr val="lt1"/>
              </a:buClr>
              <a:buSzPts val="1800"/>
              <a:buNone/>
              <a:defRPr sz="1800">
                <a:solidFill>
                  <a:schemeClr val="lt1"/>
                </a:solidFill>
              </a:defRPr>
            </a:lvl7pPr>
            <a:lvl8pPr lvl="7" rtl="0" algn="ctr">
              <a:spcBef>
                <a:spcPts val="0"/>
              </a:spcBef>
              <a:spcAft>
                <a:spcPts val="0"/>
              </a:spcAft>
              <a:buClr>
                <a:schemeClr val="lt1"/>
              </a:buClr>
              <a:buSzPts val="1800"/>
              <a:buNone/>
              <a:defRPr sz="1800">
                <a:solidFill>
                  <a:schemeClr val="lt1"/>
                </a:solidFill>
              </a:defRPr>
            </a:lvl8pPr>
            <a:lvl9pPr lvl="8" rtl="0" algn="ctr">
              <a:spcBef>
                <a:spcPts val="0"/>
              </a:spcBef>
              <a:spcAft>
                <a:spcPts val="0"/>
              </a:spcAft>
              <a:buClr>
                <a:schemeClr val="lt1"/>
              </a:buClr>
              <a:buSzPts val="1800"/>
              <a:buNone/>
              <a:defRPr sz="1800">
                <a:solidFill>
                  <a:schemeClr val="lt1"/>
                </a:solidFill>
              </a:defRPr>
            </a:lvl9pPr>
          </a:lstStyle>
          <a:p/>
        </p:txBody>
      </p:sp>
      <p:sp>
        <p:nvSpPr>
          <p:cNvPr id="144" name="Google Shape;144;p17"/>
          <p:cNvSpPr txBox="1"/>
          <p:nvPr>
            <p:ph idx="5" type="subTitle"/>
          </p:nvPr>
        </p:nvSpPr>
        <p:spPr>
          <a:xfrm flipH="1">
            <a:off x="3539465" y="1928650"/>
            <a:ext cx="2067000" cy="430500"/>
          </a:xfrm>
          <a:prstGeom prst="rect">
            <a:avLst/>
          </a:prstGeom>
        </p:spPr>
        <p:txBody>
          <a:bodyPr anchorCtr="0" anchor="t" bIns="91425" lIns="91425" spcFirstLastPara="1" rIns="91425" wrap="square" tIns="0">
            <a:normAutofit/>
          </a:bodyPr>
          <a:lstStyle>
            <a:lvl1pPr lvl="0" rtl="0" algn="ctr">
              <a:lnSpc>
                <a:spcPct val="115000"/>
              </a:lnSpc>
              <a:spcBef>
                <a:spcPts val="0"/>
              </a:spcBef>
              <a:spcAft>
                <a:spcPts val="0"/>
              </a:spcAft>
              <a:buSzPts val="1400"/>
              <a:buFont typeface="Anaheim"/>
              <a:buNone/>
              <a:defRPr sz="1400">
                <a:latin typeface="Anaheim"/>
                <a:ea typeface="Anaheim"/>
                <a:cs typeface="Anaheim"/>
                <a:sym typeface="Anaheim"/>
              </a:defRPr>
            </a:lvl1pPr>
            <a:lvl2pPr lvl="1" rtl="0" algn="ctr">
              <a:lnSpc>
                <a:spcPct val="115000"/>
              </a:lnSpc>
              <a:spcBef>
                <a:spcPts val="0"/>
              </a:spcBef>
              <a:spcAft>
                <a:spcPts val="0"/>
              </a:spcAft>
              <a:buSzPts val="1400"/>
              <a:buFont typeface="Anaheim"/>
              <a:buNone/>
              <a:defRPr>
                <a:latin typeface="Anaheim"/>
                <a:ea typeface="Anaheim"/>
                <a:cs typeface="Anaheim"/>
                <a:sym typeface="Anaheim"/>
              </a:defRPr>
            </a:lvl2pPr>
            <a:lvl3pPr lvl="2" rtl="0" algn="ctr">
              <a:lnSpc>
                <a:spcPct val="115000"/>
              </a:lnSpc>
              <a:spcBef>
                <a:spcPts val="0"/>
              </a:spcBef>
              <a:spcAft>
                <a:spcPts val="0"/>
              </a:spcAft>
              <a:buSzPts val="1400"/>
              <a:buFont typeface="Anaheim"/>
              <a:buNone/>
              <a:defRPr sz="1400">
                <a:latin typeface="Anaheim"/>
                <a:ea typeface="Anaheim"/>
                <a:cs typeface="Anaheim"/>
                <a:sym typeface="Anaheim"/>
              </a:defRPr>
            </a:lvl3pPr>
            <a:lvl4pPr lvl="3" rtl="0" algn="ctr">
              <a:lnSpc>
                <a:spcPct val="115000"/>
              </a:lnSpc>
              <a:spcBef>
                <a:spcPts val="0"/>
              </a:spcBef>
              <a:spcAft>
                <a:spcPts val="0"/>
              </a:spcAft>
              <a:buSzPts val="1400"/>
              <a:buFont typeface="Anaheim"/>
              <a:buNone/>
              <a:defRPr sz="1400">
                <a:latin typeface="Anaheim"/>
                <a:ea typeface="Anaheim"/>
                <a:cs typeface="Anaheim"/>
                <a:sym typeface="Anaheim"/>
              </a:defRPr>
            </a:lvl4pPr>
            <a:lvl5pPr lvl="4" rtl="0" algn="ctr">
              <a:lnSpc>
                <a:spcPct val="115000"/>
              </a:lnSpc>
              <a:spcBef>
                <a:spcPts val="0"/>
              </a:spcBef>
              <a:spcAft>
                <a:spcPts val="0"/>
              </a:spcAft>
              <a:buSzPts val="1400"/>
              <a:buFont typeface="Anaheim"/>
              <a:buNone/>
              <a:defRPr sz="1400">
                <a:latin typeface="Anaheim"/>
                <a:ea typeface="Anaheim"/>
                <a:cs typeface="Anaheim"/>
                <a:sym typeface="Anaheim"/>
              </a:defRPr>
            </a:lvl5pPr>
            <a:lvl6pPr lvl="5" rtl="0" algn="ctr">
              <a:lnSpc>
                <a:spcPct val="115000"/>
              </a:lnSpc>
              <a:spcBef>
                <a:spcPts val="0"/>
              </a:spcBef>
              <a:spcAft>
                <a:spcPts val="0"/>
              </a:spcAft>
              <a:buSzPts val="1400"/>
              <a:buFont typeface="Anaheim"/>
              <a:buNone/>
              <a:defRPr sz="1400">
                <a:latin typeface="Anaheim"/>
                <a:ea typeface="Anaheim"/>
                <a:cs typeface="Anaheim"/>
                <a:sym typeface="Anaheim"/>
              </a:defRPr>
            </a:lvl6pPr>
            <a:lvl7pPr lvl="6" rtl="0" algn="ctr">
              <a:lnSpc>
                <a:spcPct val="115000"/>
              </a:lnSpc>
              <a:spcBef>
                <a:spcPts val="0"/>
              </a:spcBef>
              <a:spcAft>
                <a:spcPts val="0"/>
              </a:spcAft>
              <a:buSzPts val="1400"/>
              <a:buFont typeface="Anaheim"/>
              <a:buNone/>
              <a:defRPr sz="1400">
                <a:latin typeface="Anaheim"/>
                <a:ea typeface="Anaheim"/>
                <a:cs typeface="Anaheim"/>
                <a:sym typeface="Anaheim"/>
              </a:defRPr>
            </a:lvl7pPr>
            <a:lvl8pPr lvl="7" rtl="0" algn="ctr">
              <a:lnSpc>
                <a:spcPct val="115000"/>
              </a:lnSpc>
              <a:spcBef>
                <a:spcPts val="0"/>
              </a:spcBef>
              <a:spcAft>
                <a:spcPts val="0"/>
              </a:spcAft>
              <a:buSzPts val="1400"/>
              <a:buFont typeface="Anaheim"/>
              <a:buNone/>
              <a:defRPr sz="1400">
                <a:latin typeface="Anaheim"/>
                <a:ea typeface="Anaheim"/>
                <a:cs typeface="Anaheim"/>
                <a:sym typeface="Anaheim"/>
              </a:defRPr>
            </a:lvl8pPr>
            <a:lvl9pPr lvl="8" rtl="0" algn="ctr">
              <a:lnSpc>
                <a:spcPct val="115000"/>
              </a:lnSpc>
              <a:spcBef>
                <a:spcPts val="0"/>
              </a:spcBef>
              <a:spcAft>
                <a:spcPts val="0"/>
              </a:spcAft>
              <a:buSzPts val="1400"/>
              <a:buFont typeface="Anaheim"/>
              <a:buNone/>
              <a:defRPr sz="1400">
                <a:latin typeface="Anaheim"/>
                <a:ea typeface="Anaheim"/>
                <a:cs typeface="Anaheim"/>
                <a:sym typeface="Anaheim"/>
              </a:defRPr>
            </a:lvl9pPr>
          </a:lstStyle>
          <a:p/>
        </p:txBody>
      </p:sp>
      <p:sp>
        <p:nvSpPr>
          <p:cNvPr id="145" name="Google Shape;145;p17"/>
          <p:cNvSpPr txBox="1"/>
          <p:nvPr>
            <p:ph idx="6" type="title"/>
          </p:nvPr>
        </p:nvSpPr>
        <p:spPr>
          <a:xfrm>
            <a:off x="1278000" y="342000"/>
            <a:ext cx="6588000" cy="669000"/>
          </a:xfrm>
          <a:prstGeom prst="rect">
            <a:avLst/>
          </a:prstGeom>
        </p:spPr>
        <p:txBody>
          <a:bodyPr anchorCtr="0" anchor="t" bIns="91425" lIns="91425" spcFirstLastPara="1" rIns="91425" wrap="square" tIns="91425">
            <a:normAutofit/>
          </a:bodyPr>
          <a:lstStyle>
            <a:lvl1pPr lvl="0" rtl="0" algn="ctr">
              <a:spcBef>
                <a:spcPts val="0"/>
              </a:spcBef>
              <a:spcAft>
                <a:spcPts val="0"/>
              </a:spcAft>
              <a:buNone/>
              <a:defRPr sz="3000">
                <a:solidFill>
                  <a:schemeClr val="dk2"/>
                </a:solidFill>
              </a:defRPr>
            </a:lvl1pPr>
            <a:lvl2pPr lvl="1" rtl="0" algn="ctr">
              <a:spcBef>
                <a:spcPts val="0"/>
              </a:spcBef>
              <a:spcAft>
                <a:spcPts val="0"/>
              </a:spcAft>
              <a:buNone/>
              <a:defRPr sz="3000"/>
            </a:lvl2pPr>
            <a:lvl3pPr lvl="2" rtl="0" algn="ctr">
              <a:spcBef>
                <a:spcPts val="0"/>
              </a:spcBef>
              <a:spcAft>
                <a:spcPts val="0"/>
              </a:spcAft>
              <a:buNone/>
              <a:defRPr sz="3000"/>
            </a:lvl3pPr>
            <a:lvl4pPr lvl="3" rtl="0" algn="ctr">
              <a:spcBef>
                <a:spcPts val="0"/>
              </a:spcBef>
              <a:spcAft>
                <a:spcPts val="0"/>
              </a:spcAft>
              <a:buNone/>
              <a:defRPr sz="3000"/>
            </a:lvl4pPr>
            <a:lvl5pPr lvl="4" rtl="0" algn="ctr">
              <a:spcBef>
                <a:spcPts val="0"/>
              </a:spcBef>
              <a:spcAft>
                <a:spcPts val="0"/>
              </a:spcAft>
              <a:buNone/>
              <a:defRPr sz="3000"/>
            </a:lvl5pPr>
            <a:lvl6pPr lvl="5" rtl="0" algn="ctr">
              <a:spcBef>
                <a:spcPts val="0"/>
              </a:spcBef>
              <a:spcAft>
                <a:spcPts val="0"/>
              </a:spcAft>
              <a:buNone/>
              <a:defRPr sz="3000"/>
            </a:lvl6pPr>
            <a:lvl7pPr lvl="6" rtl="0" algn="ctr">
              <a:spcBef>
                <a:spcPts val="0"/>
              </a:spcBef>
              <a:spcAft>
                <a:spcPts val="0"/>
              </a:spcAft>
              <a:buNone/>
              <a:defRPr sz="3000"/>
            </a:lvl7pPr>
            <a:lvl8pPr lvl="7" rtl="0" algn="ctr">
              <a:spcBef>
                <a:spcPts val="0"/>
              </a:spcBef>
              <a:spcAft>
                <a:spcPts val="0"/>
              </a:spcAft>
              <a:buNone/>
              <a:defRPr sz="3000"/>
            </a:lvl8pPr>
            <a:lvl9pPr lvl="8" rtl="0" algn="ctr">
              <a:spcBef>
                <a:spcPts val="0"/>
              </a:spcBef>
              <a:spcAft>
                <a:spcPts val="0"/>
              </a:spcAft>
              <a:buNone/>
              <a:defRPr sz="3000"/>
            </a:lvl9pPr>
          </a:lstStyle>
          <a:p/>
        </p:txBody>
      </p:sp>
      <p:sp>
        <p:nvSpPr>
          <p:cNvPr id="146" name="Google Shape;146;p17"/>
          <p:cNvSpPr txBox="1"/>
          <p:nvPr>
            <p:ph idx="7" type="ctrTitle"/>
          </p:nvPr>
        </p:nvSpPr>
        <p:spPr>
          <a:xfrm flipH="1">
            <a:off x="3539112" y="1428754"/>
            <a:ext cx="2066400" cy="430500"/>
          </a:xfrm>
          <a:prstGeom prst="rect">
            <a:avLst/>
          </a:prstGeom>
        </p:spPr>
        <p:txBody>
          <a:bodyPr anchorCtr="0" anchor="b" bIns="0" lIns="91425" spcFirstLastPara="1" rIns="91425" wrap="square" tIns="91425">
            <a:normAutofit/>
          </a:bodyPr>
          <a:lstStyle>
            <a:lvl1pPr lvl="0" rtl="0" algn="ctr">
              <a:spcBef>
                <a:spcPts val="0"/>
              </a:spcBef>
              <a:spcAft>
                <a:spcPts val="0"/>
              </a:spcAft>
              <a:buClr>
                <a:schemeClr val="lt1"/>
              </a:buClr>
              <a:buSzPts val="2400"/>
              <a:buNone/>
              <a:defRPr sz="2200"/>
            </a:lvl1pPr>
            <a:lvl2pPr lvl="1" rtl="0" algn="r">
              <a:spcBef>
                <a:spcPts val="0"/>
              </a:spcBef>
              <a:spcAft>
                <a:spcPts val="0"/>
              </a:spcAft>
              <a:buClr>
                <a:schemeClr val="lt1"/>
              </a:buClr>
              <a:buSzPts val="1800"/>
              <a:buNone/>
              <a:defRPr sz="1800">
                <a:solidFill>
                  <a:schemeClr val="lt1"/>
                </a:solidFill>
              </a:defRPr>
            </a:lvl2pPr>
            <a:lvl3pPr lvl="2" rtl="0" algn="r">
              <a:spcBef>
                <a:spcPts val="0"/>
              </a:spcBef>
              <a:spcAft>
                <a:spcPts val="0"/>
              </a:spcAft>
              <a:buClr>
                <a:schemeClr val="lt1"/>
              </a:buClr>
              <a:buSzPts val="1800"/>
              <a:buNone/>
              <a:defRPr sz="1800">
                <a:solidFill>
                  <a:schemeClr val="lt1"/>
                </a:solidFill>
              </a:defRPr>
            </a:lvl3pPr>
            <a:lvl4pPr lvl="3" rtl="0" algn="r">
              <a:spcBef>
                <a:spcPts val="0"/>
              </a:spcBef>
              <a:spcAft>
                <a:spcPts val="0"/>
              </a:spcAft>
              <a:buClr>
                <a:schemeClr val="lt1"/>
              </a:buClr>
              <a:buSzPts val="1800"/>
              <a:buNone/>
              <a:defRPr sz="1800">
                <a:solidFill>
                  <a:schemeClr val="lt1"/>
                </a:solidFill>
              </a:defRPr>
            </a:lvl4pPr>
            <a:lvl5pPr lvl="4" rtl="0" algn="r">
              <a:spcBef>
                <a:spcPts val="0"/>
              </a:spcBef>
              <a:spcAft>
                <a:spcPts val="0"/>
              </a:spcAft>
              <a:buClr>
                <a:schemeClr val="lt1"/>
              </a:buClr>
              <a:buSzPts val="1800"/>
              <a:buNone/>
              <a:defRPr sz="1800">
                <a:solidFill>
                  <a:schemeClr val="lt1"/>
                </a:solidFill>
              </a:defRPr>
            </a:lvl5pPr>
            <a:lvl6pPr lvl="5" rtl="0" algn="r">
              <a:spcBef>
                <a:spcPts val="0"/>
              </a:spcBef>
              <a:spcAft>
                <a:spcPts val="0"/>
              </a:spcAft>
              <a:buClr>
                <a:schemeClr val="lt1"/>
              </a:buClr>
              <a:buSzPts val="1800"/>
              <a:buNone/>
              <a:defRPr sz="1800">
                <a:solidFill>
                  <a:schemeClr val="lt1"/>
                </a:solidFill>
              </a:defRPr>
            </a:lvl6pPr>
            <a:lvl7pPr lvl="6" rtl="0" algn="r">
              <a:spcBef>
                <a:spcPts val="0"/>
              </a:spcBef>
              <a:spcAft>
                <a:spcPts val="0"/>
              </a:spcAft>
              <a:buClr>
                <a:schemeClr val="lt1"/>
              </a:buClr>
              <a:buSzPts val="1800"/>
              <a:buNone/>
              <a:defRPr sz="1800">
                <a:solidFill>
                  <a:schemeClr val="lt1"/>
                </a:solidFill>
              </a:defRPr>
            </a:lvl7pPr>
            <a:lvl8pPr lvl="7" rtl="0" algn="r">
              <a:spcBef>
                <a:spcPts val="0"/>
              </a:spcBef>
              <a:spcAft>
                <a:spcPts val="0"/>
              </a:spcAft>
              <a:buClr>
                <a:schemeClr val="lt1"/>
              </a:buClr>
              <a:buSzPts val="1800"/>
              <a:buNone/>
              <a:defRPr sz="1800">
                <a:solidFill>
                  <a:schemeClr val="lt1"/>
                </a:solidFill>
              </a:defRPr>
            </a:lvl8pPr>
            <a:lvl9pPr lvl="8" rtl="0" algn="r">
              <a:spcBef>
                <a:spcPts val="0"/>
              </a:spcBef>
              <a:spcAft>
                <a:spcPts val="0"/>
              </a:spcAft>
              <a:buClr>
                <a:schemeClr val="lt1"/>
              </a:buClr>
              <a:buSzPts val="1800"/>
              <a:buNone/>
              <a:defRPr sz="1800">
                <a:solidFill>
                  <a:schemeClr val="lt1"/>
                </a:solidFill>
              </a:defRPr>
            </a:lvl9pPr>
          </a:lstStyle>
          <a:p/>
        </p:txBody>
      </p:sp>
      <p:sp>
        <p:nvSpPr>
          <p:cNvPr id="147" name="Google Shape;147;p17"/>
          <p:cNvSpPr txBox="1"/>
          <p:nvPr>
            <p:ph idx="8" type="ctrTitle"/>
          </p:nvPr>
        </p:nvSpPr>
        <p:spPr>
          <a:xfrm flipH="1">
            <a:off x="6041962" y="1428754"/>
            <a:ext cx="2066400" cy="430500"/>
          </a:xfrm>
          <a:prstGeom prst="rect">
            <a:avLst/>
          </a:prstGeom>
        </p:spPr>
        <p:txBody>
          <a:bodyPr anchorCtr="0" anchor="b" bIns="0" lIns="91425" spcFirstLastPara="1" rIns="91425" wrap="square" tIns="91425">
            <a:normAutofit/>
          </a:bodyPr>
          <a:lstStyle>
            <a:lvl1pPr lvl="0" rtl="0" algn="ctr">
              <a:spcBef>
                <a:spcPts val="0"/>
              </a:spcBef>
              <a:spcAft>
                <a:spcPts val="0"/>
              </a:spcAft>
              <a:buClr>
                <a:schemeClr val="lt1"/>
              </a:buClr>
              <a:buSzPts val="2400"/>
              <a:buNone/>
              <a:defRPr sz="2200"/>
            </a:lvl1pPr>
            <a:lvl2pPr lvl="1" rtl="0" algn="r">
              <a:spcBef>
                <a:spcPts val="0"/>
              </a:spcBef>
              <a:spcAft>
                <a:spcPts val="0"/>
              </a:spcAft>
              <a:buClr>
                <a:schemeClr val="lt1"/>
              </a:buClr>
              <a:buSzPts val="1800"/>
              <a:buNone/>
              <a:defRPr sz="1800">
                <a:solidFill>
                  <a:schemeClr val="lt1"/>
                </a:solidFill>
              </a:defRPr>
            </a:lvl2pPr>
            <a:lvl3pPr lvl="2" rtl="0" algn="r">
              <a:spcBef>
                <a:spcPts val="0"/>
              </a:spcBef>
              <a:spcAft>
                <a:spcPts val="0"/>
              </a:spcAft>
              <a:buClr>
                <a:schemeClr val="lt1"/>
              </a:buClr>
              <a:buSzPts val="1800"/>
              <a:buNone/>
              <a:defRPr sz="1800">
                <a:solidFill>
                  <a:schemeClr val="lt1"/>
                </a:solidFill>
              </a:defRPr>
            </a:lvl3pPr>
            <a:lvl4pPr lvl="3" rtl="0" algn="r">
              <a:spcBef>
                <a:spcPts val="0"/>
              </a:spcBef>
              <a:spcAft>
                <a:spcPts val="0"/>
              </a:spcAft>
              <a:buClr>
                <a:schemeClr val="lt1"/>
              </a:buClr>
              <a:buSzPts val="1800"/>
              <a:buNone/>
              <a:defRPr sz="1800">
                <a:solidFill>
                  <a:schemeClr val="lt1"/>
                </a:solidFill>
              </a:defRPr>
            </a:lvl4pPr>
            <a:lvl5pPr lvl="4" rtl="0" algn="r">
              <a:spcBef>
                <a:spcPts val="0"/>
              </a:spcBef>
              <a:spcAft>
                <a:spcPts val="0"/>
              </a:spcAft>
              <a:buClr>
                <a:schemeClr val="lt1"/>
              </a:buClr>
              <a:buSzPts val="1800"/>
              <a:buNone/>
              <a:defRPr sz="1800">
                <a:solidFill>
                  <a:schemeClr val="lt1"/>
                </a:solidFill>
              </a:defRPr>
            </a:lvl5pPr>
            <a:lvl6pPr lvl="5" rtl="0" algn="r">
              <a:spcBef>
                <a:spcPts val="0"/>
              </a:spcBef>
              <a:spcAft>
                <a:spcPts val="0"/>
              </a:spcAft>
              <a:buClr>
                <a:schemeClr val="lt1"/>
              </a:buClr>
              <a:buSzPts val="1800"/>
              <a:buNone/>
              <a:defRPr sz="1800">
                <a:solidFill>
                  <a:schemeClr val="lt1"/>
                </a:solidFill>
              </a:defRPr>
            </a:lvl6pPr>
            <a:lvl7pPr lvl="6" rtl="0" algn="r">
              <a:spcBef>
                <a:spcPts val="0"/>
              </a:spcBef>
              <a:spcAft>
                <a:spcPts val="0"/>
              </a:spcAft>
              <a:buClr>
                <a:schemeClr val="lt1"/>
              </a:buClr>
              <a:buSzPts val="1800"/>
              <a:buNone/>
              <a:defRPr sz="1800">
                <a:solidFill>
                  <a:schemeClr val="lt1"/>
                </a:solidFill>
              </a:defRPr>
            </a:lvl7pPr>
            <a:lvl8pPr lvl="7" rtl="0" algn="r">
              <a:spcBef>
                <a:spcPts val="0"/>
              </a:spcBef>
              <a:spcAft>
                <a:spcPts val="0"/>
              </a:spcAft>
              <a:buClr>
                <a:schemeClr val="lt1"/>
              </a:buClr>
              <a:buSzPts val="1800"/>
              <a:buNone/>
              <a:defRPr sz="1800">
                <a:solidFill>
                  <a:schemeClr val="lt1"/>
                </a:solidFill>
              </a:defRPr>
            </a:lvl8pPr>
            <a:lvl9pPr lvl="8" rtl="0" algn="r">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3">
  <p:cSld name="CUSTOM_5">
    <p:spTree>
      <p:nvGrpSpPr>
        <p:cNvPr id="148" name="Shape 148"/>
        <p:cNvGrpSpPr/>
        <p:nvPr/>
      </p:nvGrpSpPr>
      <p:grpSpPr>
        <a:xfrm>
          <a:off x="0" y="0"/>
          <a:ext cx="0" cy="0"/>
          <a:chOff x="0" y="0"/>
          <a:chExt cx="0" cy="0"/>
        </a:xfrm>
      </p:grpSpPr>
      <p:sp>
        <p:nvSpPr>
          <p:cNvPr id="149" name="Google Shape;149;p18"/>
          <p:cNvSpPr/>
          <p:nvPr/>
        </p:nvSpPr>
        <p:spPr>
          <a:xfrm>
            <a:off x="1817725" y="0"/>
            <a:ext cx="7326300" cy="390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8"/>
          <p:cNvSpPr txBox="1"/>
          <p:nvPr>
            <p:ph idx="1" type="body"/>
          </p:nvPr>
        </p:nvSpPr>
        <p:spPr>
          <a:xfrm>
            <a:off x="4579525" y="2388200"/>
            <a:ext cx="3932700" cy="2130900"/>
          </a:xfrm>
          <a:prstGeom prst="rect">
            <a:avLst/>
          </a:prstGeom>
        </p:spPr>
        <p:txBody>
          <a:bodyPr anchorCtr="0" anchor="t" bIns="91425" lIns="91425" spcFirstLastPara="1" rIns="91425" wrap="square" tIns="91425">
            <a:normAutofit/>
          </a:bodyPr>
          <a:lstStyle>
            <a:lvl1pPr indent="-330200" lvl="0" marL="457200" rtl="0" algn="r">
              <a:lnSpc>
                <a:spcPct val="100000"/>
              </a:lnSpc>
              <a:spcBef>
                <a:spcPts val="0"/>
              </a:spcBef>
              <a:spcAft>
                <a:spcPts val="0"/>
              </a:spcAft>
              <a:buSzPts val="1600"/>
              <a:buChar char="●"/>
              <a:defRPr sz="1600"/>
            </a:lvl1pPr>
            <a:lvl2pPr indent="-330200" lvl="1" marL="914400" rtl="0">
              <a:spcBef>
                <a:spcPts val="0"/>
              </a:spcBef>
              <a:spcAft>
                <a:spcPts val="0"/>
              </a:spcAft>
              <a:buSzPts val="1600"/>
              <a:buChar char="○"/>
              <a:defRPr/>
            </a:lvl2pPr>
            <a:lvl3pPr indent="-323850" lvl="2" marL="1371600" rtl="0">
              <a:spcBef>
                <a:spcPts val="0"/>
              </a:spcBef>
              <a:spcAft>
                <a:spcPts val="0"/>
              </a:spcAft>
              <a:buSzPts val="1500"/>
              <a:buChar char="■"/>
              <a:defRPr/>
            </a:lvl3pPr>
            <a:lvl4pPr indent="-323850" lvl="3" marL="1828800" rtl="0">
              <a:spcBef>
                <a:spcPts val="0"/>
              </a:spcBef>
              <a:spcAft>
                <a:spcPts val="0"/>
              </a:spcAft>
              <a:buSzPts val="15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1150" lvl="6" marL="3200400" rtl="0">
              <a:spcBef>
                <a:spcPts val="0"/>
              </a:spcBef>
              <a:spcAft>
                <a:spcPts val="0"/>
              </a:spcAft>
              <a:buSzPts val="1300"/>
              <a:buChar char="●"/>
              <a:defRPr/>
            </a:lvl7pPr>
            <a:lvl8pPr indent="-311150" lvl="7" marL="3657600" rtl="0">
              <a:spcBef>
                <a:spcPts val="0"/>
              </a:spcBef>
              <a:spcAft>
                <a:spcPts val="0"/>
              </a:spcAft>
              <a:buSzPts val="1300"/>
              <a:buChar char="○"/>
              <a:defRPr/>
            </a:lvl8pPr>
            <a:lvl9pPr indent="-317500" lvl="8" marL="4114800" rtl="0">
              <a:spcBef>
                <a:spcPts val="0"/>
              </a:spcBef>
              <a:spcAft>
                <a:spcPts val="0"/>
              </a:spcAft>
              <a:buSzPts val="1400"/>
              <a:buChar char="■"/>
              <a:defRPr/>
            </a:lvl9pPr>
          </a:lstStyle>
          <a:p/>
        </p:txBody>
      </p:sp>
      <p:sp>
        <p:nvSpPr>
          <p:cNvPr id="151" name="Google Shape;151;p18"/>
          <p:cNvSpPr txBox="1"/>
          <p:nvPr>
            <p:ph type="title"/>
          </p:nvPr>
        </p:nvSpPr>
        <p:spPr>
          <a:xfrm>
            <a:off x="4579531" y="1714800"/>
            <a:ext cx="3963300" cy="669000"/>
          </a:xfrm>
          <a:prstGeom prst="rect">
            <a:avLst/>
          </a:prstGeom>
        </p:spPr>
        <p:txBody>
          <a:bodyPr anchorCtr="0" anchor="t" bIns="91425" lIns="91425" spcFirstLastPara="1" rIns="91425" wrap="square" tIns="91425">
            <a:normAutofit/>
          </a:bodyPr>
          <a:lstStyle>
            <a:lvl1pPr lvl="0" rtl="0" algn="r">
              <a:spcBef>
                <a:spcPts val="0"/>
              </a:spcBef>
              <a:spcAft>
                <a:spcPts val="0"/>
              </a:spcAft>
              <a:buNone/>
              <a:defRPr sz="3000">
                <a:solidFill>
                  <a:schemeClr val="dk2"/>
                </a:solidFill>
              </a:defRPr>
            </a:lvl1pPr>
            <a:lvl2pPr lvl="1" rtl="0" algn="r">
              <a:spcBef>
                <a:spcPts val="0"/>
              </a:spcBef>
              <a:spcAft>
                <a:spcPts val="0"/>
              </a:spcAft>
              <a:buNone/>
              <a:defRPr sz="3000"/>
            </a:lvl2pPr>
            <a:lvl3pPr lvl="2" rtl="0" algn="r">
              <a:spcBef>
                <a:spcPts val="0"/>
              </a:spcBef>
              <a:spcAft>
                <a:spcPts val="0"/>
              </a:spcAft>
              <a:buNone/>
              <a:defRPr sz="3000"/>
            </a:lvl3pPr>
            <a:lvl4pPr lvl="3" rtl="0" algn="r">
              <a:spcBef>
                <a:spcPts val="0"/>
              </a:spcBef>
              <a:spcAft>
                <a:spcPts val="0"/>
              </a:spcAft>
              <a:buNone/>
              <a:defRPr sz="3000"/>
            </a:lvl4pPr>
            <a:lvl5pPr lvl="4" rtl="0" algn="r">
              <a:spcBef>
                <a:spcPts val="0"/>
              </a:spcBef>
              <a:spcAft>
                <a:spcPts val="0"/>
              </a:spcAft>
              <a:buNone/>
              <a:defRPr sz="3000"/>
            </a:lvl5pPr>
            <a:lvl6pPr lvl="5" rtl="0" algn="r">
              <a:spcBef>
                <a:spcPts val="0"/>
              </a:spcBef>
              <a:spcAft>
                <a:spcPts val="0"/>
              </a:spcAft>
              <a:buNone/>
              <a:defRPr sz="3000"/>
            </a:lvl6pPr>
            <a:lvl7pPr lvl="6" rtl="0" algn="r">
              <a:spcBef>
                <a:spcPts val="0"/>
              </a:spcBef>
              <a:spcAft>
                <a:spcPts val="0"/>
              </a:spcAft>
              <a:buNone/>
              <a:defRPr sz="3000"/>
            </a:lvl7pPr>
            <a:lvl8pPr lvl="7" rtl="0" algn="r">
              <a:spcBef>
                <a:spcPts val="0"/>
              </a:spcBef>
              <a:spcAft>
                <a:spcPts val="0"/>
              </a:spcAft>
              <a:buNone/>
              <a:defRPr sz="3000"/>
            </a:lvl8pPr>
            <a:lvl9pPr lvl="8" rtl="0" algn="r">
              <a:spcBef>
                <a:spcPts val="0"/>
              </a:spcBef>
              <a:spcAft>
                <a:spcPts val="0"/>
              </a:spcAft>
              <a:buNone/>
              <a:defRPr sz="3000"/>
            </a:lvl9pPr>
          </a:lstStyle>
          <a:p/>
        </p:txBody>
      </p:sp>
      <p:sp>
        <p:nvSpPr>
          <p:cNvPr id="152" name="Google Shape;152;p18"/>
          <p:cNvSpPr/>
          <p:nvPr/>
        </p:nvSpPr>
        <p:spPr>
          <a:xfrm>
            <a:off x="0" y="2156637"/>
            <a:ext cx="2107897" cy="128764"/>
          </a:xfrm>
          <a:custGeom>
            <a:rect b="b" l="l" r="r" t="t"/>
            <a:pathLst>
              <a:path extrusionOk="0" h="8298" w="135840">
                <a:moveTo>
                  <a:pt x="1" y="1"/>
                </a:moveTo>
                <a:lnTo>
                  <a:pt x="1" y="8298"/>
                </a:lnTo>
                <a:lnTo>
                  <a:pt x="135840" y="8298"/>
                </a:lnTo>
                <a:lnTo>
                  <a:pt x="13584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8"/>
          <p:cNvSpPr/>
          <p:nvPr/>
        </p:nvSpPr>
        <p:spPr>
          <a:xfrm>
            <a:off x="2107970" y="2156637"/>
            <a:ext cx="1115538" cy="128764"/>
          </a:xfrm>
          <a:custGeom>
            <a:rect b="b" l="l" r="r" t="t"/>
            <a:pathLst>
              <a:path extrusionOk="0" h="8298" w="71889">
                <a:moveTo>
                  <a:pt x="1" y="1"/>
                </a:moveTo>
                <a:lnTo>
                  <a:pt x="1" y="8298"/>
                </a:lnTo>
                <a:lnTo>
                  <a:pt x="71889" y="8298"/>
                </a:lnTo>
                <a:lnTo>
                  <a:pt x="7188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8"/>
          <p:cNvSpPr/>
          <p:nvPr/>
        </p:nvSpPr>
        <p:spPr>
          <a:xfrm>
            <a:off x="430892" y="2369856"/>
            <a:ext cx="1645026" cy="128764"/>
          </a:xfrm>
          <a:custGeom>
            <a:rect b="b" l="l" r="r" t="t"/>
            <a:pathLst>
              <a:path extrusionOk="0" h="8298" w="106011">
                <a:moveTo>
                  <a:pt x="1" y="1"/>
                </a:moveTo>
                <a:lnTo>
                  <a:pt x="1" y="8297"/>
                </a:lnTo>
                <a:lnTo>
                  <a:pt x="106011" y="8297"/>
                </a:lnTo>
                <a:lnTo>
                  <a:pt x="10601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8"/>
          <p:cNvSpPr/>
          <p:nvPr/>
        </p:nvSpPr>
        <p:spPr>
          <a:xfrm>
            <a:off x="1597826" y="2369856"/>
            <a:ext cx="478141" cy="128764"/>
          </a:xfrm>
          <a:custGeom>
            <a:rect b="b" l="l" r="r" t="t"/>
            <a:pathLst>
              <a:path extrusionOk="0" h="8298" w="30813">
                <a:moveTo>
                  <a:pt x="0" y="1"/>
                </a:moveTo>
                <a:lnTo>
                  <a:pt x="0" y="8297"/>
                </a:lnTo>
                <a:lnTo>
                  <a:pt x="30813" y="8297"/>
                </a:lnTo>
                <a:lnTo>
                  <a:pt x="308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8"/>
          <p:cNvSpPr/>
          <p:nvPr/>
        </p:nvSpPr>
        <p:spPr>
          <a:xfrm>
            <a:off x="2665754" y="2369856"/>
            <a:ext cx="557777" cy="128764"/>
          </a:xfrm>
          <a:custGeom>
            <a:rect b="b" l="l" r="r" t="t"/>
            <a:pathLst>
              <a:path extrusionOk="0" h="8298" w="35945">
                <a:moveTo>
                  <a:pt x="1" y="1"/>
                </a:moveTo>
                <a:lnTo>
                  <a:pt x="1" y="8297"/>
                </a:lnTo>
                <a:lnTo>
                  <a:pt x="35945" y="8297"/>
                </a:lnTo>
                <a:lnTo>
                  <a:pt x="3594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8"/>
          <p:cNvSpPr/>
          <p:nvPr/>
        </p:nvSpPr>
        <p:spPr>
          <a:xfrm>
            <a:off x="0" y="3222713"/>
            <a:ext cx="1472750" cy="128392"/>
          </a:xfrm>
          <a:custGeom>
            <a:rect b="b" l="l" r="r" t="t"/>
            <a:pathLst>
              <a:path extrusionOk="0" h="8274" w="94909">
                <a:moveTo>
                  <a:pt x="1" y="1"/>
                </a:moveTo>
                <a:lnTo>
                  <a:pt x="1" y="8274"/>
                </a:lnTo>
                <a:lnTo>
                  <a:pt x="94908" y="8274"/>
                </a:lnTo>
                <a:lnTo>
                  <a:pt x="9490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8"/>
          <p:cNvSpPr/>
          <p:nvPr/>
        </p:nvSpPr>
        <p:spPr>
          <a:xfrm>
            <a:off x="2202118" y="2369856"/>
            <a:ext cx="128764" cy="128764"/>
          </a:xfrm>
          <a:custGeom>
            <a:rect b="b" l="l" r="r" t="t"/>
            <a:pathLst>
              <a:path extrusionOk="0" h="8298" w="8298">
                <a:moveTo>
                  <a:pt x="0" y="1"/>
                </a:moveTo>
                <a:lnTo>
                  <a:pt x="0" y="8297"/>
                </a:lnTo>
                <a:lnTo>
                  <a:pt x="8297" y="8297"/>
                </a:lnTo>
                <a:lnTo>
                  <a:pt x="8297" y="1"/>
                </a:lnTo>
                <a:close/>
              </a:path>
            </a:pathLst>
          </a:custGeom>
          <a:solidFill>
            <a:srgbClr val="FFFFFF">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18"/>
          <p:cNvSpPr/>
          <p:nvPr/>
        </p:nvSpPr>
        <p:spPr>
          <a:xfrm>
            <a:off x="2406772" y="2369856"/>
            <a:ext cx="128764" cy="128764"/>
          </a:xfrm>
          <a:custGeom>
            <a:rect b="b" l="l" r="r" t="t"/>
            <a:pathLst>
              <a:path extrusionOk="0" h="8298" w="8298">
                <a:moveTo>
                  <a:pt x="1" y="1"/>
                </a:moveTo>
                <a:lnTo>
                  <a:pt x="1" y="8297"/>
                </a:lnTo>
                <a:lnTo>
                  <a:pt x="8297" y="8297"/>
                </a:lnTo>
                <a:lnTo>
                  <a:pt x="829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18"/>
          <p:cNvSpPr/>
          <p:nvPr/>
        </p:nvSpPr>
        <p:spPr>
          <a:xfrm>
            <a:off x="2061089" y="2796292"/>
            <a:ext cx="128764" cy="128749"/>
          </a:xfrm>
          <a:custGeom>
            <a:rect b="b" l="l" r="r" t="t"/>
            <a:pathLst>
              <a:path extrusionOk="0" h="8297" w="8298">
                <a:moveTo>
                  <a:pt x="0" y="0"/>
                </a:moveTo>
                <a:lnTo>
                  <a:pt x="0" y="8297"/>
                </a:lnTo>
                <a:lnTo>
                  <a:pt x="8297" y="8297"/>
                </a:lnTo>
                <a:lnTo>
                  <a:pt x="829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8"/>
          <p:cNvSpPr/>
          <p:nvPr/>
        </p:nvSpPr>
        <p:spPr>
          <a:xfrm>
            <a:off x="1856436" y="2796292"/>
            <a:ext cx="128376" cy="128749"/>
          </a:xfrm>
          <a:custGeom>
            <a:rect b="b" l="l" r="r" t="t"/>
            <a:pathLst>
              <a:path extrusionOk="0" h="8297" w="8273">
                <a:moveTo>
                  <a:pt x="0" y="0"/>
                </a:moveTo>
                <a:lnTo>
                  <a:pt x="0" y="8297"/>
                </a:lnTo>
                <a:lnTo>
                  <a:pt x="8273" y="8297"/>
                </a:lnTo>
                <a:lnTo>
                  <a:pt x="827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8"/>
          <p:cNvSpPr/>
          <p:nvPr/>
        </p:nvSpPr>
        <p:spPr>
          <a:xfrm>
            <a:off x="641505" y="2796292"/>
            <a:ext cx="128764" cy="128749"/>
          </a:xfrm>
          <a:custGeom>
            <a:rect b="b" l="l" r="r" t="t"/>
            <a:pathLst>
              <a:path extrusionOk="0" h="8297" w="8298">
                <a:moveTo>
                  <a:pt x="1" y="0"/>
                </a:moveTo>
                <a:lnTo>
                  <a:pt x="1" y="8297"/>
                </a:lnTo>
                <a:lnTo>
                  <a:pt x="8297" y="8297"/>
                </a:lnTo>
                <a:lnTo>
                  <a:pt x="829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8"/>
          <p:cNvSpPr/>
          <p:nvPr/>
        </p:nvSpPr>
        <p:spPr>
          <a:xfrm>
            <a:off x="3094800" y="2583074"/>
            <a:ext cx="128749" cy="128764"/>
          </a:xfrm>
          <a:custGeom>
            <a:rect b="b" l="l" r="r" t="t"/>
            <a:pathLst>
              <a:path extrusionOk="0" h="8298" w="8297">
                <a:moveTo>
                  <a:pt x="0" y="0"/>
                </a:moveTo>
                <a:lnTo>
                  <a:pt x="0" y="8297"/>
                </a:lnTo>
                <a:lnTo>
                  <a:pt x="8297" y="8297"/>
                </a:lnTo>
                <a:lnTo>
                  <a:pt x="829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8"/>
          <p:cNvSpPr/>
          <p:nvPr/>
        </p:nvSpPr>
        <p:spPr>
          <a:xfrm>
            <a:off x="191634" y="2369856"/>
            <a:ext cx="128764" cy="128764"/>
          </a:xfrm>
          <a:custGeom>
            <a:rect b="b" l="l" r="r" t="t"/>
            <a:pathLst>
              <a:path extrusionOk="0" h="8298" w="8298">
                <a:moveTo>
                  <a:pt x="1" y="1"/>
                </a:moveTo>
                <a:lnTo>
                  <a:pt x="1" y="8297"/>
                </a:lnTo>
                <a:lnTo>
                  <a:pt x="8297" y="8297"/>
                </a:lnTo>
                <a:lnTo>
                  <a:pt x="8297" y="1"/>
                </a:lnTo>
                <a:close/>
              </a:path>
            </a:pathLst>
          </a:custGeom>
          <a:solidFill>
            <a:srgbClr val="FFFFFF">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8"/>
          <p:cNvSpPr/>
          <p:nvPr/>
        </p:nvSpPr>
        <p:spPr>
          <a:xfrm>
            <a:off x="1339573" y="3009138"/>
            <a:ext cx="1644653" cy="128749"/>
          </a:xfrm>
          <a:custGeom>
            <a:rect b="b" l="l" r="r" t="t"/>
            <a:pathLst>
              <a:path extrusionOk="0" h="8297" w="105987">
                <a:moveTo>
                  <a:pt x="1" y="0"/>
                </a:moveTo>
                <a:lnTo>
                  <a:pt x="1" y="8297"/>
                </a:lnTo>
                <a:lnTo>
                  <a:pt x="105987" y="8297"/>
                </a:lnTo>
                <a:lnTo>
                  <a:pt x="10598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8"/>
          <p:cNvSpPr/>
          <p:nvPr/>
        </p:nvSpPr>
        <p:spPr>
          <a:xfrm>
            <a:off x="1339573" y="3009138"/>
            <a:ext cx="478156" cy="128749"/>
          </a:xfrm>
          <a:custGeom>
            <a:rect b="b" l="l" r="r" t="t"/>
            <a:pathLst>
              <a:path extrusionOk="0" h="8297" w="30814">
                <a:moveTo>
                  <a:pt x="1" y="0"/>
                </a:moveTo>
                <a:lnTo>
                  <a:pt x="1" y="8297"/>
                </a:lnTo>
                <a:lnTo>
                  <a:pt x="30813" y="8297"/>
                </a:lnTo>
                <a:lnTo>
                  <a:pt x="3081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8"/>
          <p:cNvSpPr/>
          <p:nvPr/>
        </p:nvSpPr>
        <p:spPr>
          <a:xfrm>
            <a:off x="0" y="3009510"/>
            <a:ext cx="749775" cy="128376"/>
          </a:xfrm>
          <a:custGeom>
            <a:rect b="b" l="l" r="r" t="t"/>
            <a:pathLst>
              <a:path extrusionOk="0" h="8273" w="48318">
                <a:moveTo>
                  <a:pt x="1" y="0"/>
                </a:moveTo>
                <a:lnTo>
                  <a:pt x="1" y="8273"/>
                </a:lnTo>
                <a:lnTo>
                  <a:pt x="48318" y="8273"/>
                </a:lnTo>
                <a:lnTo>
                  <a:pt x="4831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8"/>
          <p:cNvSpPr/>
          <p:nvPr/>
        </p:nvSpPr>
        <p:spPr>
          <a:xfrm>
            <a:off x="1084687" y="3009138"/>
            <a:ext cx="128764" cy="128749"/>
          </a:xfrm>
          <a:custGeom>
            <a:rect b="b" l="l" r="r" t="t"/>
            <a:pathLst>
              <a:path extrusionOk="0" h="8297" w="8298">
                <a:moveTo>
                  <a:pt x="0" y="0"/>
                </a:moveTo>
                <a:lnTo>
                  <a:pt x="0" y="8297"/>
                </a:lnTo>
                <a:lnTo>
                  <a:pt x="8297" y="8297"/>
                </a:lnTo>
                <a:lnTo>
                  <a:pt x="829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18"/>
          <p:cNvSpPr/>
          <p:nvPr/>
        </p:nvSpPr>
        <p:spPr>
          <a:xfrm>
            <a:off x="879662" y="3009138"/>
            <a:ext cx="128749" cy="128749"/>
          </a:xfrm>
          <a:custGeom>
            <a:rect b="b" l="l" r="r" t="t"/>
            <a:pathLst>
              <a:path extrusionOk="0" h="8297" w="8297">
                <a:moveTo>
                  <a:pt x="0" y="0"/>
                </a:moveTo>
                <a:lnTo>
                  <a:pt x="0" y="8297"/>
                </a:lnTo>
                <a:lnTo>
                  <a:pt x="8297" y="8297"/>
                </a:lnTo>
                <a:lnTo>
                  <a:pt x="829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18"/>
          <p:cNvSpPr/>
          <p:nvPr/>
        </p:nvSpPr>
        <p:spPr>
          <a:xfrm>
            <a:off x="533979" y="3435558"/>
            <a:ext cx="128749" cy="128764"/>
          </a:xfrm>
          <a:custGeom>
            <a:rect b="b" l="l" r="r" t="t"/>
            <a:pathLst>
              <a:path extrusionOk="0" h="8298" w="8297">
                <a:moveTo>
                  <a:pt x="0" y="1"/>
                </a:moveTo>
                <a:lnTo>
                  <a:pt x="0" y="8297"/>
                </a:lnTo>
                <a:lnTo>
                  <a:pt x="8297" y="8297"/>
                </a:lnTo>
                <a:lnTo>
                  <a:pt x="8297" y="1"/>
                </a:lnTo>
                <a:close/>
              </a:path>
            </a:pathLst>
          </a:custGeom>
          <a:solidFill>
            <a:srgbClr val="FFFFFF">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8"/>
          <p:cNvSpPr/>
          <p:nvPr/>
        </p:nvSpPr>
        <p:spPr>
          <a:xfrm>
            <a:off x="338622" y="3435558"/>
            <a:ext cx="128749" cy="128764"/>
          </a:xfrm>
          <a:custGeom>
            <a:rect b="b" l="l" r="r" t="t"/>
            <a:pathLst>
              <a:path extrusionOk="0" h="8298" w="8297">
                <a:moveTo>
                  <a:pt x="0" y="1"/>
                </a:moveTo>
                <a:lnTo>
                  <a:pt x="0" y="8297"/>
                </a:lnTo>
                <a:lnTo>
                  <a:pt x="8297" y="8297"/>
                </a:lnTo>
                <a:lnTo>
                  <a:pt x="829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8"/>
          <p:cNvSpPr/>
          <p:nvPr/>
        </p:nvSpPr>
        <p:spPr>
          <a:xfrm>
            <a:off x="142891" y="3435558"/>
            <a:ext cx="128764" cy="128764"/>
          </a:xfrm>
          <a:custGeom>
            <a:rect b="b" l="l" r="r" t="t"/>
            <a:pathLst>
              <a:path extrusionOk="0" h="8298" w="8298">
                <a:moveTo>
                  <a:pt x="0" y="1"/>
                </a:moveTo>
                <a:lnTo>
                  <a:pt x="0" y="8297"/>
                </a:lnTo>
                <a:lnTo>
                  <a:pt x="8297" y="8297"/>
                </a:lnTo>
                <a:lnTo>
                  <a:pt x="829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8"/>
          <p:cNvSpPr/>
          <p:nvPr/>
        </p:nvSpPr>
        <p:spPr>
          <a:xfrm>
            <a:off x="3094800" y="3009138"/>
            <a:ext cx="128749" cy="128749"/>
          </a:xfrm>
          <a:custGeom>
            <a:rect b="b" l="l" r="r" t="t"/>
            <a:pathLst>
              <a:path extrusionOk="0" h="8297" w="8297">
                <a:moveTo>
                  <a:pt x="0" y="0"/>
                </a:moveTo>
                <a:lnTo>
                  <a:pt x="0" y="8297"/>
                </a:lnTo>
                <a:lnTo>
                  <a:pt x="8297" y="8297"/>
                </a:lnTo>
                <a:lnTo>
                  <a:pt x="8297" y="0"/>
                </a:lnTo>
                <a:close/>
              </a:path>
            </a:pathLst>
          </a:custGeom>
          <a:solidFill>
            <a:srgbClr val="FFFFFF">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18"/>
          <p:cNvSpPr/>
          <p:nvPr/>
        </p:nvSpPr>
        <p:spPr>
          <a:xfrm>
            <a:off x="1676332" y="2583074"/>
            <a:ext cx="1314984" cy="128764"/>
          </a:xfrm>
          <a:custGeom>
            <a:rect b="b" l="l" r="r" t="t"/>
            <a:pathLst>
              <a:path extrusionOk="0" h="8298" w="84742">
                <a:moveTo>
                  <a:pt x="1" y="0"/>
                </a:moveTo>
                <a:lnTo>
                  <a:pt x="1" y="8297"/>
                </a:lnTo>
                <a:lnTo>
                  <a:pt x="84741" y="8297"/>
                </a:lnTo>
                <a:lnTo>
                  <a:pt x="8474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18"/>
          <p:cNvSpPr/>
          <p:nvPr/>
        </p:nvSpPr>
        <p:spPr>
          <a:xfrm>
            <a:off x="2267232" y="2796292"/>
            <a:ext cx="956281" cy="128749"/>
          </a:xfrm>
          <a:custGeom>
            <a:rect b="b" l="l" r="r" t="t"/>
            <a:pathLst>
              <a:path extrusionOk="0" h="8297" w="61626">
                <a:moveTo>
                  <a:pt x="1" y="0"/>
                </a:moveTo>
                <a:lnTo>
                  <a:pt x="1" y="8297"/>
                </a:lnTo>
                <a:lnTo>
                  <a:pt x="61626" y="8297"/>
                </a:lnTo>
                <a:lnTo>
                  <a:pt x="61626" y="0"/>
                </a:lnTo>
                <a:close/>
              </a:path>
            </a:pathLst>
          </a:custGeom>
          <a:solidFill>
            <a:srgbClr val="FFFFFF">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8"/>
          <p:cNvSpPr/>
          <p:nvPr/>
        </p:nvSpPr>
        <p:spPr>
          <a:xfrm>
            <a:off x="641505" y="2796292"/>
            <a:ext cx="896384" cy="128749"/>
          </a:xfrm>
          <a:custGeom>
            <a:rect b="b" l="l" r="r" t="t"/>
            <a:pathLst>
              <a:path extrusionOk="0" h="8297" w="57766">
                <a:moveTo>
                  <a:pt x="1" y="0"/>
                </a:moveTo>
                <a:lnTo>
                  <a:pt x="1" y="8297"/>
                </a:lnTo>
                <a:lnTo>
                  <a:pt x="57765" y="8297"/>
                </a:lnTo>
                <a:lnTo>
                  <a:pt x="57765" y="0"/>
                </a:lnTo>
                <a:close/>
              </a:path>
            </a:pathLst>
          </a:custGeom>
          <a:solidFill>
            <a:srgbClr val="FFFFFF">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8"/>
          <p:cNvSpPr/>
          <p:nvPr/>
        </p:nvSpPr>
        <p:spPr>
          <a:xfrm>
            <a:off x="0" y="2796292"/>
            <a:ext cx="449495" cy="128749"/>
          </a:xfrm>
          <a:custGeom>
            <a:rect b="b" l="l" r="r" t="t"/>
            <a:pathLst>
              <a:path extrusionOk="0" h="8297" w="28967">
                <a:moveTo>
                  <a:pt x="1" y="0"/>
                </a:moveTo>
                <a:lnTo>
                  <a:pt x="1" y="8297"/>
                </a:lnTo>
                <a:lnTo>
                  <a:pt x="28967" y="8297"/>
                </a:lnTo>
                <a:lnTo>
                  <a:pt x="2896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18"/>
          <p:cNvSpPr/>
          <p:nvPr/>
        </p:nvSpPr>
        <p:spPr>
          <a:xfrm>
            <a:off x="1676332" y="3222340"/>
            <a:ext cx="1547157" cy="128764"/>
          </a:xfrm>
          <a:custGeom>
            <a:rect b="b" l="l" r="r" t="t"/>
            <a:pathLst>
              <a:path extrusionOk="0" h="8298" w="99704">
                <a:moveTo>
                  <a:pt x="1" y="1"/>
                </a:moveTo>
                <a:lnTo>
                  <a:pt x="1" y="8298"/>
                </a:lnTo>
                <a:lnTo>
                  <a:pt x="99704" y="8298"/>
                </a:lnTo>
                <a:lnTo>
                  <a:pt x="99704" y="1"/>
                </a:lnTo>
                <a:close/>
              </a:path>
            </a:pathLst>
          </a:custGeom>
          <a:solidFill>
            <a:srgbClr val="FFFFFF">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18"/>
          <p:cNvSpPr/>
          <p:nvPr/>
        </p:nvSpPr>
        <p:spPr>
          <a:xfrm>
            <a:off x="2522506" y="3435558"/>
            <a:ext cx="701019" cy="128764"/>
          </a:xfrm>
          <a:custGeom>
            <a:rect b="b" l="l" r="r" t="t"/>
            <a:pathLst>
              <a:path extrusionOk="0" h="8298" w="45176">
                <a:moveTo>
                  <a:pt x="0" y="1"/>
                </a:moveTo>
                <a:lnTo>
                  <a:pt x="0" y="8297"/>
                </a:lnTo>
                <a:lnTo>
                  <a:pt x="45176" y="8297"/>
                </a:lnTo>
                <a:lnTo>
                  <a:pt x="4517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8"/>
          <p:cNvSpPr/>
          <p:nvPr/>
        </p:nvSpPr>
        <p:spPr>
          <a:xfrm>
            <a:off x="0" y="2583074"/>
            <a:ext cx="1277773" cy="128764"/>
          </a:xfrm>
          <a:custGeom>
            <a:rect b="b" l="l" r="r" t="t"/>
            <a:pathLst>
              <a:path extrusionOk="0" h="8298" w="82344">
                <a:moveTo>
                  <a:pt x="1" y="0"/>
                </a:moveTo>
                <a:lnTo>
                  <a:pt x="1" y="8297"/>
                </a:lnTo>
                <a:lnTo>
                  <a:pt x="82343" y="8297"/>
                </a:lnTo>
                <a:lnTo>
                  <a:pt x="8234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8"/>
          <p:cNvSpPr/>
          <p:nvPr/>
        </p:nvSpPr>
        <p:spPr>
          <a:xfrm>
            <a:off x="812313" y="3435558"/>
            <a:ext cx="1562783" cy="128764"/>
          </a:xfrm>
          <a:custGeom>
            <a:rect b="b" l="l" r="r" t="t"/>
            <a:pathLst>
              <a:path extrusionOk="0" h="8298" w="100711">
                <a:moveTo>
                  <a:pt x="0" y="1"/>
                </a:moveTo>
                <a:lnTo>
                  <a:pt x="0" y="8297"/>
                </a:lnTo>
                <a:lnTo>
                  <a:pt x="100710" y="8297"/>
                </a:lnTo>
                <a:lnTo>
                  <a:pt x="100710" y="1"/>
                </a:lnTo>
                <a:close/>
              </a:path>
            </a:pathLst>
          </a:custGeom>
          <a:solidFill>
            <a:srgbClr val="FFFFFF">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8"/>
          <p:cNvSpPr/>
          <p:nvPr/>
        </p:nvSpPr>
        <p:spPr>
          <a:xfrm>
            <a:off x="3223538" y="1474200"/>
            <a:ext cx="1086520" cy="2772465"/>
          </a:xfrm>
          <a:custGeom>
            <a:rect b="b" l="l" r="r" t="t"/>
            <a:pathLst>
              <a:path extrusionOk="0" h="178667" w="70019">
                <a:moveTo>
                  <a:pt x="1" y="1"/>
                </a:moveTo>
                <a:lnTo>
                  <a:pt x="1" y="22085"/>
                </a:lnTo>
                <a:lnTo>
                  <a:pt x="7434" y="22085"/>
                </a:lnTo>
                <a:cubicBezTo>
                  <a:pt x="22133" y="22637"/>
                  <a:pt x="29495" y="30574"/>
                  <a:pt x="29495" y="45848"/>
                </a:cubicBezTo>
                <a:lnTo>
                  <a:pt x="29495" y="60259"/>
                </a:lnTo>
                <a:cubicBezTo>
                  <a:pt x="29495" y="76397"/>
                  <a:pt x="35082" y="85941"/>
                  <a:pt x="46256" y="88914"/>
                </a:cubicBezTo>
                <a:lnTo>
                  <a:pt x="46256" y="89753"/>
                </a:lnTo>
                <a:cubicBezTo>
                  <a:pt x="35082" y="92727"/>
                  <a:pt x="29495" y="102270"/>
                  <a:pt x="29495" y="118408"/>
                </a:cubicBezTo>
                <a:lnTo>
                  <a:pt x="29495" y="132843"/>
                </a:lnTo>
                <a:cubicBezTo>
                  <a:pt x="29495" y="148405"/>
                  <a:pt x="22133" y="156390"/>
                  <a:pt x="7434" y="156822"/>
                </a:cubicBezTo>
                <a:lnTo>
                  <a:pt x="1" y="156822"/>
                </a:lnTo>
                <a:lnTo>
                  <a:pt x="1" y="178666"/>
                </a:lnTo>
                <a:lnTo>
                  <a:pt x="7434" y="178666"/>
                </a:lnTo>
                <a:cubicBezTo>
                  <a:pt x="21869" y="178379"/>
                  <a:pt x="33259" y="174038"/>
                  <a:pt x="41604" y="165622"/>
                </a:cubicBezTo>
                <a:cubicBezTo>
                  <a:pt x="49948" y="157205"/>
                  <a:pt x="54121" y="145072"/>
                  <a:pt x="54121" y="129222"/>
                </a:cubicBezTo>
                <a:lnTo>
                  <a:pt x="54121" y="115866"/>
                </a:lnTo>
                <a:cubicBezTo>
                  <a:pt x="54121" y="111046"/>
                  <a:pt x="55032" y="107234"/>
                  <a:pt x="56878" y="104404"/>
                </a:cubicBezTo>
                <a:cubicBezTo>
                  <a:pt x="58701" y="101575"/>
                  <a:pt x="61266" y="100160"/>
                  <a:pt x="64503" y="100160"/>
                </a:cubicBezTo>
                <a:lnTo>
                  <a:pt x="70019" y="100160"/>
                </a:lnTo>
                <a:lnTo>
                  <a:pt x="70019" y="78315"/>
                </a:lnTo>
                <a:lnTo>
                  <a:pt x="64503" y="78315"/>
                </a:lnTo>
                <a:cubicBezTo>
                  <a:pt x="61266" y="78315"/>
                  <a:pt x="58701" y="76901"/>
                  <a:pt x="56878" y="74071"/>
                </a:cubicBezTo>
                <a:cubicBezTo>
                  <a:pt x="55032" y="71242"/>
                  <a:pt x="54121" y="67405"/>
                  <a:pt x="54121" y="62609"/>
                </a:cubicBezTo>
                <a:lnTo>
                  <a:pt x="54121" y="49661"/>
                </a:lnTo>
                <a:cubicBezTo>
                  <a:pt x="54121" y="33667"/>
                  <a:pt x="49972" y="21510"/>
                  <a:pt x="41700" y="13165"/>
                </a:cubicBezTo>
                <a:cubicBezTo>
                  <a:pt x="33427" y="4821"/>
                  <a:pt x="22013" y="433"/>
                  <a:pt x="7434" y="1"/>
                </a:cubicBez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8"/>
          <p:cNvSpPr/>
          <p:nvPr/>
        </p:nvSpPr>
        <p:spPr>
          <a:xfrm>
            <a:off x="-12" y="4446900"/>
            <a:ext cx="1086600" cy="6966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Four Columns">
  <p:cSld name="CUSTOM_6">
    <p:spTree>
      <p:nvGrpSpPr>
        <p:cNvPr id="184" name="Shape 184"/>
        <p:cNvGrpSpPr/>
        <p:nvPr/>
      </p:nvGrpSpPr>
      <p:grpSpPr>
        <a:xfrm>
          <a:off x="0" y="0"/>
          <a:ext cx="0" cy="0"/>
          <a:chOff x="0" y="0"/>
          <a:chExt cx="0" cy="0"/>
        </a:xfrm>
      </p:grpSpPr>
      <p:sp>
        <p:nvSpPr>
          <p:cNvPr id="185" name="Google Shape;185;p19"/>
          <p:cNvSpPr txBox="1"/>
          <p:nvPr>
            <p:ph type="ctrTitle"/>
          </p:nvPr>
        </p:nvSpPr>
        <p:spPr>
          <a:xfrm flipH="1">
            <a:off x="2266008" y="1775350"/>
            <a:ext cx="2163900" cy="356700"/>
          </a:xfrm>
          <a:prstGeom prst="rect">
            <a:avLst/>
          </a:prstGeom>
        </p:spPr>
        <p:txBody>
          <a:bodyPr anchorCtr="0" anchor="b" bIns="0" lIns="91425" spcFirstLastPara="1" rIns="91425" wrap="square" tIns="0">
            <a:normAutofit/>
          </a:bodyPr>
          <a:lstStyle>
            <a:lvl1pPr lvl="0" rtl="0">
              <a:spcBef>
                <a:spcPts val="0"/>
              </a:spcBef>
              <a:spcAft>
                <a:spcPts val="0"/>
              </a:spcAft>
              <a:buSzPts val="2400"/>
              <a:buNone/>
              <a:defRPr sz="2200"/>
            </a:lvl1pPr>
            <a:lvl2pPr lvl="1" rtl="0" algn="ctr">
              <a:spcBef>
                <a:spcPts val="0"/>
              </a:spcBef>
              <a:spcAft>
                <a:spcPts val="0"/>
              </a:spcAft>
              <a:buClr>
                <a:schemeClr val="lt1"/>
              </a:buClr>
              <a:buSzPts val="1800"/>
              <a:buNone/>
              <a:defRPr sz="1800">
                <a:solidFill>
                  <a:schemeClr val="lt1"/>
                </a:solidFill>
              </a:defRPr>
            </a:lvl2pPr>
            <a:lvl3pPr lvl="2" rtl="0" algn="ctr">
              <a:spcBef>
                <a:spcPts val="0"/>
              </a:spcBef>
              <a:spcAft>
                <a:spcPts val="0"/>
              </a:spcAft>
              <a:buClr>
                <a:schemeClr val="lt1"/>
              </a:buClr>
              <a:buSzPts val="1800"/>
              <a:buNone/>
              <a:defRPr sz="1800">
                <a:solidFill>
                  <a:schemeClr val="lt1"/>
                </a:solidFill>
              </a:defRPr>
            </a:lvl3pPr>
            <a:lvl4pPr lvl="3" rtl="0" algn="ctr">
              <a:spcBef>
                <a:spcPts val="0"/>
              </a:spcBef>
              <a:spcAft>
                <a:spcPts val="0"/>
              </a:spcAft>
              <a:buClr>
                <a:schemeClr val="lt1"/>
              </a:buClr>
              <a:buSzPts val="1800"/>
              <a:buNone/>
              <a:defRPr sz="1800">
                <a:solidFill>
                  <a:schemeClr val="lt1"/>
                </a:solidFill>
              </a:defRPr>
            </a:lvl4pPr>
            <a:lvl5pPr lvl="4" rtl="0" algn="ctr">
              <a:spcBef>
                <a:spcPts val="0"/>
              </a:spcBef>
              <a:spcAft>
                <a:spcPts val="0"/>
              </a:spcAft>
              <a:buClr>
                <a:schemeClr val="lt1"/>
              </a:buClr>
              <a:buSzPts val="1800"/>
              <a:buNone/>
              <a:defRPr sz="1800">
                <a:solidFill>
                  <a:schemeClr val="lt1"/>
                </a:solidFill>
              </a:defRPr>
            </a:lvl5pPr>
            <a:lvl6pPr lvl="5" rtl="0" algn="ctr">
              <a:spcBef>
                <a:spcPts val="0"/>
              </a:spcBef>
              <a:spcAft>
                <a:spcPts val="0"/>
              </a:spcAft>
              <a:buClr>
                <a:schemeClr val="lt1"/>
              </a:buClr>
              <a:buSzPts val="1800"/>
              <a:buNone/>
              <a:defRPr sz="1800">
                <a:solidFill>
                  <a:schemeClr val="lt1"/>
                </a:solidFill>
              </a:defRPr>
            </a:lvl6pPr>
            <a:lvl7pPr lvl="6" rtl="0" algn="ctr">
              <a:spcBef>
                <a:spcPts val="0"/>
              </a:spcBef>
              <a:spcAft>
                <a:spcPts val="0"/>
              </a:spcAft>
              <a:buClr>
                <a:schemeClr val="lt1"/>
              </a:buClr>
              <a:buSzPts val="1800"/>
              <a:buNone/>
              <a:defRPr sz="1800">
                <a:solidFill>
                  <a:schemeClr val="lt1"/>
                </a:solidFill>
              </a:defRPr>
            </a:lvl7pPr>
            <a:lvl8pPr lvl="7" rtl="0" algn="ctr">
              <a:spcBef>
                <a:spcPts val="0"/>
              </a:spcBef>
              <a:spcAft>
                <a:spcPts val="0"/>
              </a:spcAft>
              <a:buClr>
                <a:schemeClr val="lt1"/>
              </a:buClr>
              <a:buSzPts val="1800"/>
              <a:buNone/>
              <a:defRPr sz="1800">
                <a:solidFill>
                  <a:schemeClr val="lt1"/>
                </a:solidFill>
              </a:defRPr>
            </a:lvl8pPr>
            <a:lvl9pPr lvl="8" rtl="0" algn="ctr">
              <a:spcBef>
                <a:spcPts val="0"/>
              </a:spcBef>
              <a:spcAft>
                <a:spcPts val="0"/>
              </a:spcAft>
              <a:buClr>
                <a:schemeClr val="lt1"/>
              </a:buClr>
              <a:buSzPts val="1800"/>
              <a:buNone/>
              <a:defRPr sz="1800">
                <a:solidFill>
                  <a:schemeClr val="lt1"/>
                </a:solidFill>
              </a:defRPr>
            </a:lvl9pPr>
          </a:lstStyle>
          <a:p/>
        </p:txBody>
      </p:sp>
      <p:sp>
        <p:nvSpPr>
          <p:cNvPr id="186" name="Google Shape;186;p19"/>
          <p:cNvSpPr txBox="1"/>
          <p:nvPr>
            <p:ph idx="2" type="ctrTitle"/>
          </p:nvPr>
        </p:nvSpPr>
        <p:spPr>
          <a:xfrm flipH="1">
            <a:off x="4714188" y="1775427"/>
            <a:ext cx="2163900" cy="356700"/>
          </a:xfrm>
          <a:prstGeom prst="rect">
            <a:avLst/>
          </a:prstGeom>
        </p:spPr>
        <p:txBody>
          <a:bodyPr anchorCtr="0" anchor="b" bIns="0" lIns="91425" spcFirstLastPara="1" rIns="91425" wrap="square" tIns="0">
            <a:normAutofit/>
          </a:bodyPr>
          <a:lstStyle>
            <a:lvl1pPr lvl="0" rtl="0" algn="r">
              <a:spcBef>
                <a:spcPts val="0"/>
              </a:spcBef>
              <a:spcAft>
                <a:spcPts val="0"/>
              </a:spcAft>
              <a:buSzPts val="2400"/>
              <a:buNone/>
              <a:defRPr sz="2200"/>
            </a:lvl1pPr>
            <a:lvl2pPr lvl="1" rtl="0" algn="ctr">
              <a:spcBef>
                <a:spcPts val="0"/>
              </a:spcBef>
              <a:spcAft>
                <a:spcPts val="0"/>
              </a:spcAft>
              <a:buClr>
                <a:schemeClr val="lt1"/>
              </a:buClr>
              <a:buSzPts val="1800"/>
              <a:buNone/>
              <a:defRPr sz="1800">
                <a:solidFill>
                  <a:schemeClr val="lt1"/>
                </a:solidFill>
              </a:defRPr>
            </a:lvl2pPr>
            <a:lvl3pPr lvl="2" rtl="0" algn="ctr">
              <a:spcBef>
                <a:spcPts val="0"/>
              </a:spcBef>
              <a:spcAft>
                <a:spcPts val="0"/>
              </a:spcAft>
              <a:buClr>
                <a:schemeClr val="lt1"/>
              </a:buClr>
              <a:buSzPts val="1800"/>
              <a:buNone/>
              <a:defRPr sz="1800">
                <a:solidFill>
                  <a:schemeClr val="lt1"/>
                </a:solidFill>
              </a:defRPr>
            </a:lvl3pPr>
            <a:lvl4pPr lvl="3" rtl="0" algn="ctr">
              <a:spcBef>
                <a:spcPts val="0"/>
              </a:spcBef>
              <a:spcAft>
                <a:spcPts val="0"/>
              </a:spcAft>
              <a:buClr>
                <a:schemeClr val="lt1"/>
              </a:buClr>
              <a:buSzPts val="1800"/>
              <a:buNone/>
              <a:defRPr sz="1800">
                <a:solidFill>
                  <a:schemeClr val="lt1"/>
                </a:solidFill>
              </a:defRPr>
            </a:lvl4pPr>
            <a:lvl5pPr lvl="4" rtl="0" algn="ctr">
              <a:spcBef>
                <a:spcPts val="0"/>
              </a:spcBef>
              <a:spcAft>
                <a:spcPts val="0"/>
              </a:spcAft>
              <a:buClr>
                <a:schemeClr val="lt1"/>
              </a:buClr>
              <a:buSzPts val="1800"/>
              <a:buNone/>
              <a:defRPr sz="1800">
                <a:solidFill>
                  <a:schemeClr val="lt1"/>
                </a:solidFill>
              </a:defRPr>
            </a:lvl5pPr>
            <a:lvl6pPr lvl="5" rtl="0" algn="ctr">
              <a:spcBef>
                <a:spcPts val="0"/>
              </a:spcBef>
              <a:spcAft>
                <a:spcPts val="0"/>
              </a:spcAft>
              <a:buClr>
                <a:schemeClr val="lt1"/>
              </a:buClr>
              <a:buSzPts val="1800"/>
              <a:buNone/>
              <a:defRPr sz="1800">
                <a:solidFill>
                  <a:schemeClr val="lt1"/>
                </a:solidFill>
              </a:defRPr>
            </a:lvl6pPr>
            <a:lvl7pPr lvl="6" rtl="0" algn="ctr">
              <a:spcBef>
                <a:spcPts val="0"/>
              </a:spcBef>
              <a:spcAft>
                <a:spcPts val="0"/>
              </a:spcAft>
              <a:buClr>
                <a:schemeClr val="lt1"/>
              </a:buClr>
              <a:buSzPts val="1800"/>
              <a:buNone/>
              <a:defRPr sz="1800">
                <a:solidFill>
                  <a:schemeClr val="lt1"/>
                </a:solidFill>
              </a:defRPr>
            </a:lvl7pPr>
            <a:lvl8pPr lvl="7" rtl="0" algn="ctr">
              <a:spcBef>
                <a:spcPts val="0"/>
              </a:spcBef>
              <a:spcAft>
                <a:spcPts val="0"/>
              </a:spcAft>
              <a:buClr>
                <a:schemeClr val="lt1"/>
              </a:buClr>
              <a:buSzPts val="1800"/>
              <a:buNone/>
              <a:defRPr sz="1800">
                <a:solidFill>
                  <a:schemeClr val="lt1"/>
                </a:solidFill>
              </a:defRPr>
            </a:lvl8pPr>
            <a:lvl9pPr lvl="8" rtl="0" algn="ctr">
              <a:spcBef>
                <a:spcPts val="0"/>
              </a:spcBef>
              <a:spcAft>
                <a:spcPts val="0"/>
              </a:spcAft>
              <a:buClr>
                <a:schemeClr val="lt1"/>
              </a:buClr>
              <a:buSzPts val="1800"/>
              <a:buNone/>
              <a:defRPr sz="1800">
                <a:solidFill>
                  <a:schemeClr val="lt1"/>
                </a:solidFill>
              </a:defRPr>
            </a:lvl9pPr>
          </a:lstStyle>
          <a:p/>
        </p:txBody>
      </p:sp>
      <p:sp>
        <p:nvSpPr>
          <p:cNvPr id="187" name="Google Shape;187;p19"/>
          <p:cNvSpPr txBox="1"/>
          <p:nvPr>
            <p:ph idx="1" type="subTitle"/>
          </p:nvPr>
        </p:nvSpPr>
        <p:spPr>
          <a:xfrm flipH="1">
            <a:off x="4714175" y="2208199"/>
            <a:ext cx="2163900" cy="413100"/>
          </a:xfrm>
          <a:prstGeom prst="rect">
            <a:avLst/>
          </a:prstGeom>
        </p:spPr>
        <p:txBody>
          <a:bodyPr anchorCtr="0" anchor="t" bIns="91425" lIns="91425" spcFirstLastPara="1" rIns="91425" wrap="square" tIns="0">
            <a:normAutofit/>
          </a:bodyPr>
          <a:lstStyle>
            <a:lvl1pPr lvl="0" rtl="0" algn="r">
              <a:lnSpc>
                <a:spcPct val="100000"/>
              </a:lnSpc>
              <a:spcBef>
                <a:spcPts val="0"/>
              </a:spcBef>
              <a:spcAft>
                <a:spcPts val="0"/>
              </a:spcAft>
              <a:buSzPts val="1200"/>
              <a:buNone/>
              <a:defRPr sz="14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188" name="Google Shape;188;p19"/>
          <p:cNvSpPr txBox="1"/>
          <p:nvPr>
            <p:ph idx="3" type="ctrTitle"/>
          </p:nvPr>
        </p:nvSpPr>
        <p:spPr>
          <a:xfrm flipH="1">
            <a:off x="2266001" y="3155675"/>
            <a:ext cx="2163900" cy="356700"/>
          </a:xfrm>
          <a:prstGeom prst="rect">
            <a:avLst/>
          </a:prstGeom>
        </p:spPr>
        <p:txBody>
          <a:bodyPr anchorCtr="0" anchor="b" bIns="0" lIns="91425" spcFirstLastPara="1" rIns="91425" wrap="square" tIns="0">
            <a:normAutofit/>
          </a:bodyPr>
          <a:lstStyle>
            <a:lvl1pPr lvl="0" rtl="0">
              <a:spcBef>
                <a:spcPts val="0"/>
              </a:spcBef>
              <a:spcAft>
                <a:spcPts val="0"/>
              </a:spcAft>
              <a:buSzPts val="2400"/>
              <a:buNone/>
              <a:defRPr sz="2200"/>
            </a:lvl1pPr>
            <a:lvl2pPr lvl="1" rtl="0" algn="ctr">
              <a:spcBef>
                <a:spcPts val="0"/>
              </a:spcBef>
              <a:spcAft>
                <a:spcPts val="0"/>
              </a:spcAft>
              <a:buClr>
                <a:schemeClr val="lt1"/>
              </a:buClr>
              <a:buSzPts val="1800"/>
              <a:buNone/>
              <a:defRPr sz="1800">
                <a:solidFill>
                  <a:schemeClr val="lt1"/>
                </a:solidFill>
              </a:defRPr>
            </a:lvl2pPr>
            <a:lvl3pPr lvl="2" rtl="0" algn="ctr">
              <a:spcBef>
                <a:spcPts val="0"/>
              </a:spcBef>
              <a:spcAft>
                <a:spcPts val="0"/>
              </a:spcAft>
              <a:buClr>
                <a:schemeClr val="lt1"/>
              </a:buClr>
              <a:buSzPts val="1800"/>
              <a:buNone/>
              <a:defRPr sz="1800">
                <a:solidFill>
                  <a:schemeClr val="lt1"/>
                </a:solidFill>
              </a:defRPr>
            </a:lvl3pPr>
            <a:lvl4pPr lvl="3" rtl="0" algn="ctr">
              <a:spcBef>
                <a:spcPts val="0"/>
              </a:spcBef>
              <a:spcAft>
                <a:spcPts val="0"/>
              </a:spcAft>
              <a:buClr>
                <a:schemeClr val="lt1"/>
              </a:buClr>
              <a:buSzPts val="1800"/>
              <a:buNone/>
              <a:defRPr sz="1800">
                <a:solidFill>
                  <a:schemeClr val="lt1"/>
                </a:solidFill>
              </a:defRPr>
            </a:lvl4pPr>
            <a:lvl5pPr lvl="4" rtl="0" algn="ctr">
              <a:spcBef>
                <a:spcPts val="0"/>
              </a:spcBef>
              <a:spcAft>
                <a:spcPts val="0"/>
              </a:spcAft>
              <a:buClr>
                <a:schemeClr val="lt1"/>
              </a:buClr>
              <a:buSzPts val="1800"/>
              <a:buNone/>
              <a:defRPr sz="1800">
                <a:solidFill>
                  <a:schemeClr val="lt1"/>
                </a:solidFill>
              </a:defRPr>
            </a:lvl5pPr>
            <a:lvl6pPr lvl="5" rtl="0" algn="ctr">
              <a:spcBef>
                <a:spcPts val="0"/>
              </a:spcBef>
              <a:spcAft>
                <a:spcPts val="0"/>
              </a:spcAft>
              <a:buClr>
                <a:schemeClr val="lt1"/>
              </a:buClr>
              <a:buSzPts val="1800"/>
              <a:buNone/>
              <a:defRPr sz="1800">
                <a:solidFill>
                  <a:schemeClr val="lt1"/>
                </a:solidFill>
              </a:defRPr>
            </a:lvl6pPr>
            <a:lvl7pPr lvl="6" rtl="0" algn="ctr">
              <a:spcBef>
                <a:spcPts val="0"/>
              </a:spcBef>
              <a:spcAft>
                <a:spcPts val="0"/>
              </a:spcAft>
              <a:buClr>
                <a:schemeClr val="lt1"/>
              </a:buClr>
              <a:buSzPts val="1800"/>
              <a:buNone/>
              <a:defRPr sz="1800">
                <a:solidFill>
                  <a:schemeClr val="lt1"/>
                </a:solidFill>
              </a:defRPr>
            </a:lvl7pPr>
            <a:lvl8pPr lvl="7" rtl="0" algn="ctr">
              <a:spcBef>
                <a:spcPts val="0"/>
              </a:spcBef>
              <a:spcAft>
                <a:spcPts val="0"/>
              </a:spcAft>
              <a:buClr>
                <a:schemeClr val="lt1"/>
              </a:buClr>
              <a:buSzPts val="1800"/>
              <a:buNone/>
              <a:defRPr sz="1800">
                <a:solidFill>
                  <a:schemeClr val="lt1"/>
                </a:solidFill>
              </a:defRPr>
            </a:lvl8pPr>
            <a:lvl9pPr lvl="8" rtl="0" algn="ctr">
              <a:spcBef>
                <a:spcPts val="0"/>
              </a:spcBef>
              <a:spcAft>
                <a:spcPts val="0"/>
              </a:spcAft>
              <a:buClr>
                <a:schemeClr val="lt1"/>
              </a:buClr>
              <a:buSzPts val="1800"/>
              <a:buNone/>
              <a:defRPr sz="1800">
                <a:solidFill>
                  <a:schemeClr val="lt1"/>
                </a:solidFill>
              </a:defRPr>
            </a:lvl9pPr>
          </a:lstStyle>
          <a:p/>
        </p:txBody>
      </p:sp>
      <p:sp>
        <p:nvSpPr>
          <p:cNvPr id="189" name="Google Shape;189;p19"/>
          <p:cNvSpPr txBox="1"/>
          <p:nvPr>
            <p:ph idx="4" type="subTitle"/>
          </p:nvPr>
        </p:nvSpPr>
        <p:spPr>
          <a:xfrm flipH="1">
            <a:off x="2266000" y="3585925"/>
            <a:ext cx="2163900" cy="413100"/>
          </a:xfrm>
          <a:prstGeom prst="rect">
            <a:avLst/>
          </a:prstGeom>
        </p:spPr>
        <p:txBody>
          <a:bodyPr anchorCtr="0" anchor="t" bIns="91425" lIns="91425" spcFirstLastPara="1" rIns="91425" wrap="square" tIns="0">
            <a:normAutofit/>
          </a:bodyPr>
          <a:lstStyle>
            <a:lvl1pPr lvl="0" rtl="0">
              <a:lnSpc>
                <a:spcPct val="100000"/>
              </a:lnSpc>
              <a:spcBef>
                <a:spcPts val="0"/>
              </a:spcBef>
              <a:spcAft>
                <a:spcPts val="0"/>
              </a:spcAft>
              <a:buSzPts val="1200"/>
              <a:buNone/>
              <a:defRPr sz="14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190" name="Google Shape;190;p19"/>
          <p:cNvSpPr txBox="1"/>
          <p:nvPr>
            <p:ph idx="5" type="ctrTitle"/>
          </p:nvPr>
        </p:nvSpPr>
        <p:spPr>
          <a:xfrm flipH="1">
            <a:off x="4714200" y="3155754"/>
            <a:ext cx="2163900" cy="356700"/>
          </a:xfrm>
          <a:prstGeom prst="rect">
            <a:avLst/>
          </a:prstGeom>
        </p:spPr>
        <p:txBody>
          <a:bodyPr anchorCtr="0" anchor="b" bIns="0" lIns="91425" spcFirstLastPara="1" rIns="91425" wrap="square" tIns="0">
            <a:normAutofit/>
          </a:bodyPr>
          <a:lstStyle>
            <a:lvl1pPr lvl="0" rtl="0" algn="r">
              <a:spcBef>
                <a:spcPts val="0"/>
              </a:spcBef>
              <a:spcAft>
                <a:spcPts val="0"/>
              </a:spcAft>
              <a:buSzPts val="2400"/>
              <a:buNone/>
              <a:defRPr sz="2200"/>
            </a:lvl1pPr>
            <a:lvl2pPr lvl="1" rtl="0" algn="ctr">
              <a:spcBef>
                <a:spcPts val="0"/>
              </a:spcBef>
              <a:spcAft>
                <a:spcPts val="0"/>
              </a:spcAft>
              <a:buClr>
                <a:schemeClr val="lt1"/>
              </a:buClr>
              <a:buSzPts val="1800"/>
              <a:buNone/>
              <a:defRPr sz="1800">
                <a:solidFill>
                  <a:schemeClr val="lt1"/>
                </a:solidFill>
              </a:defRPr>
            </a:lvl2pPr>
            <a:lvl3pPr lvl="2" rtl="0" algn="ctr">
              <a:spcBef>
                <a:spcPts val="0"/>
              </a:spcBef>
              <a:spcAft>
                <a:spcPts val="0"/>
              </a:spcAft>
              <a:buClr>
                <a:schemeClr val="lt1"/>
              </a:buClr>
              <a:buSzPts val="1800"/>
              <a:buNone/>
              <a:defRPr sz="1800">
                <a:solidFill>
                  <a:schemeClr val="lt1"/>
                </a:solidFill>
              </a:defRPr>
            </a:lvl3pPr>
            <a:lvl4pPr lvl="3" rtl="0" algn="ctr">
              <a:spcBef>
                <a:spcPts val="0"/>
              </a:spcBef>
              <a:spcAft>
                <a:spcPts val="0"/>
              </a:spcAft>
              <a:buClr>
                <a:schemeClr val="lt1"/>
              </a:buClr>
              <a:buSzPts val="1800"/>
              <a:buNone/>
              <a:defRPr sz="1800">
                <a:solidFill>
                  <a:schemeClr val="lt1"/>
                </a:solidFill>
              </a:defRPr>
            </a:lvl4pPr>
            <a:lvl5pPr lvl="4" rtl="0" algn="ctr">
              <a:spcBef>
                <a:spcPts val="0"/>
              </a:spcBef>
              <a:spcAft>
                <a:spcPts val="0"/>
              </a:spcAft>
              <a:buClr>
                <a:schemeClr val="lt1"/>
              </a:buClr>
              <a:buSzPts val="1800"/>
              <a:buNone/>
              <a:defRPr sz="1800">
                <a:solidFill>
                  <a:schemeClr val="lt1"/>
                </a:solidFill>
              </a:defRPr>
            </a:lvl5pPr>
            <a:lvl6pPr lvl="5" rtl="0" algn="ctr">
              <a:spcBef>
                <a:spcPts val="0"/>
              </a:spcBef>
              <a:spcAft>
                <a:spcPts val="0"/>
              </a:spcAft>
              <a:buClr>
                <a:schemeClr val="lt1"/>
              </a:buClr>
              <a:buSzPts val="1800"/>
              <a:buNone/>
              <a:defRPr sz="1800">
                <a:solidFill>
                  <a:schemeClr val="lt1"/>
                </a:solidFill>
              </a:defRPr>
            </a:lvl6pPr>
            <a:lvl7pPr lvl="6" rtl="0" algn="ctr">
              <a:spcBef>
                <a:spcPts val="0"/>
              </a:spcBef>
              <a:spcAft>
                <a:spcPts val="0"/>
              </a:spcAft>
              <a:buClr>
                <a:schemeClr val="lt1"/>
              </a:buClr>
              <a:buSzPts val="1800"/>
              <a:buNone/>
              <a:defRPr sz="1800">
                <a:solidFill>
                  <a:schemeClr val="lt1"/>
                </a:solidFill>
              </a:defRPr>
            </a:lvl7pPr>
            <a:lvl8pPr lvl="7" rtl="0" algn="ctr">
              <a:spcBef>
                <a:spcPts val="0"/>
              </a:spcBef>
              <a:spcAft>
                <a:spcPts val="0"/>
              </a:spcAft>
              <a:buClr>
                <a:schemeClr val="lt1"/>
              </a:buClr>
              <a:buSzPts val="1800"/>
              <a:buNone/>
              <a:defRPr sz="1800">
                <a:solidFill>
                  <a:schemeClr val="lt1"/>
                </a:solidFill>
              </a:defRPr>
            </a:lvl8pPr>
            <a:lvl9pPr lvl="8" rtl="0" algn="ctr">
              <a:spcBef>
                <a:spcPts val="0"/>
              </a:spcBef>
              <a:spcAft>
                <a:spcPts val="0"/>
              </a:spcAft>
              <a:buClr>
                <a:schemeClr val="lt1"/>
              </a:buClr>
              <a:buSzPts val="1800"/>
              <a:buNone/>
              <a:defRPr sz="1800">
                <a:solidFill>
                  <a:schemeClr val="lt1"/>
                </a:solidFill>
              </a:defRPr>
            </a:lvl9pPr>
          </a:lstStyle>
          <a:p/>
        </p:txBody>
      </p:sp>
      <p:sp>
        <p:nvSpPr>
          <p:cNvPr id="191" name="Google Shape;191;p19"/>
          <p:cNvSpPr txBox="1"/>
          <p:nvPr>
            <p:ph idx="6" type="subTitle"/>
          </p:nvPr>
        </p:nvSpPr>
        <p:spPr>
          <a:xfrm flipH="1">
            <a:off x="4714175" y="3585925"/>
            <a:ext cx="2163900" cy="413100"/>
          </a:xfrm>
          <a:prstGeom prst="rect">
            <a:avLst/>
          </a:prstGeom>
        </p:spPr>
        <p:txBody>
          <a:bodyPr anchorCtr="0" anchor="t" bIns="91425" lIns="91425" spcFirstLastPara="1" rIns="91425" wrap="square" tIns="0">
            <a:normAutofit/>
          </a:bodyPr>
          <a:lstStyle>
            <a:lvl1pPr lvl="0" rtl="0" algn="r">
              <a:lnSpc>
                <a:spcPct val="100000"/>
              </a:lnSpc>
              <a:spcBef>
                <a:spcPts val="0"/>
              </a:spcBef>
              <a:spcAft>
                <a:spcPts val="0"/>
              </a:spcAft>
              <a:buSzPts val="1200"/>
              <a:buNone/>
              <a:defRPr sz="14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192" name="Google Shape;192;p19"/>
          <p:cNvSpPr txBox="1"/>
          <p:nvPr>
            <p:ph idx="7" type="title"/>
          </p:nvPr>
        </p:nvSpPr>
        <p:spPr>
          <a:xfrm>
            <a:off x="1278050" y="343200"/>
            <a:ext cx="6588000" cy="669000"/>
          </a:xfrm>
          <a:prstGeom prst="rect">
            <a:avLst/>
          </a:prstGeom>
        </p:spPr>
        <p:txBody>
          <a:bodyPr anchorCtr="0" anchor="t" bIns="91425" lIns="91425" spcFirstLastPara="1" rIns="91425" wrap="square" tIns="91425">
            <a:normAutofit/>
          </a:bodyPr>
          <a:lstStyle>
            <a:lvl1pPr lvl="0" rtl="0" algn="ctr">
              <a:spcBef>
                <a:spcPts val="0"/>
              </a:spcBef>
              <a:spcAft>
                <a:spcPts val="0"/>
              </a:spcAft>
              <a:buNone/>
              <a:defRPr sz="3000">
                <a:solidFill>
                  <a:schemeClr val="dk2"/>
                </a:solidFill>
              </a:defRPr>
            </a:lvl1pPr>
            <a:lvl2pPr lvl="1" rtl="0" algn="ctr">
              <a:spcBef>
                <a:spcPts val="0"/>
              </a:spcBef>
              <a:spcAft>
                <a:spcPts val="0"/>
              </a:spcAft>
              <a:buNone/>
              <a:defRPr sz="3000">
                <a:solidFill>
                  <a:schemeClr val="dk2"/>
                </a:solidFill>
              </a:defRPr>
            </a:lvl2pPr>
            <a:lvl3pPr lvl="2" rtl="0" algn="ctr">
              <a:spcBef>
                <a:spcPts val="0"/>
              </a:spcBef>
              <a:spcAft>
                <a:spcPts val="0"/>
              </a:spcAft>
              <a:buNone/>
              <a:defRPr sz="3000">
                <a:solidFill>
                  <a:schemeClr val="dk2"/>
                </a:solidFill>
              </a:defRPr>
            </a:lvl3pPr>
            <a:lvl4pPr lvl="3" rtl="0" algn="ctr">
              <a:spcBef>
                <a:spcPts val="0"/>
              </a:spcBef>
              <a:spcAft>
                <a:spcPts val="0"/>
              </a:spcAft>
              <a:buNone/>
              <a:defRPr sz="3000">
                <a:solidFill>
                  <a:schemeClr val="dk2"/>
                </a:solidFill>
              </a:defRPr>
            </a:lvl4pPr>
            <a:lvl5pPr lvl="4" rtl="0" algn="ctr">
              <a:spcBef>
                <a:spcPts val="0"/>
              </a:spcBef>
              <a:spcAft>
                <a:spcPts val="0"/>
              </a:spcAft>
              <a:buNone/>
              <a:defRPr sz="3000">
                <a:solidFill>
                  <a:schemeClr val="dk2"/>
                </a:solidFill>
              </a:defRPr>
            </a:lvl5pPr>
            <a:lvl6pPr lvl="5" rtl="0" algn="ctr">
              <a:spcBef>
                <a:spcPts val="0"/>
              </a:spcBef>
              <a:spcAft>
                <a:spcPts val="0"/>
              </a:spcAft>
              <a:buNone/>
              <a:defRPr sz="3000">
                <a:solidFill>
                  <a:schemeClr val="dk2"/>
                </a:solidFill>
              </a:defRPr>
            </a:lvl6pPr>
            <a:lvl7pPr lvl="6" rtl="0" algn="ctr">
              <a:spcBef>
                <a:spcPts val="0"/>
              </a:spcBef>
              <a:spcAft>
                <a:spcPts val="0"/>
              </a:spcAft>
              <a:buNone/>
              <a:defRPr sz="3000">
                <a:solidFill>
                  <a:schemeClr val="dk2"/>
                </a:solidFill>
              </a:defRPr>
            </a:lvl7pPr>
            <a:lvl8pPr lvl="7" rtl="0" algn="ctr">
              <a:spcBef>
                <a:spcPts val="0"/>
              </a:spcBef>
              <a:spcAft>
                <a:spcPts val="0"/>
              </a:spcAft>
              <a:buNone/>
              <a:defRPr sz="3000">
                <a:solidFill>
                  <a:schemeClr val="dk2"/>
                </a:solidFill>
              </a:defRPr>
            </a:lvl8pPr>
            <a:lvl9pPr lvl="8" rtl="0" algn="ctr">
              <a:spcBef>
                <a:spcPts val="0"/>
              </a:spcBef>
              <a:spcAft>
                <a:spcPts val="0"/>
              </a:spcAft>
              <a:buNone/>
              <a:defRPr sz="3000">
                <a:solidFill>
                  <a:schemeClr val="dk2"/>
                </a:solidFill>
              </a:defRPr>
            </a:lvl9pPr>
          </a:lstStyle>
          <a:p/>
        </p:txBody>
      </p:sp>
      <p:sp>
        <p:nvSpPr>
          <p:cNvPr id="193" name="Google Shape;193;p19"/>
          <p:cNvSpPr txBox="1"/>
          <p:nvPr>
            <p:ph idx="8" type="subTitle"/>
          </p:nvPr>
        </p:nvSpPr>
        <p:spPr>
          <a:xfrm flipH="1">
            <a:off x="2266008" y="2208197"/>
            <a:ext cx="2163900" cy="413100"/>
          </a:xfrm>
          <a:prstGeom prst="rect">
            <a:avLst/>
          </a:prstGeom>
        </p:spPr>
        <p:txBody>
          <a:bodyPr anchorCtr="0" anchor="t" bIns="91425" lIns="91425" spcFirstLastPara="1" rIns="91425" wrap="square" tIns="0">
            <a:normAutofit/>
          </a:bodyPr>
          <a:lstStyle>
            <a:lvl1pPr lvl="0" rtl="0">
              <a:lnSpc>
                <a:spcPct val="100000"/>
              </a:lnSpc>
              <a:spcBef>
                <a:spcPts val="0"/>
              </a:spcBef>
              <a:spcAft>
                <a:spcPts val="0"/>
              </a:spcAft>
              <a:buSzPts val="1200"/>
              <a:buNone/>
              <a:defRPr sz="14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mall numbers">
  <p:cSld name="CUSTOM_15">
    <p:spTree>
      <p:nvGrpSpPr>
        <p:cNvPr id="194" name="Shape 194"/>
        <p:cNvGrpSpPr/>
        <p:nvPr/>
      </p:nvGrpSpPr>
      <p:grpSpPr>
        <a:xfrm>
          <a:off x="0" y="0"/>
          <a:ext cx="0" cy="0"/>
          <a:chOff x="0" y="0"/>
          <a:chExt cx="0" cy="0"/>
        </a:xfrm>
      </p:grpSpPr>
      <p:sp>
        <p:nvSpPr>
          <p:cNvPr id="195" name="Google Shape;195;p20"/>
          <p:cNvSpPr txBox="1"/>
          <p:nvPr>
            <p:ph idx="1" type="subTitle"/>
          </p:nvPr>
        </p:nvSpPr>
        <p:spPr>
          <a:xfrm>
            <a:off x="3423600" y="1473000"/>
            <a:ext cx="2296500" cy="457200"/>
          </a:xfrm>
          <a:prstGeom prst="rect">
            <a:avLst/>
          </a:prstGeom>
        </p:spPr>
        <p:txBody>
          <a:bodyPr anchorCtr="0" anchor="t" bIns="91425" lIns="91425" spcFirstLastPara="1" rIns="91425" wrap="square" tIns="0">
            <a:norm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96" name="Google Shape;196;p20"/>
          <p:cNvSpPr txBox="1"/>
          <p:nvPr>
            <p:ph hasCustomPrompt="1" type="title"/>
          </p:nvPr>
        </p:nvSpPr>
        <p:spPr>
          <a:xfrm>
            <a:off x="3423750" y="934700"/>
            <a:ext cx="2296500" cy="457200"/>
          </a:xfrm>
          <a:prstGeom prst="rect">
            <a:avLst/>
          </a:prstGeom>
          <a:solidFill>
            <a:schemeClr val="dk2"/>
          </a:solidFill>
        </p:spPr>
        <p:txBody>
          <a:bodyPr anchorCtr="0" anchor="ctr" bIns="91425" lIns="91425" spcFirstLastPara="1" rIns="91425" wrap="square" tIns="91425">
            <a:normAutofit/>
          </a:bodyPr>
          <a:lstStyle>
            <a:lvl1pPr lvl="0" rtl="0" algn="ctr">
              <a:spcBef>
                <a:spcPts val="0"/>
              </a:spcBef>
              <a:spcAft>
                <a:spcPts val="0"/>
              </a:spcAft>
              <a:buClr>
                <a:schemeClr val="dk1"/>
              </a:buClr>
              <a:buSzPts val="2200"/>
              <a:buNone/>
              <a:defRPr sz="2200">
                <a:solidFill>
                  <a:schemeClr val="dk1"/>
                </a:solidFill>
              </a:defRPr>
            </a:lvl1pPr>
            <a:lvl2pPr lvl="1" rtl="0" algn="ctr">
              <a:spcBef>
                <a:spcPts val="0"/>
              </a:spcBef>
              <a:spcAft>
                <a:spcPts val="0"/>
              </a:spcAft>
              <a:buSzPts val="2500"/>
              <a:buFont typeface="Barlow"/>
              <a:buNone/>
              <a:defRPr b="1" sz="2500">
                <a:latin typeface="Barlow"/>
                <a:ea typeface="Barlow"/>
                <a:cs typeface="Barlow"/>
                <a:sym typeface="Barlow"/>
              </a:defRPr>
            </a:lvl2pPr>
            <a:lvl3pPr lvl="2" rtl="0" algn="ctr">
              <a:spcBef>
                <a:spcPts val="0"/>
              </a:spcBef>
              <a:spcAft>
                <a:spcPts val="0"/>
              </a:spcAft>
              <a:buSzPts val="2500"/>
              <a:buFont typeface="Barlow"/>
              <a:buNone/>
              <a:defRPr b="1" sz="2500">
                <a:latin typeface="Barlow"/>
                <a:ea typeface="Barlow"/>
                <a:cs typeface="Barlow"/>
                <a:sym typeface="Barlow"/>
              </a:defRPr>
            </a:lvl3pPr>
            <a:lvl4pPr lvl="3" rtl="0" algn="ctr">
              <a:spcBef>
                <a:spcPts val="0"/>
              </a:spcBef>
              <a:spcAft>
                <a:spcPts val="0"/>
              </a:spcAft>
              <a:buSzPts val="2500"/>
              <a:buFont typeface="Barlow"/>
              <a:buNone/>
              <a:defRPr b="1" sz="2500">
                <a:latin typeface="Barlow"/>
                <a:ea typeface="Barlow"/>
                <a:cs typeface="Barlow"/>
                <a:sym typeface="Barlow"/>
              </a:defRPr>
            </a:lvl4pPr>
            <a:lvl5pPr lvl="4" rtl="0" algn="ctr">
              <a:spcBef>
                <a:spcPts val="0"/>
              </a:spcBef>
              <a:spcAft>
                <a:spcPts val="0"/>
              </a:spcAft>
              <a:buSzPts val="2500"/>
              <a:buFont typeface="Barlow"/>
              <a:buNone/>
              <a:defRPr b="1" sz="2500">
                <a:latin typeface="Barlow"/>
                <a:ea typeface="Barlow"/>
                <a:cs typeface="Barlow"/>
                <a:sym typeface="Barlow"/>
              </a:defRPr>
            </a:lvl5pPr>
            <a:lvl6pPr lvl="5" rtl="0" algn="ctr">
              <a:spcBef>
                <a:spcPts val="0"/>
              </a:spcBef>
              <a:spcAft>
                <a:spcPts val="0"/>
              </a:spcAft>
              <a:buSzPts val="2500"/>
              <a:buFont typeface="Barlow"/>
              <a:buNone/>
              <a:defRPr b="1" sz="2500">
                <a:latin typeface="Barlow"/>
                <a:ea typeface="Barlow"/>
                <a:cs typeface="Barlow"/>
                <a:sym typeface="Barlow"/>
              </a:defRPr>
            </a:lvl6pPr>
            <a:lvl7pPr lvl="6" rtl="0" algn="ctr">
              <a:spcBef>
                <a:spcPts val="0"/>
              </a:spcBef>
              <a:spcAft>
                <a:spcPts val="0"/>
              </a:spcAft>
              <a:buSzPts val="2500"/>
              <a:buFont typeface="Barlow"/>
              <a:buNone/>
              <a:defRPr b="1" sz="2500">
                <a:latin typeface="Barlow"/>
                <a:ea typeface="Barlow"/>
                <a:cs typeface="Barlow"/>
                <a:sym typeface="Barlow"/>
              </a:defRPr>
            </a:lvl7pPr>
            <a:lvl8pPr lvl="7" rtl="0" algn="ctr">
              <a:spcBef>
                <a:spcPts val="0"/>
              </a:spcBef>
              <a:spcAft>
                <a:spcPts val="0"/>
              </a:spcAft>
              <a:buSzPts val="2500"/>
              <a:buFont typeface="Barlow"/>
              <a:buNone/>
              <a:defRPr b="1" sz="2500">
                <a:latin typeface="Barlow"/>
                <a:ea typeface="Barlow"/>
                <a:cs typeface="Barlow"/>
                <a:sym typeface="Barlow"/>
              </a:defRPr>
            </a:lvl8pPr>
            <a:lvl9pPr lvl="8" rtl="0" algn="ctr">
              <a:spcBef>
                <a:spcPts val="0"/>
              </a:spcBef>
              <a:spcAft>
                <a:spcPts val="0"/>
              </a:spcAft>
              <a:buSzPts val="2500"/>
              <a:buFont typeface="Barlow"/>
              <a:buNone/>
              <a:defRPr b="1" sz="2500">
                <a:latin typeface="Barlow"/>
                <a:ea typeface="Barlow"/>
                <a:cs typeface="Barlow"/>
                <a:sym typeface="Barlow"/>
              </a:defRPr>
            </a:lvl9pPr>
          </a:lstStyle>
          <a:p>
            <a:r>
              <a:t>xx%</a:t>
            </a:r>
          </a:p>
        </p:txBody>
      </p:sp>
      <p:sp>
        <p:nvSpPr>
          <p:cNvPr id="197" name="Google Shape;197;p20"/>
          <p:cNvSpPr txBox="1"/>
          <p:nvPr>
            <p:ph idx="2" type="subTitle"/>
          </p:nvPr>
        </p:nvSpPr>
        <p:spPr>
          <a:xfrm>
            <a:off x="3423600" y="2688513"/>
            <a:ext cx="2296500" cy="457200"/>
          </a:xfrm>
          <a:prstGeom prst="rect">
            <a:avLst/>
          </a:prstGeom>
        </p:spPr>
        <p:txBody>
          <a:bodyPr anchorCtr="0" anchor="t" bIns="91425" lIns="91425" spcFirstLastPara="1" rIns="91425" wrap="square" tIns="0">
            <a:norm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98" name="Google Shape;198;p20"/>
          <p:cNvSpPr txBox="1"/>
          <p:nvPr>
            <p:ph hasCustomPrompt="1" idx="3" type="title"/>
          </p:nvPr>
        </p:nvSpPr>
        <p:spPr>
          <a:xfrm>
            <a:off x="3423750" y="2150202"/>
            <a:ext cx="2296500" cy="457200"/>
          </a:xfrm>
          <a:prstGeom prst="rect">
            <a:avLst/>
          </a:prstGeom>
          <a:solidFill>
            <a:schemeClr val="lt2"/>
          </a:solidFill>
        </p:spPr>
        <p:txBody>
          <a:bodyPr anchorCtr="0" anchor="ctr" bIns="91425" lIns="91425" spcFirstLastPara="1" rIns="91425" wrap="square" tIns="91425">
            <a:normAutofit/>
          </a:bodyPr>
          <a:lstStyle>
            <a:lvl1pPr lvl="0" rtl="0" algn="ctr">
              <a:spcBef>
                <a:spcPts val="0"/>
              </a:spcBef>
              <a:spcAft>
                <a:spcPts val="0"/>
              </a:spcAft>
              <a:buClr>
                <a:schemeClr val="lt1"/>
              </a:buClr>
              <a:buSzPts val="2200"/>
              <a:buNone/>
              <a:defRPr sz="2200">
                <a:solidFill>
                  <a:schemeClr val="lt1"/>
                </a:solidFill>
              </a:defRPr>
            </a:lvl1pPr>
            <a:lvl2pPr lvl="1" rtl="0" algn="ctr">
              <a:spcBef>
                <a:spcPts val="0"/>
              </a:spcBef>
              <a:spcAft>
                <a:spcPts val="0"/>
              </a:spcAft>
              <a:buSzPts val="2500"/>
              <a:buFont typeface="Barlow"/>
              <a:buNone/>
              <a:defRPr b="1" sz="2500">
                <a:latin typeface="Barlow"/>
                <a:ea typeface="Barlow"/>
                <a:cs typeface="Barlow"/>
                <a:sym typeface="Barlow"/>
              </a:defRPr>
            </a:lvl2pPr>
            <a:lvl3pPr lvl="2" rtl="0" algn="ctr">
              <a:spcBef>
                <a:spcPts val="0"/>
              </a:spcBef>
              <a:spcAft>
                <a:spcPts val="0"/>
              </a:spcAft>
              <a:buSzPts val="2500"/>
              <a:buFont typeface="Barlow"/>
              <a:buNone/>
              <a:defRPr b="1" sz="2500">
                <a:latin typeface="Barlow"/>
                <a:ea typeface="Barlow"/>
                <a:cs typeface="Barlow"/>
                <a:sym typeface="Barlow"/>
              </a:defRPr>
            </a:lvl3pPr>
            <a:lvl4pPr lvl="3" rtl="0" algn="ctr">
              <a:spcBef>
                <a:spcPts val="0"/>
              </a:spcBef>
              <a:spcAft>
                <a:spcPts val="0"/>
              </a:spcAft>
              <a:buSzPts val="2500"/>
              <a:buFont typeface="Barlow"/>
              <a:buNone/>
              <a:defRPr b="1" sz="2500">
                <a:latin typeface="Barlow"/>
                <a:ea typeface="Barlow"/>
                <a:cs typeface="Barlow"/>
                <a:sym typeface="Barlow"/>
              </a:defRPr>
            </a:lvl4pPr>
            <a:lvl5pPr lvl="4" rtl="0" algn="ctr">
              <a:spcBef>
                <a:spcPts val="0"/>
              </a:spcBef>
              <a:spcAft>
                <a:spcPts val="0"/>
              </a:spcAft>
              <a:buSzPts val="2500"/>
              <a:buFont typeface="Barlow"/>
              <a:buNone/>
              <a:defRPr b="1" sz="2500">
                <a:latin typeface="Barlow"/>
                <a:ea typeface="Barlow"/>
                <a:cs typeface="Barlow"/>
                <a:sym typeface="Barlow"/>
              </a:defRPr>
            </a:lvl5pPr>
            <a:lvl6pPr lvl="5" rtl="0" algn="ctr">
              <a:spcBef>
                <a:spcPts val="0"/>
              </a:spcBef>
              <a:spcAft>
                <a:spcPts val="0"/>
              </a:spcAft>
              <a:buSzPts val="2500"/>
              <a:buFont typeface="Barlow"/>
              <a:buNone/>
              <a:defRPr b="1" sz="2500">
                <a:latin typeface="Barlow"/>
                <a:ea typeface="Barlow"/>
                <a:cs typeface="Barlow"/>
                <a:sym typeface="Barlow"/>
              </a:defRPr>
            </a:lvl6pPr>
            <a:lvl7pPr lvl="6" rtl="0" algn="ctr">
              <a:spcBef>
                <a:spcPts val="0"/>
              </a:spcBef>
              <a:spcAft>
                <a:spcPts val="0"/>
              </a:spcAft>
              <a:buSzPts val="2500"/>
              <a:buFont typeface="Barlow"/>
              <a:buNone/>
              <a:defRPr b="1" sz="2500">
                <a:latin typeface="Barlow"/>
                <a:ea typeface="Barlow"/>
                <a:cs typeface="Barlow"/>
                <a:sym typeface="Barlow"/>
              </a:defRPr>
            </a:lvl7pPr>
            <a:lvl8pPr lvl="7" rtl="0" algn="ctr">
              <a:spcBef>
                <a:spcPts val="0"/>
              </a:spcBef>
              <a:spcAft>
                <a:spcPts val="0"/>
              </a:spcAft>
              <a:buSzPts val="2500"/>
              <a:buFont typeface="Barlow"/>
              <a:buNone/>
              <a:defRPr b="1" sz="2500">
                <a:latin typeface="Barlow"/>
                <a:ea typeface="Barlow"/>
                <a:cs typeface="Barlow"/>
                <a:sym typeface="Barlow"/>
              </a:defRPr>
            </a:lvl8pPr>
            <a:lvl9pPr lvl="8" rtl="0" algn="ctr">
              <a:spcBef>
                <a:spcPts val="0"/>
              </a:spcBef>
              <a:spcAft>
                <a:spcPts val="0"/>
              </a:spcAft>
              <a:buSzPts val="2500"/>
              <a:buFont typeface="Barlow"/>
              <a:buNone/>
              <a:defRPr b="1" sz="2500">
                <a:latin typeface="Barlow"/>
                <a:ea typeface="Barlow"/>
                <a:cs typeface="Barlow"/>
                <a:sym typeface="Barlow"/>
              </a:defRPr>
            </a:lvl9pPr>
          </a:lstStyle>
          <a:p>
            <a:r>
              <a:t>xx%</a:t>
            </a:r>
          </a:p>
        </p:txBody>
      </p:sp>
      <p:sp>
        <p:nvSpPr>
          <p:cNvPr id="199" name="Google Shape;199;p20"/>
          <p:cNvSpPr txBox="1"/>
          <p:nvPr>
            <p:ph idx="4" type="subTitle"/>
          </p:nvPr>
        </p:nvSpPr>
        <p:spPr>
          <a:xfrm>
            <a:off x="3423750" y="3904025"/>
            <a:ext cx="2296500" cy="457200"/>
          </a:xfrm>
          <a:prstGeom prst="rect">
            <a:avLst/>
          </a:prstGeom>
        </p:spPr>
        <p:txBody>
          <a:bodyPr anchorCtr="0" anchor="t" bIns="91425" lIns="91425" spcFirstLastPara="1" rIns="91425" wrap="square" tIns="0">
            <a:norm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00" name="Google Shape;200;p20"/>
          <p:cNvSpPr txBox="1"/>
          <p:nvPr>
            <p:ph hasCustomPrompt="1" idx="5" type="title"/>
          </p:nvPr>
        </p:nvSpPr>
        <p:spPr>
          <a:xfrm>
            <a:off x="3423750" y="3365703"/>
            <a:ext cx="2296500" cy="457200"/>
          </a:xfrm>
          <a:prstGeom prst="rect">
            <a:avLst/>
          </a:prstGeom>
          <a:solidFill>
            <a:schemeClr val="dk2"/>
          </a:solidFill>
        </p:spPr>
        <p:txBody>
          <a:bodyPr anchorCtr="0" anchor="ctr" bIns="91425" lIns="91425" spcFirstLastPara="1" rIns="91425" wrap="square" tIns="91425">
            <a:normAutofit/>
          </a:bodyPr>
          <a:lstStyle>
            <a:lvl1pPr lvl="0" rtl="0" algn="ctr">
              <a:spcBef>
                <a:spcPts val="0"/>
              </a:spcBef>
              <a:spcAft>
                <a:spcPts val="0"/>
              </a:spcAft>
              <a:buClr>
                <a:schemeClr val="dk1"/>
              </a:buClr>
              <a:buSzPts val="2200"/>
              <a:buNone/>
              <a:defRPr sz="2200">
                <a:solidFill>
                  <a:schemeClr val="dk1"/>
                </a:solidFill>
              </a:defRPr>
            </a:lvl1pPr>
            <a:lvl2pPr lvl="1" rtl="0" algn="ctr">
              <a:spcBef>
                <a:spcPts val="0"/>
              </a:spcBef>
              <a:spcAft>
                <a:spcPts val="0"/>
              </a:spcAft>
              <a:buSzPts val="2500"/>
              <a:buFont typeface="Barlow"/>
              <a:buNone/>
              <a:defRPr b="1" sz="2500">
                <a:latin typeface="Barlow"/>
                <a:ea typeface="Barlow"/>
                <a:cs typeface="Barlow"/>
                <a:sym typeface="Barlow"/>
              </a:defRPr>
            </a:lvl2pPr>
            <a:lvl3pPr lvl="2" rtl="0" algn="ctr">
              <a:spcBef>
                <a:spcPts val="0"/>
              </a:spcBef>
              <a:spcAft>
                <a:spcPts val="0"/>
              </a:spcAft>
              <a:buSzPts val="2500"/>
              <a:buFont typeface="Barlow"/>
              <a:buNone/>
              <a:defRPr b="1" sz="2500">
                <a:latin typeface="Barlow"/>
                <a:ea typeface="Barlow"/>
                <a:cs typeface="Barlow"/>
                <a:sym typeface="Barlow"/>
              </a:defRPr>
            </a:lvl3pPr>
            <a:lvl4pPr lvl="3" rtl="0" algn="ctr">
              <a:spcBef>
                <a:spcPts val="0"/>
              </a:spcBef>
              <a:spcAft>
                <a:spcPts val="0"/>
              </a:spcAft>
              <a:buSzPts val="2500"/>
              <a:buFont typeface="Barlow"/>
              <a:buNone/>
              <a:defRPr b="1" sz="2500">
                <a:latin typeface="Barlow"/>
                <a:ea typeface="Barlow"/>
                <a:cs typeface="Barlow"/>
                <a:sym typeface="Barlow"/>
              </a:defRPr>
            </a:lvl4pPr>
            <a:lvl5pPr lvl="4" rtl="0" algn="ctr">
              <a:spcBef>
                <a:spcPts val="0"/>
              </a:spcBef>
              <a:spcAft>
                <a:spcPts val="0"/>
              </a:spcAft>
              <a:buSzPts val="2500"/>
              <a:buFont typeface="Barlow"/>
              <a:buNone/>
              <a:defRPr b="1" sz="2500">
                <a:latin typeface="Barlow"/>
                <a:ea typeface="Barlow"/>
                <a:cs typeface="Barlow"/>
                <a:sym typeface="Barlow"/>
              </a:defRPr>
            </a:lvl5pPr>
            <a:lvl6pPr lvl="5" rtl="0" algn="ctr">
              <a:spcBef>
                <a:spcPts val="0"/>
              </a:spcBef>
              <a:spcAft>
                <a:spcPts val="0"/>
              </a:spcAft>
              <a:buSzPts val="2500"/>
              <a:buFont typeface="Barlow"/>
              <a:buNone/>
              <a:defRPr b="1" sz="2500">
                <a:latin typeface="Barlow"/>
                <a:ea typeface="Barlow"/>
                <a:cs typeface="Barlow"/>
                <a:sym typeface="Barlow"/>
              </a:defRPr>
            </a:lvl6pPr>
            <a:lvl7pPr lvl="6" rtl="0" algn="ctr">
              <a:spcBef>
                <a:spcPts val="0"/>
              </a:spcBef>
              <a:spcAft>
                <a:spcPts val="0"/>
              </a:spcAft>
              <a:buSzPts val="2500"/>
              <a:buFont typeface="Barlow"/>
              <a:buNone/>
              <a:defRPr b="1" sz="2500">
                <a:latin typeface="Barlow"/>
                <a:ea typeface="Barlow"/>
                <a:cs typeface="Barlow"/>
                <a:sym typeface="Barlow"/>
              </a:defRPr>
            </a:lvl7pPr>
            <a:lvl8pPr lvl="7" rtl="0" algn="ctr">
              <a:spcBef>
                <a:spcPts val="0"/>
              </a:spcBef>
              <a:spcAft>
                <a:spcPts val="0"/>
              </a:spcAft>
              <a:buSzPts val="2500"/>
              <a:buFont typeface="Barlow"/>
              <a:buNone/>
              <a:defRPr b="1" sz="2500">
                <a:latin typeface="Barlow"/>
                <a:ea typeface="Barlow"/>
                <a:cs typeface="Barlow"/>
                <a:sym typeface="Barlow"/>
              </a:defRPr>
            </a:lvl8pPr>
            <a:lvl9pPr lvl="8" rtl="0" algn="ctr">
              <a:spcBef>
                <a:spcPts val="0"/>
              </a:spcBef>
              <a:spcAft>
                <a:spcPts val="0"/>
              </a:spcAft>
              <a:buSzPts val="2500"/>
              <a:buFont typeface="Barlow"/>
              <a:buNone/>
              <a:defRPr b="1" sz="2500">
                <a:latin typeface="Barlow"/>
                <a:ea typeface="Barlow"/>
                <a:cs typeface="Barlow"/>
                <a:sym typeface="Barlow"/>
              </a:defRPr>
            </a:lvl9pPr>
          </a:lstStyle>
          <a:p>
            <a:r>
              <a:t>xx%</a:t>
            </a:r>
          </a:p>
        </p:txBody>
      </p:sp>
      <p:sp>
        <p:nvSpPr>
          <p:cNvPr id="201" name="Google Shape;201;p20"/>
          <p:cNvSpPr/>
          <p:nvPr/>
        </p:nvSpPr>
        <p:spPr>
          <a:xfrm>
            <a:off x="7377200" y="2089950"/>
            <a:ext cx="1766704" cy="356851"/>
          </a:xfrm>
          <a:custGeom>
            <a:rect b="b" l="l" r="r" t="t"/>
            <a:pathLst>
              <a:path extrusionOk="0" h="2775" w="15325">
                <a:moveTo>
                  <a:pt x="1" y="0"/>
                </a:moveTo>
                <a:lnTo>
                  <a:pt x="1" y="2774"/>
                </a:lnTo>
                <a:lnTo>
                  <a:pt x="15324" y="2774"/>
                </a:lnTo>
                <a:lnTo>
                  <a:pt x="15324" y="0"/>
                </a:lnTo>
                <a:close/>
              </a:path>
            </a:pathLst>
          </a:custGeom>
          <a:solidFill>
            <a:srgbClr val="FFFFFF">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20"/>
          <p:cNvSpPr/>
          <p:nvPr/>
        </p:nvSpPr>
        <p:spPr>
          <a:xfrm>
            <a:off x="357025" y="2089950"/>
            <a:ext cx="2071751" cy="356851"/>
          </a:xfrm>
          <a:custGeom>
            <a:rect b="b" l="l" r="r" t="t"/>
            <a:pathLst>
              <a:path extrusionOk="0" h="2775" w="4300">
                <a:moveTo>
                  <a:pt x="1" y="0"/>
                </a:moveTo>
                <a:lnTo>
                  <a:pt x="1" y="2774"/>
                </a:lnTo>
                <a:lnTo>
                  <a:pt x="4299" y="2774"/>
                </a:lnTo>
                <a:lnTo>
                  <a:pt x="4299" y="0"/>
                </a:lnTo>
                <a:close/>
              </a:path>
            </a:pathLst>
          </a:custGeom>
          <a:solidFill>
            <a:srgbClr val="FFFFFF">
              <a:alpha val="1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20"/>
          <p:cNvSpPr/>
          <p:nvPr/>
        </p:nvSpPr>
        <p:spPr>
          <a:xfrm>
            <a:off x="6810278" y="1500450"/>
            <a:ext cx="1104154" cy="356872"/>
          </a:xfrm>
          <a:custGeom>
            <a:rect b="b" l="l" r="r" t="t"/>
            <a:pathLst>
              <a:path extrusionOk="0" h="2775" w="18027">
                <a:moveTo>
                  <a:pt x="0" y="0"/>
                </a:moveTo>
                <a:lnTo>
                  <a:pt x="0" y="2774"/>
                </a:lnTo>
                <a:lnTo>
                  <a:pt x="18026" y="2774"/>
                </a:lnTo>
                <a:lnTo>
                  <a:pt x="18026"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20"/>
          <p:cNvSpPr/>
          <p:nvPr/>
        </p:nvSpPr>
        <p:spPr>
          <a:xfrm>
            <a:off x="6896029" y="2679300"/>
            <a:ext cx="2247805" cy="355450"/>
          </a:xfrm>
          <a:custGeom>
            <a:rect b="b" l="l" r="r" t="t"/>
            <a:pathLst>
              <a:path extrusionOk="0" h="2764" w="12872">
                <a:moveTo>
                  <a:pt x="1" y="1"/>
                </a:moveTo>
                <a:lnTo>
                  <a:pt x="1" y="2763"/>
                </a:lnTo>
                <a:lnTo>
                  <a:pt x="12871" y="2763"/>
                </a:lnTo>
                <a:lnTo>
                  <a:pt x="12871"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20"/>
          <p:cNvSpPr/>
          <p:nvPr/>
        </p:nvSpPr>
        <p:spPr>
          <a:xfrm>
            <a:off x="8105579" y="1500450"/>
            <a:ext cx="1038298" cy="356872"/>
          </a:xfrm>
          <a:custGeom>
            <a:rect b="b" l="l" r="r" t="t"/>
            <a:pathLst>
              <a:path extrusionOk="0" h="2775" w="2882">
                <a:moveTo>
                  <a:pt x="1" y="0"/>
                </a:moveTo>
                <a:lnTo>
                  <a:pt x="1" y="2774"/>
                </a:lnTo>
                <a:lnTo>
                  <a:pt x="2882" y="2774"/>
                </a:lnTo>
                <a:lnTo>
                  <a:pt x="2882" y="0"/>
                </a:lnTo>
                <a:close/>
              </a:path>
            </a:pathLst>
          </a:custGeom>
          <a:solidFill>
            <a:srgbClr val="FFFFFF">
              <a:alpha val="56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20"/>
          <p:cNvSpPr/>
          <p:nvPr/>
        </p:nvSpPr>
        <p:spPr>
          <a:xfrm>
            <a:off x="6739789" y="3268775"/>
            <a:ext cx="1104128" cy="355450"/>
          </a:xfrm>
          <a:custGeom>
            <a:rect b="b" l="l" r="r" t="t"/>
            <a:pathLst>
              <a:path extrusionOk="0" h="2764" w="18396">
                <a:moveTo>
                  <a:pt x="1" y="1"/>
                </a:moveTo>
                <a:lnTo>
                  <a:pt x="1" y="2763"/>
                </a:lnTo>
                <a:lnTo>
                  <a:pt x="18396" y="2763"/>
                </a:lnTo>
                <a:lnTo>
                  <a:pt x="18396"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20"/>
          <p:cNvSpPr/>
          <p:nvPr/>
        </p:nvSpPr>
        <p:spPr>
          <a:xfrm>
            <a:off x="18" y="3268775"/>
            <a:ext cx="1038298" cy="355450"/>
          </a:xfrm>
          <a:custGeom>
            <a:rect b="b" l="l" r="r" t="t"/>
            <a:pathLst>
              <a:path extrusionOk="0" h="2764" w="2882">
                <a:moveTo>
                  <a:pt x="0" y="1"/>
                </a:moveTo>
                <a:lnTo>
                  <a:pt x="0" y="2763"/>
                </a:lnTo>
                <a:lnTo>
                  <a:pt x="2881" y="2763"/>
                </a:lnTo>
                <a:lnTo>
                  <a:pt x="2881" y="1"/>
                </a:lnTo>
                <a:close/>
              </a:path>
            </a:pathLst>
          </a:custGeom>
          <a:solidFill>
            <a:srgbClr val="FFFFFF">
              <a:alpha val="501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20"/>
          <p:cNvSpPr/>
          <p:nvPr/>
        </p:nvSpPr>
        <p:spPr>
          <a:xfrm>
            <a:off x="10" y="1500456"/>
            <a:ext cx="1104138" cy="356858"/>
          </a:xfrm>
          <a:custGeom>
            <a:rect b="b" l="l" r="r" t="t"/>
            <a:pathLst>
              <a:path extrusionOk="0" h="2775" w="8586">
                <a:moveTo>
                  <a:pt x="1" y="0"/>
                </a:moveTo>
                <a:lnTo>
                  <a:pt x="1" y="2774"/>
                </a:lnTo>
                <a:lnTo>
                  <a:pt x="8585" y="2774"/>
                </a:lnTo>
                <a:lnTo>
                  <a:pt x="8585"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20"/>
          <p:cNvSpPr/>
          <p:nvPr/>
        </p:nvSpPr>
        <p:spPr>
          <a:xfrm>
            <a:off x="1299972" y="1500450"/>
            <a:ext cx="490621" cy="356872"/>
          </a:xfrm>
          <a:custGeom>
            <a:rect b="b" l="l" r="r" t="t"/>
            <a:pathLst>
              <a:path extrusionOk="0" h="2775" w="18396">
                <a:moveTo>
                  <a:pt x="0" y="0"/>
                </a:moveTo>
                <a:lnTo>
                  <a:pt x="0" y="2774"/>
                </a:lnTo>
                <a:lnTo>
                  <a:pt x="18396" y="2774"/>
                </a:lnTo>
                <a:lnTo>
                  <a:pt x="18396"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Percentages">
  <p:cSld name="CUSTOM_12">
    <p:spTree>
      <p:nvGrpSpPr>
        <p:cNvPr id="210" name="Shape 210"/>
        <p:cNvGrpSpPr/>
        <p:nvPr/>
      </p:nvGrpSpPr>
      <p:grpSpPr>
        <a:xfrm>
          <a:off x="0" y="0"/>
          <a:ext cx="0" cy="0"/>
          <a:chOff x="0" y="0"/>
          <a:chExt cx="0" cy="0"/>
        </a:xfrm>
      </p:grpSpPr>
      <p:sp>
        <p:nvSpPr>
          <p:cNvPr id="211" name="Google Shape;211;p21"/>
          <p:cNvSpPr txBox="1"/>
          <p:nvPr>
            <p:ph type="title"/>
          </p:nvPr>
        </p:nvSpPr>
        <p:spPr>
          <a:xfrm>
            <a:off x="1278050" y="343200"/>
            <a:ext cx="6588000" cy="669000"/>
          </a:xfrm>
          <a:prstGeom prst="rect">
            <a:avLst/>
          </a:prstGeom>
        </p:spPr>
        <p:txBody>
          <a:bodyPr anchorCtr="0" anchor="t" bIns="91425" lIns="91425" spcFirstLastPara="1" rIns="91425" wrap="square" tIns="91425">
            <a:normAutofit/>
          </a:bodyPr>
          <a:lstStyle>
            <a:lvl1pPr lvl="0" rtl="0" algn="ctr">
              <a:spcBef>
                <a:spcPts val="0"/>
              </a:spcBef>
              <a:spcAft>
                <a:spcPts val="0"/>
              </a:spcAft>
              <a:buNone/>
              <a:defRPr sz="3000">
                <a:solidFill>
                  <a:schemeClr val="dk2"/>
                </a:solidFill>
              </a:defRPr>
            </a:lvl1pPr>
            <a:lvl2pPr lvl="1" rtl="0" algn="ctr">
              <a:spcBef>
                <a:spcPts val="0"/>
              </a:spcBef>
              <a:spcAft>
                <a:spcPts val="0"/>
              </a:spcAft>
              <a:buNone/>
              <a:defRPr sz="3000"/>
            </a:lvl2pPr>
            <a:lvl3pPr lvl="2" rtl="0" algn="ctr">
              <a:spcBef>
                <a:spcPts val="0"/>
              </a:spcBef>
              <a:spcAft>
                <a:spcPts val="0"/>
              </a:spcAft>
              <a:buNone/>
              <a:defRPr sz="3000"/>
            </a:lvl3pPr>
            <a:lvl4pPr lvl="3" rtl="0" algn="ctr">
              <a:spcBef>
                <a:spcPts val="0"/>
              </a:spcBef>
              <a:spcAft>
                <a:spcPts val="0"/>
              </a:spcAft>
              <a:buNone/>
              <a:defRPr sz="3000"/>
            </a:lvl4pPr>
            <a:lvl5pPr lvl="4" rtl="0" algn="ctr">
              <a:spcBef>
                <a:spcPts val="0"/>
              </a:spcBef>
              <a:spcAft>
                <a:spcPts val="0"/>
              </a:spcAft>
              <a:buNone/>
              <a:defRPr sz="3000"/>
            </a:lvl5pPr>
            <a:lvl6pPr lvl="5" rtl="0" algn="ctr">
              <a:spcBef>
                <a:spcPts val="0"/>
              </a:spcBef>
              <a:spcAft>
                <a:spcPts val="0"/>
              </a:spcAft>
              <a:buNone/>
              <a:defRPr sz="3000"/>
            </a:lvl6pPr>
            <a:lvl7pPr lvl="6" rtl="0" algn="ctr">
              <a:spcBef>
                <a:spcPts val="0"/>
              </a:spcBef>
              <a:spcAft>
                <a:spcPts val="0"/>
              </a:spcAft>
              <a:buNone/>
              <a:defRPr sz="3000"/>
            </a:lvl7pPr>
            <a:lvl8pPr lvl="7" rtl="0" algn="ctr">
              <a:spcBef>
                <a:spcPts val="0"/>
              </a:spcBef>
              <a:spcAft>
                <a:spcPts val="0"/>
              </a:spcAft>
              <a:buNone/>
              <a:defRPr sz="3000"/>
            </a:lvl8pPr>
            <a:lvl9pPr lvl="8" rtl="0" algn="ctr">
              <a:spcBef>
                <a:spcPts val="0"/>
              </a:spcBef>
              <a:spcAft>
                <a:spcPts val="0"/>
              </a:spcAft>
              <a:buNone/>
              <a:defRPr sz="3000"/>
            </a:lvl9pPr>
          </a:lstStyle>
          <a:p/>
        </p:txBody>
      </p:sp>
      <p:sp>
        <p:nvSpPr>
          <p:cNvPr id="212" name="Google Shape;212;p21"/>
          <p:cNvSpPr txBox="1"/>
          <p:nvPr>
            <p:ph hasCustomPrompt="1" idx="2" type="title"/>
          </p:nvPr>
        </p:nvSpPr>
        <p:spPr>
          <a:xfrm>
            <a:off x="2201811" y="2233575"/>
            <a:ext cx="1609800" cy="5811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2200"/>
              <a:buNone/>
              <a:defRPr sz="2200"/>
            </a:lvl1pPr>
            <a:lvl2pPr lvl="1" rtl="0" algn="ctr">
              <a:spcBef>
                <a:spcPts val="0"/>
              </a:spcBef>
              <a:spcAft>
                <a:spcPts val="0"/>
              </a:spcAft>
              <a:buSzPts val="12500"/>
              <a:buFont typeface="Overpass Mono"/>
              <a:buNone/>
              <a:defRPr b="1" sz="12500">
                <a:latin typeface="Overpass Mono"/>
                <a:ea typeface="Overpass Mono"/>
                <a:cs typeface="Overpass Mono"/>
                <a:sym typeface="Overpass Mono"/>
              </a:defRPr>
            </a:lvl2pPr>
            <a:lvl3pPr lvl="2" rtl="0" algn="ctr">
              <a:spcBef>
                <a:spcPts val="0"/>
              </a:spcBef>
              <a:spcAft>
                <a:spcPts val="0"/>
              </a:spcAft>
              <a:buSzPts val="12500"/>
              <a:buFont typeface="Overpass Mono"/>
              <a:buNone/>
              <a:defRPr b="1" sz="12500">
                <a:latin typeface="Overpass Mono"/>
                <a:ea typeface="Overpass Mono"/>
                <a:cs typeface="Overpass Mono"/>
                <a:sym typeface="Overpass Mono"/>
              </a:defRPr>
            </a:lvl3pPr>
            <a:lvl4pPr lvl="3" rtl="0" algn="ctr">
              <a:spcBef>
                <a:spcPts val="0"/>
              </a:spcBef>
              <a:spcAft>
                <a:spcPts val="0"/>
              </a:spcAft>
              <a:buSzPts val="12500"/>
              <a:buFont typeface="Overpass Mono"/>
              <a:buNone/>
              <a:defRPr b="1" sz="12500">
                <a:latin typeface="Overpass Mono"/>
                <a:ea typeface="Overpass Mono"/>
                <a:cs typeface="Overpass Mono"/>
                <a:sym typeface="Overpass Mono"/>
              </a:defRPr>
            </a:lvl4pPr>
            <a:lvl5pPr lvl="4" rtl="0" algn="ctr">
              <a:spcBef>
                <a:spcPts val="0"/>
              </a:spcBef>
              <a:spcAft>
                <a:spcPts val="0"/>
              </a:spcAft>
              <a:buSzPts val="12500"/>
              <a:buFont typeface="Overpass Mono"/>
              <a:buNone/>
              <a:defRPr b="1" sz="12500">
                <a:latin typeface="Overpass Mono"/>
                <a:ea typeface="Overpass Mono"/>
                <a:cs typeface="Overpass Mono"/>
                <a:sym typeface="Overpass Mono"/>
              </a:defRPr>
            </a:lvl5pPr>
            <a:lvl6pPr lvl="5" rtl="0" algn="ctr">
              <a:spcBef>
                <a:spcPts val="0"/>
              </a:spcBef>
              <a:spcAft>
                <a:spcPts val="0"/>
              </a:spcAft>
              <a:buSzPts val="12500"/>
              <a:buFont typeface="Overpass Mono"/>
              <a:buNone/>
              <a:defRPr b="1" sz="12500">
                <a:latin typeface="Overpass Mono"/>
                <a:ea typeface="Overpass Mono"/>
                <a:cs typeface="Overpass Mono"/>
                <a:sym typeface="Overpass Mono"/>
              </a:defRPr>
            </a:lvl6pPr>
            <a:lvl7pPr lvl="6" rtl="0" algn="ctr">
              <a:spcBef>
                <a:spcPts val="0"/>
              </a:spcBef>
              <a:spcAft>
                <a:spcPts val="0"/>
              </a:spcAft>
              <a:buSzPts val="12500"/>
              <a:buFont typeface="Overpass Mono"/>
              <a:buNone/>
              <a:defRPr b="1" sz="12500">
                <a:latin typeface="Overpass Mono"/>
                <a:ea typeface="Overpass Mono"/>
                <a:cs typeface="Overpass Mono"/>
                <a:sym typeface="Overpass Mono"/>
              </a:defRPr>
            </a:lvl7pPr>
            <a:lvl8pPr lvl="7" rtl="0" algn="ctr">
              <a:spcBef>
                <a:spcPts val="0"/>
              </a:spcBef>
              <a:spcAft>
                <a:spcPts val="0"/>
              </a:spcAft>
              <a:buSzPts val="12500"/>
              <a:buFont typeface="Overpass Mono"/>
              <a:buNone/>
              <a:defRPr b="1" sz="12500">
                <a:latin typeface="Overpass Mono"/>
                <a:ea typeface="Overpass Mono"/>
                <a:cs typeface="Overpass Mono"/>
                <a:sym typeface="Overpass Mono"/>
              </a:defRPr>
            </a:lvl8pPr>
            <a:lvl9pPr lvl="8" rtl="0" algn="ctr">
              <a:spcBef>
                <a:spcPts val="0"/>
              </a:spcBef>
              <a:spcAft>
                <a:spcPts val="0"/>
              </a:spcAft>
              <a:buSzPts val="12500"/>
              <a:buFont typeface="Overpass Mono"/>
              <a:buNone/>
              <a:defRPr b="1" sz="12500">
                <a:latin typeface="Overpass Mono"/>
                <a:ea typeface="Overpass Mono"/>
                <a:cs typeface="Overpass Mono"/>
                <a:sym typeface="Overpass Mono"/>
              </a:defRPr>
            </a:lvl9pPr>
          </a:lstStyle>
          <a:p>
            <a:r>
              <a:t>xx%</a:t>
            </a:r>
          </a:p>
        </p:txBody>
      </p:sp>
      <p:sp>
        <p:nvSpPr>
          <p:cNvPr id="213" name="Google Shape;213;p21"/>
          <p:cNvSpPr txBox="1"/>
          <p:nvPr>
            <p:ph hasCustomPrompt="1" idx="3" type="title"/>
          </p:nvPr>
        </p:nvSpPr>
        <p:spPr>
          <a:xfrm>
            <a:off x="5332488" y="2233575"/>
            <a:ext cx="1609800" cy="5811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2200"/>
              <a:buNone/>
              <a:defRPr sz="2200"/>
            </a:lvl1pPr>
            <a:lvl2pPr lvl="1" rtl="0" algn="ctr">
              <a:spcBef>
                <a:spcPts val="0"/>
              </a:spcBef>
              <a:spcAft>
                <a:spcPts val="0"/>
              </a:spcAft>
              <a:buSzPts val="12500"/>
              <a:buFont typeface="Overpass Mono"/>
              <a:buNone/>
              <a:defRPr b="1" sz="12500">
                <a:latin typeface="Overpass Mono"/>
                <a:ea typeface="Overpass Mono"/>
                <a:cs typeface="Overpass Mono"/>
                <a:sym typeface="Overpass Mono"/>
              </a:defRPr>
            </a:lvl2pPr>
            <a:lvl3pPr lvl="2" rtl="0" algn="ctr">
              <a:spcBef>
                <a:spcPts val="0"/>
              </a:spcBef>
              <a:spcAft>
                <a:spcPts val="0"/>
              </a:spcAft>
              <a:buSzPts val="12500"/>
              <a:buFont typeface="Overpass Mono"/>
              <a:buNone/>
              <a:defRPr b="1" sz="12500">
                <a:latin typeface="Overpass Mono"/>
                <a:ea typeface="Overpass Mono"/>
                <a:cs typeface="Overpass Mono"/>
                <a:sym typeface="Overpass Mono"/>
              </a:defRPr>
            </a:lvl3pPr>
            <a:lvl4pPr lvl="3" rtl="0" algn="ctr">
              <a:spcBef>
                <a:spcPts val="0"/>
              </a:spcBef>
              <a:spcAft>
                <a:spcPts val="0"/>
              </a:spcAft>
              <a:buSzPts val="12500"/>
              <a:buFont typeface="Overpass Mono"/>
              <a:buNone/>
              <a:defRPr b="1" sz="12500">
                <a:latin typeface="Overpass Mono"/>
                <a:ea typeface="Overpass Mono"/>
                <a:cs typeface="Overpass Mono"/>
                <a:sym typeface="Overpass Mono"/>
              </a:defRPr>
            </a:lvl4pPr>
            <a:lvl5pPr lvl="4" rtl="0" algn="ctr">
              <a:spcBef>
                <a:spcPts val="0"/>
              </a:spcBef>
              <a:spcAft>
                <a:spcPts val="0"/>
              </a:spcAft>
              <a:buSzPts val="12500"/>
              <a:buFont typeface="Overpass Mono"/>
              <a:buNone/>
              <a:defRPr b="1" sz="12500">
                <a:latin typeface="Overpass Mono"/>
                <a:ea typeface="Overpass Mono"/>
                <a:cs typeface="Overpass Mono"/>
                <a:sym typeface="Overpass Mono"/>
              </a:defRPr>
            </a:lvl5pPr>
            <a:lvl6pPr lvl="5" rtl="0" algn="ctr">
              <a:spcBef>
                <a:spcPts val="0"/>
              </a:spcBef>
              <a:spcAft>
                <a:spcPts val="0"/>
              </a:spcAft>
              <a:buSzPts val="12500"/>
              <a:buFont typeface="Overpass Mono"/>
              <a:buNone/>
              <a:defRPr b="1" sz="12500">
                <a:latin typeface="Overpass Mono"/>
                <a:ea typeface="Overpass Mono"/>
                <a:cs typeface="Overpass Mono"/>
                <a:sym typeface="Overpass Mono"/>
              </a:defRPr>
            </a:lvl6pPr>
            <a:lvl7pPr lvl="6" rtl="0" algn="ctr">
              <a:spcBef>
                <a:spcPts val="0"/>
              </a:spcBef>
              <a:spcAft>
                <a:spcPts val="0"/>
              </a:spcAft>
              <a:buSzPts val="12500"/>
              <a:buFont typeface="Overpass Mono"/>
              <a:buNone/>
              <a:defRPr b="1" sz="12500">
                <a:latin typeface="Overpass Mono"/>
                <a:ea typeface="Overpass Mono"/>
                <a:cs typeface="Overpass Mono"/>
                <a:sym typeface="Overpass Mono"/>
              </a:defRPr>
            </a:lvl7pPr>
            <a:lvl8pPr lvl="7" rtl="0" algn="ctr">
              <a:spcBef>
                <a:spcPts val="0"/>
              </a:spcBef>
              <a:spcAft>
                <a:spcPts val="0"/>
              </a:spcAft>
              <a:buSzPts val="12500"/>
              <a:buFont typeface="Overpass Mono"/>
              <a:buNone/>
              <a:defRPr b="1" sz="12500">
                <a:latin typeface="Overpass Mono"/>
                <a:ea typeface="Overpass Mono"/>
                <a:cs typeface="Overpass Mono"/>
                <a:sym typeface="Overpass Mono"/>
              </a:defRPr>
            </a:lvl8pPr>
            <a:lvl9pPr lvl="8" rtl="0" algn="ctr">
              <a:spcBef>
                <a:spcPts val="0"/>
              </a:spcBef>
              <a:spcAft>
                <a:spcPts val="0"/>
              </a:spcAft>
              <a:buSzPts val="12500"/>
              <a:buFont typeface="Overpass Mono"/>
              <a:buNone/>
              <a:defRPr b="1" sz="12500">
                <a:latin typeface="Overpass Mono"/>
                <a:ea typeface="Overpass Mono"/>
                <a:cs typeface="Overpass Mono"/>
                <a:sym typeface="Overpass Mono"/>
              </a:defRPr>
            </a:lvl9pPr>
          </a:lstStyle>
          <a:p>
            <a:r>
              <a:t>xx%</a:t>
            </a:r>
          </a:p>
        </p:txBody>
      </p:sp>
      <p:sp>
        <p:nvSpPr>
          <p:cNvPr id="214" name="Google Shape;214;p21"/>
          <p:cNvSpPr/>
          <p:nvPr/>
        </p:nvSpPr>
        <p:spPr>
          <a:xfrm flipH="1">
            <a:off x="-11" y="0"/>
            <a:ext cx="1371614" cy="356851"/>
          </a:xfrm>
          <a:custGeom>
            <a:rect b="b" l="l" r="r" t="t"/>
            <a:pathLst>
              <a:path extrusionOk="0" h="2775" w="16884">
                <a:moveTo>
                  <a:pt x="0" y="1"/>
                </a:moveTo>
                <a:lnTo>
                  <a:pt x="0" y="2775"/>
                </a:lnTo>
                <a:lnTo>
                  <a:pt x="16883" y="2775"/>
                </a:lnTo>
                <a:lnTo>
                  <a:pt x="1688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21"/>
          <p:cNvSpPr/>
          <p:nvPr/>
        </p:nvSpPr>
        <p:spPr>
          <a:xfrm>
            <a:off x="8355575" y="4357775"/>
            <a:ext cx="788431" cy="785368"/>
          </a:xfrm>
          <a:custGeom>
            <a:rect b="b" l="l" r="r" t="t"/>
            <a:pathLst>
              <a:path extrusionOk="0" h="16396" w="17241">
                <a:moveTo>
                  <a:pt x="0" y="1"/>
                </a:moveTo>
                <a:lnTo>
                  <a:pt x="0" y="16396"/>
                </a:lnTo>
                <a:lnTo>
                  <a:pt x="17240" y="16396"/>
                </a:lnTo>
                <a:lnTo>
                  <a:pt x="17240" y="1"/>
                </a:lnTo>
                <a:close/>
              </a:path>
            </a:pathLst>
          </a:custGeom>
          <a:solidFill>
            <a:srgbClr val="FFFFFF">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21"/>
          <p:cNvSpPr/>
          <p:nvPr/>
        </p:nvSpPr>
        <p:spPr>
          <a:xfrm flipH="1">
            <a:off x="7353292" y="4786292"/>
            <a:ext cx="1371614" cy="356851"/>
          </a:xfrm>
          <a:custGeom>
            <a:rect b="b" l="l" r="r" t="t"/>
            <a:pathLst>
              <a:path extrusionOk="0" h="2775" w="16884">
                <a:moveTo>
                  <a:pt x="0" y="1"/>
                </a:moveTo>
                <a:lnTo>
                  <a:pt x="0" y="2775"/>
                </a:lnTo>
                <a:lnTo>
                  <a:pt x="16883" y="2775"/>
                </a:lnTo>
                <a:lnTo>
                  <a:pt x="168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1">
  <p:cSld name="SECTION_TITLE_AND_DESCRIPTION_1">
    <p:spTree>
      <p:nvGrpSpPr>
        <p:cNvPr id="217" name="Shape 217"/>
        <p:cNvGrpSpPr/>
        <p:nvPr/>
      </p:nvGrpSpPr>
      <p:grpSpPr>
        <a:xfrm>
          <a:off x="0" y="0"/>
          <a:ext cx="0" cy="0"/>
          <a:chOff x="0" y="0"/>
          <a:chExt cx="0" cy="0"/>
        </a:xfrm>
      </p:grpSpPr>
      <p:sp>
        <p:nvSpPr>
          <p:cNvPr id="218" name="Google Shape;218;p22"/>
          <p:cNvSpPr txBox="1"/>
          <p:nvPr>
            <p:ph idx="1" type="subTitle"/>
          </p:nvPr>
        </p:nvSpPr>
        <p:spPr>
          <a:xfrm flipH="1">
            <a:off x="5247750" y="2169550"/>
            <a:ext cx="2467500" cy="1455600"/>
          </a:xfrm>
          <a:prstGeom prst="rect">
            <a:avLst/>
          </a:prstGeom>
        </p:spPr>
        <p:txBody>
          <a:bodyPr anchorCtr="0" anchor="ctr" bIns="91425" lIns="91425" spcFirstLastPara="1" rIns="91425" wrap="square" tIns="91425">
            <a:normAutofit/>
          </a:bodyPr>
          <a:lstStyle>
            <a:lvl1pPr lvl="0" rtl="0">
              <a:lnSpc>
                <a:spcPct val="100000"/>
              </a:lnSpc>
              <a:spcBef>
                <a:spcPts val="0"/>
              </a:spcBef>
              <a:spcAft>
                <a:spcPts val="0"/>
              </a:spcAft>
              <a:buSzPts val="1800"/>
              <a:buNone/>
              <a:defRPr sz="1600"/>
            </a:lvl1pPr>
            <a:lvl2pPr lvl="1" rtl="0" algn="r">
              <a:lnSpc>
                <a:spcPct val="100000"/>
              </a:lnSpc>
              <a:spcBef>
                <a:spcPts val="0"/>
              </a:spcBef>
              <a:spcAft>
                <a:spcPts val="0"/>
              </a:spcAft>
              <a:buSzPts val="1400"/>
              <a:buNone/>
              <a:defRPr/>
            </a:lvl2pPr>
            <a:lvl3pPr lvl="2" rtl="0" algn="r">
              <a:lnSpc>
                <a:spcPct val="100000"/>
              </a:lnSpc>
              <a:spcBef>
                <a:spcPts val="0"/>
              </a:spcBef>
              <a:spcAft>
                <a:spcPts val="0"/>
              </a:spcAft>
              <a:buSzPts val="1400"/>
              <a:buNone/>
              <a:defRPr/>
            </a:lvl3pPr>
            <a:lvl4pPr lvl="3" rtl="0" algn="r">
              <a:lnSpc>
                <a:spcPct val="100000"/>
              </a:lnSpc>
              <a:spcBef>
                <a:spcPts val="0"/>
              </a:spcBef>
              <a:spcAft>
                <a:spcPts val="0"/>
              </a:spcAft>
              <a:buSzPts val="1400"/>
              <a:buNone/>
              <a:defRPr/>
            </a:lvl4pPr>
            <a:lvl5pPr lvl="4" rtl="0" algn="r">
              <a:lnSpc>
                <a:spcPct val="100000"/>
              </a:lnSpc>
              <a:spcBef>
                <a:spcPts val="0"/>
              </a:spcBef>
              <a:spcAft>
                <a:spcPts val="0"/>
              </a:spcAft>
              <a:buSzPts val="1400"/>
              <a:buNone/>
              <a:defRPr/>
            </a:lvl5pPr>
            <a:lvl6pPr lvl="5" rtl="0" algn="r">
              <a:lnSpc>
                <a:spcPct val="100000"/>
              </a:lnSpc>
              <a:spcBef>
                <a:spcPts val="0"/>
              </a:spcBef>
              <a:spcAft>
                <a:spcPts val="0"/>
              </a:spcAft>
              <a:buSzPts val="1400"/>
              <a:buNone/>
              <a:defRPr/>
            </a:lvl6pPr>
            <a:lvl7pPr lvl="6" rtl="0" algn="r">
              <a:lnSpc>
                <a:spcPct val="100000"/>
              </a:lnSpc>
              <a:spcBef>
                <a:spcPts val="0"/>
              </a:spcBef>
              <a:spcAft>
                <a:spcPts val="0"/>
              </a:spcAft>
              <a:buSzPts val="1400"/>
              <a:buNone/>
              <a:defRPr/>
            </a:lvl7pPr>
            <a:lvl8pPr lvl="7" rtl="0" algn="r">
              <a:lnSpc>
                <a:spcPct val="100000"/>
              </a:lnSpc>
              <a:spcBef>
                <a:spcPts val="0"/>
              </a:spcBef>
              <a:spcAft>
                <a:spcPts val="0"/>
              </a:spcAft>
              <a:buSzPts val="1400"/>
              <a:buNone/>
              <a:defRPr/>
            </a:lvl8pPr>
            <a:lvl9pPr lvl="8" rtl="0" algn="r">
              <a:lnSpc>
                <a:spcPct val="100000"/>
              </a:lnSpc>
              <a:spcBef>
                <a:spcPts val="0"/>
              </a:spcBef>
              <a:spcAft>
                <a:spcPts val="0"/>
              </a:spcAft>
              <a:buSzPts val="1400"/>
              <a:buNone/>
              <a:defRPr/>
            </a:lvl9pPr>
          </a:lstStyle>
          <a:p/>
        </p:txBody>
      </p:sp>
      <p:sp>
        <p:nvSpPr>
          <p:cNvPr id="219" name="Google Shape;219;p22"/>
          <p:cNvSpPr txBox="1"/>
          <p:nvPr>
            <p:ph type="title"/>
          </p:nvPr>
        </p:nvSpPr>
        <p:spPr>
          <a:xfrm>
            <a:off x="1278050" y="343200"/>
            <a:ext cx="6588000" cy="669000"/>
          </a:xfrm>
          <a:prstGeom prst="rect">
            <a:avLst/>
          </a:prstGeom>
        </p:spPr>
        <p:txBody>
          <a:bodyPr anchorCtr="0" anchor="t" bIns="91425" lIns="91425" spcFirstLastPara="1" rIns="91425" wrap="square" tIns="91425">
            <a:normAutofit/>
          </a:bodyPr>
          <a:lstStyle>
            <a:lvl1pPr lvl="0" rtl="0" algn="ctr">
              <a:spcBef>
                <a:spcPts val="0"/>
              </a:spcBef>
              <a:spcAft>
                <a:spcPts val="0"/>
              </a:spcAft>
              <a:buNone/>
              <a:defRPr sz="3000">
                <a:solidFill>
                  <a:schemeClr val="dk2"/>
                </a:solidFill>
              </a:defRPr>
            </a:lvl1pPr>
            <a:lvl2pPr lvl="1" rtl="0" algn="ctr">
              <a:spcBef>
                <a:spcPts val="0"/>
              </a:spcBef>
              <a:spcAft>
                <a:spcPts val="0"/>
              </a:spcAft>
              <a:buNone/>
              <a:defRPr sz="3000"/>
            </a:lvl2pPr>
            <a:lvl3pPr lvl="2" rtl="0" algn="ctr">
              <a:spcBef>
                <a:spcPts val="0"/>
              </a:spcBef>
              <a:spcAft>
                <a:spcPts val="0"/>
              </a:spcAft>
              <a:buNone/>
              <a:defRPr sz="3000"/>
            </a:lvl3pPr>
            <a:lvl4pPr lvl="3" rtl="0" algn="ctr">
              <a:spcBef>
                <a:spcPts val="0"/>
              </a:spcBef>
              <a:spcAft>
                <a:spcPts val="0"/>
              </a:spcAft>
              <a:buNone/>
              <a:defRPr sz="3000"/>
            </a:lvl4pPr>
            <a:lvl5pPr lvl="4" rtl="0" algn="ctr">
              <a:spcBef>
                <a:spcPts val="0"/>
              </a:spcBef>
              <a:spcAft>
                <a:spcPts val="0"/>
              </a:spcAft>
              <a:buNone/>
              <a:defRPr sz="3000"/>
            </a:lvl5pPr>
            <a:lvl6pPr lvl="5" rtl="0" algn="ctr">
              <a:spcBef>
                <a:spcPts val="0"/>
              </a:spcBef>
              <a:spcAft>
                <a:spcPts val="0"/>
              </a:spcAft>
              <a:buNone/>
              <a:defRPr sz="3000"/>
            </a:lvl6pPr>
            <a:lvl7pPr lvl="6" rtl="0" algn="ctr">
              <a:spcBef>
                <a:spcPts val="0"/>
              </a:spcBef>
              <a:spcAft>
                <a:spcPts val="0"/>
              </a:spcAft>
              <a:buNone/>
              <a:defRPr sz="3000"/>
            </a:lvl7pPr>
            <a:lvl8pPr lvl="7" rtl="0" algn="ctr">
              <a:spcBef>
                <a:spcPts val="0"/>
              </a:spcBef>
              <a:spcAft>
                <a:spcPts val="0"/>
              </a:spcAft>
              <a:buNone/>
              <a:defRPr sz="3000"/>
            </a:lvl8pPr>
            <a:lvl9pPr lvl="8" rtl="0" algn="ctr">
              <a:spcBef>
                <a:spcPts val="0"/>
              </a:spcBef>
              <a:spcAft>
                <a:spcPts val="0"/>
              </a:spcAft>
              <a:buNone/>
              <a:defRPr sz="3000"/>
            </a:lvl9pPr>
          </a:lstStyle>
          <a:p/>
        </p:txBody>
      </p:sp>
      <p:sp>
        <p:nvSpPr>
          <p:cNvPr id="220" name="Google Shape;220;p22"/>
          <p:cNvSpPr/>
          <p:nvPr/>
        </p:nvSpPr>
        <p:spPr>
          <a:xfrm>
            <a:off x="6419025" y="1575200"/>
            <a:ext cx="2725105" cy="240896"/>
          </a:xfrm>
          <a:custGeom>
            <a:rect b="b" l="l" r="r" t="t"/>
            <a:pathLst>
              <a:path extrusionOk="0" h="5847" w="106491">
                <a:moveTo>
                  <a:pt x="1" y="0"/>
                </a:moveTo>
                <a:lnTo>
                  <a:pt x="1" y="5846"/>
                </a:lnTo>
                <a:lnTo>
                  <a:pt x="106490" y="5846"/>
                </a:lnTo>
                <a:lnTo>
                  <a:pt x="10649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22"/>
          <p:cNvSpPr/>
          <p:nvPr/>
        </p:nvSpPr>
        <p:spPr>
          <a:xfrm>
            <a:off x="0" y="4700673"/>
            <a:ext cx="1675636" cy="442823"/>
          </a:xfrm>
          <a:custGeom>
            <a:rect b="b" l="l" r="r" t="t"/>
            <a:pathLst>
              <a:path extrusionOk="0" h="5847" w="106491">
                <a:moveTo>
                  <a:pt x="1" y="0"/>
                </a:moveTo>
                <a:lnTo>
                  <a:pt x="1" y="5846"/>
                </a:lnTo>
                <a:lnTo>
                  <a:pt x="106490" y="5846"/>
                </a:lnTo>
                <a:lnTo>
                  <a:pt x="10649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11">
    <p:spTree>
      <p:nvGrpSpPr>
        <p:cNvPr id="222" name="Shape 222"/>
        <p:cNvGrpSpPr/>
        <p:nvPr/>
      </p:nvGrpSpPr>
      <p:grpSpPr>
        <a:xfrm>
          <a:off x="0" y="0"/>
          <a:ext cx="0" cy="0"/>
          <a:chOff x="0" y="0"/>
          <a:chExt cx="0" cy="0"/>
        </a:xfrm>
      </p:grpSpPr>
      <p:sp>
        <p:nvSpPr>
          <p:cNvPr id="223" name="Google Shape;223;p23"/>
          <p:cNvSpPr txBox="1"/>
          <p:nvPr>
            <p:ph idx="1" type="subTitle"/>
          </p:nvPr>
        </p:nvSpPr>
        <p:spPr>
          <a:xfrm>
            <a:off x="6416724" y="2283125"/>
            <a:ext cx="1895700" cy="6642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24" name="Google Shape;224;p23"/>
          <p:cNvSpPr txBox="1"/>
          <p:nvPr>
            <p:ph type="title"/>
          </p:nvPr>
        </p:nvSpPr>
        <p:spPr>
          <a:xfrm>
            <a:off x="6385849" y="1753325"/>
            <a:ext cx="1957500" cy="529800"/>
          </a:xfrm>
          <a:prstGeom prst="rect">
            <a:avLst/>
          </a:prstGeom>
          <a:solidFill>
            <a:schemeClr val="dk2"/>
          </a:solidFill>
        </p:spPr>
        <p:txBody>
          <a:bodyPr anchorCtr="0" anchor="b" bIns="91425" lIns="91425" spcFirstLastPara="1" rIns="91425" wrap="square" tIns="91425">
            <a:normAutofit/>
          </a:bodyPr>
          <a:lstStyle>
            <a:lvl1pPr lvl="0" rtl="0" algn="ctr">
              <a:spcBef>
                <a:spcPts val="0"/>
              </a:spcBef>
              <a:spcAft>
                <a:spcPts val="0"/>
              </a:spcAft>
              <a:buClr>
                <a:schemeClr val="dk1"/>
              </a:buClr>
              <a:buSzPts val="2200"/>
              <a:buNone/>
              <a:defRPr sz="2200">
                <a:solidFill>
                  <a:schemeClr val="dk1"/>
                </a:solidFill>
              </a:defRPr>
            </a:lvl1pPr>
            <a:lvl2pPr lvl="1"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2pPr>
            <a:lvl3pPr lvl="2"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3pPr>
            <a:lvl4pPr lvl="3"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4pPr>
            <a:lvl5pPr lvl="4"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5pPr>
            <a:lvl6pPr lvl="5"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6pPr>
            <a:lvl7pPr lvl="6"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7pPr>
            <a:lvl8pPr lvl="7"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8pPr>
            <a:lvl9pPr lvl="8"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9pPr>
          </a:lstStyle>
          <a:p/>
        </p:txBody>
      </p:sp>
      <p:sp>
        <p:nvSpPr>
          <p:cNvPr id="225" name="Google Shape;225;p23"/>
          <p:cNvSpPr txBox="1"/>
          <p:nvPr>
            <p:ph idx="2" type="subTitle"/>
          </p:nvPr>
        </p:nvSpPr>
        <p:spPr>
          <a:xfrm>
            <a:off x="835225" y="2283125"/>
            <a:ext cx="1895700" cy="6642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26" name="Google Shape;226;p23"/>
          <p:cNvSpPr txBox="1"/>
          <p:nvPr>
            <p:ph idx="3" type="title"/>
          </p:nvPr>
        </p:nvSpPr>
        <p:spPr>
          <a:xfrm>
            <a:off x="804350" y="1753325"/>
            <a:ext cx="1957500" cy="529800"/>
          </a:xfrm>
          <a:prstGeom prst="rect">
            <a:avLst/>
          </a:prstGeom>
          <a:solidFill>
            <a:schemeClr val="dk2"/>
          </a:solidFill>
        </p:spPr>
        <p:txBody>
          <a:bodyPr anchorCtr="0" anchor="b" bIns="91425" lIns="91425" spcFirstLastPara="1" rIns="91425" wrap="square" tIns="91425">
            <a:normAutofit/>
          </a:bodyPr>
          <a:lstStyle>
            <a:lvl1pPr lvl="0" rtl="0" algn="ctr">
              <a:spcBef>
                <a:spcPts val="0"/>
              </a:spcBef>
              <a:spcAft>
                <a:spcPts val="0"/>
              </a:spcAft>
              <a:buClr>
                <a:schemeClr val="dk1"/>
              </a:buClr>
              <a:buSzPts val="2200"/>
              <a:buNone/>
              <a:defRPr sz="2200">
                <a:solidFill>
                  <a:schemeClr val="dk1"/>
                </a:solidFill>
              </a:defRPr>
            </a:lvl1pPr>
            <a:lvl2pPr lvl="1"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2pPr>
            <a:lvl3pPr lvl="2"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3pPr>
            <a:lvl4pPr lvl="3"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4pPr>
            <a:lvl5pPr lvl="4"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5pPr>
            <a:lvl6pPr lvl="5"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6pPr>
            <a:lvl7pPr lvl="6"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7pPr>
            <a:lvl8pPr lvl="7"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8pPr>
            <a:lvl9pPr lvl="8"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9pPr>
          </a:lstStyle>
          <a:p/>
        </p:txBody>
      </p:sp>
      <p:sp>
        <p:nvSpPr>
          <p:cNvPr id="227" name="Google Shape;227;p23"/>
          <p:cNvSpPr txBox="1"/>
          <p:nvPr>
            <p:ph idx="4" type="subTitle"/>
          </p:nvPr>
        </p:nvSpPr>
        <p:spPr>
          <a:xfrm>
            <a:off x="3624150" y="2283125"/>
            <a:ext cx="1895700" cy="6642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28" name="Google Shape;228;p23"/>
          <p:cNvSpPr txBox="1"/>
          <p:nvPr>
            <p:ph idx="5" type="title"/>
          </p:nvPr>
        </p:nvSpPr>
        <p:spPr>
          <a:xfrm>
            <a:off x="3593246" y="1753325"/>
            <a:ext cx="1957500" cy="529800"/>
          </a:xfrm>
          <a:prstGeom prst="rect">
            <a:avLst/>
          </a:prstGeom>
          <a:solidFill>
            <a:schemeClr val="lt2"/>
          </a:solidFill>
        </p:spPr>
        <p:txBody>
          <a:bodyPr anchorCtr="0" anchor="b" bIns="91425" lIns="91425" spcFirstLastPara="1" rIns="91425" wrap="square" tIns="91425">
            <a:normAutofit/>
          </a:bodyPr>
          <a:lstStyle>
            <a:lvl1pPr lvl="0" rtl="0" algn="ctr">
              <a:spcBef>
                <a:spcPts val="0"/>
              </a:spcBef>
              <a:spcAft>
                <a:spcPts val="0"/>
              </a:spcAft>
              <a:buClr>
                <a:schemeClr val="lt1"/>
              </a:buClr>
              <a:buSzPts val="2200"/>
              <a:buNone/>
              <a:defRPr sz="2200">
                <a:solidFill>
                  <a:schemeClr val="lt1"/>
                </a:solidFill>
              </a:defRPr>
            </a:lvl1pPr>
            <a:lvl2pPr lvl="1"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2pPr>
            <a:lvl3pPr lvl="2"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3pPr>
            <a:lvl4pPr lvl="3"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4pPr>
            <a:lvl5pPr lvl="4"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5pPr>
            <a:lvl6pPr lvl="5"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6pPr>
            <a:lvl7pPr lvl="6"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7pPr>
            <a:lvl8pPr lvl="7"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8pPr>
            <a:lvl9pPr lvl="8"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9pPr>
          </a:lstStyle>
          <a:p/>
        </p:txBody>
      </p:sp>
      <p:sp>
        <p:nvSpPr>
          <p:cNvPr id="229" name="Google Shape;229;p23"/>
          <p:cNvSpPr txBox="1"/>
          <p:nvPr>
            <p:ph idx="6" type="subTitle"/>
          </p:nvPr>
        </p:nvSpPr>
        <p:spPr>
          <a:xfrm>
            <a:off x="6416724" y="3826425"/>
            <a:ext cx="1895700" cy="6642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30" name="Google Shape;230;p23"/>
          <p:cNvSpPr txBox="1"/>
          <p:nvPr>
            <p:ph idx="7" type="title"/>
          </p:nvPr>
        </p:nvSpPr>
        <p:spPr>
          <a:xfrm>
            <a:off x="6385824" y="3296625"/>
            <a:ext cx="1957500" cy="529800"/>
          </a:xfrm>
          <a:prstGeom prst="rect">
            <a:avLst/>
          </a:prstGeom>
          <a:solidFill>
            <a:schemeClr val="lt2"/>
          </a:solidFill>
        </p:spPr>
        <p:txBody>
          <a:bodyPr anchorCtr="0" anchor="b" bIns="91425" lIns="91425" spcFirstLastPara="1" rIns="91425" wrap="square" tIns="91425">
            <a:normAutofit/>
          </a:bodyPr>
          <a:lstStyle>
            <a:lvl1pPr lvl="0" rtl="0" algn="ctr">
              <a:spcBef>
                <a:spcPts val="0"/>
              </a:spcBef>
              <a:spcAft>
                <a:spcPts val="0"/>
              </a:spcAft>
              <a:buSzPts val="2200"/>
              <a:buNone/>
              <a:defRPr sz="2200"/>
            </a:lvl1pPr>
            <a:lvl2pPr lvl="1"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2pPr>
            <a:lvl3pPr lvl="2"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3pPr>
            <a:lvl4pPr lvl="3"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4pPr>
            <a:lvl5pPr lvl="4"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5pPr>
            <a:lvl6pPr lvl="5"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6pPr>
            <a:lvl7pPr lvl="6"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7pPr>
            <a:lvl8pPr lvl="7"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8pPr>
            <a:lvl9pPr lvl="8"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9pPr>
          </a:lstStyle>
          <a:p/>
        </p:txBody>
      </p:sp>
      <p:sp>
        <p:nvSpPr>
          <p:cNvPr id="231" name="Google Shape;231;p23"/>
          <p:cNvSpPr txBox="1"/>
          <p:nvPr>
            <p:ph idx="8" type="subTitle"/>
          </p:nvPr>
        </p:nvSpPr>
        <p:spPr>
          <a:xfrm>
            <a:off x="835225" y="3826425"/>
            <a:ext cx="1895700" cy="6642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32" name="Google Shape;232;p23"/>
          <p:cNvSpPr txBox="1"/>
          <p:nvPr>
            <p:ph idx="9" type="title"/>
          </p:nvPr>
        </p:nvSpPr>
        <p:spPr>
          <a:xfrm>
            <a:off x="804325" y="3296625"/>
            <a:ext cx="1957500" cy="529800"/>
          </a:xfrm>
          <a:prstGeom prst="rect">
            <a:avLst/>
          </a:prstGeom>
          <a:solidFill>
            <a:schemeClr val="lt2"/>
          </a:solidFill>
        </p:spPr>
        <p:txBody>
          <a:bodyPr anchorCtr="0" anchor="b" bIns="91425" lIns="91425" spcFirstLastPara="1" rIns="91425" wrap="square" tIns="91425">
            <a:normAutofit/>
          </a:bodyPr>
          <a:lstStyle>
            <a:lvl1pPr lvl="0" rtl="0" algn="ctr">
              <a:spcBef>
                <a:spcPts val="0"/>
              </a:spcBef>
              <a:spcAft>
                <a:spcPts val="0"/>
              </a:spcAft>
              <a:buClr>
                <a:schemeClr val="lt1"/>
              </a:buClr>
              <a:buSzPts val="2200"/>
              <a:buNone/>
              <a:defRPr sz="2200">
                <a:solidFill>
                  <a:schemeClr val="lt1"/>
                </a:solidFill>
              </a:defRPr>
            </a:lvl1pPr>
            <a:lvl2pPr lvl="1"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2pPr>
            <a:lvl3pPr lvl="2"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3pPr>
            <a:lvl4pPr lvl="3"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4pPr>
            <a:lvl5pPr lvl="4"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5pPr>
            <a:lvl6pPr lvl="5"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6pPr>
            <a:lvl7pPr lvl="6"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7pPr>
            <a:lvl8pPr lvl="7"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8pPr>
            <a:lvl9pPr lvl="8"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9pPr>
          </a:lstStyle>
          <a:p/>
        </p:txBody>
      </p:sp>
      <p:sp>
        <p:nvSpPr>
          <p:cNvPr id="233" name="Google Shape;233;p23"/>
          <p:cNvSpPr txBox="1"/>
          <p:nvPr>
            <p:ph idx="13" type="subTitle"/>
          </p:nvPr>
        </p:nvSpPr>
        <p:spPr>
          <a:xfrm>
            <a:off x="3624150" y="3826425"/>
            <a:ext cx="1895700" cy="6642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34" name="Google Shape;234;p23"/>
          <p:cNvSpPr txBox="1"/>
          <p:nvPr>
            <p:ph idx="14" type="title"/>
          </p:nvPr>
        </p:nvSpPr>
        <p:spPr>
          <a:xfrm>
            <a:off x="3593246" y="3296625"/>
            <a:ext cx="1957500" cy="529800"/>
          </a:xfrm>
          <a:prstGeom prst="rect">
            <a:avLst/>
          </a:prstGeom>
          <a:solidFill>
            <a:schemeClr val="dk2"/>
          </a:solidFill>
        </p:spPr>
        <p:txBody>
          <a:bodyPr anchorCtr="0" anchor="b" bIns="91425" lIns="91425" spcFirstLastPara="1" rIns="91425" wrap="square" tIns="91425">
            <a:normAutofit/>
          </a:bodyPr>
          <a:lstStyle>
            <a:lvl1pPr lvl="0" rtl="0" algn="ctr">
              <a:spcBef>
                <a:spcPts val="0"/>
              </a:spcBef>
              <a:spcAft>
                <a:spcPts val="0"/>
              </a:spcAft>
              <a:buClr>
                <a:schemeClr val="dk1"/>
              </a:buClr>
              <a:buSzPts val="2200"/>
              <a:buNone/>
              <a:defRPr sz="2200">
                <a:solidFill>
                  <a:schemeClr val="dk1"/>
                </a:solidFill>
              </a:defRPr>
            </a:lvl1pPr>
            <a:lvl2pPr lvl="1"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2pPr>
            <a:lvl3pPr lvl="2"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3pPr>
            <a:lvl4pPr lvl="3"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4pPr>
            <a:lvl5pPr lvl="4"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5pPr>
            <a:lvl6pPr lvl="5"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6pPr>
            <a:lvl7pPr lvl="6"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7pPr>
            <a:lvl8pPr lvl="7"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8pPr>
            <a:lvl9pPr lvl="8"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9pPr>
          </a:lstStyle>
          <a:p/>
        </p:txBody>
      </p:sp>
      <p:sp>
        <p:nvSpPr>
          <p:cNvPr id="235" name="Google Shape;235;p23"/>
          <p:cNvSpPr txBox="1"/>
          <p:nvPr>
            <p:ph idx="15" type="title"/>
          </p:nvPr>
        </p:nvSpPr>
        <p:spPr>
          <a:xfrm>
            <a:off x="1278000" y="342000"/>
            <a:ext cx="6588000" cy="669000"/>
          </a:xfrm>
          <a:prstGeom prst="rect">
            <a:avLst/>
          </a:prstGeom>
        </p:spPr>
        <p:txBody>
          <a:bodyPr anchorCtr="0" anchor="t" bIns="91425" lIns="91425" spcFirstLastPara="1" rIns="91425" wrap="square" tIns="91425">
            <a:normAutofit/>
          </a:bodyPr>
          <a:lstStyle>
            <a:lvl1pPr lvl="0" rtl="0" algn="ctr">
              <a:spcBef>
                <a:spcPts val="0"/>
              </a:spcBef>
              <a:spcAft>
                <a:spcPts val="0"/>
              </a:spcAft>
              <a:buNone/>
              <a:defRPr sz="3000">
                <a:solidFill>
                  <a:schemeClr val="dk2"/>
                </a:solidFill>
              </a:defRPr>
            </a:lvl1pPr>
            <a:lvl2pPr lvl="1" rtl="0" algn="ctr">
              <a:spcBef>
                <a:spcPts val="0"/>
              </a:spcBef>
              <a:spcAft>
                <a:spcPts val="0"/>
              </a:spcAft>
              <a:buNone/>
              <a:defRPr sz="3000"/>
            </a:lvl2pPr>
            <a:lvl3pPr lvl="2" rtl="0" algn="ctr">
              <a:spcBef>
                <a:spcPts val="0"/>
              </a:spcBef>
              <a:spcAft>
                <a:spcPts val="0"/>
              </a:spcAft>
              <a:buNone/>
              <a:defRPr sz="3000"/>
            </a:lvl3pPr>
            <a:lvl4pPr lvl="3" rtl="0" algn="ctr">
              <a:spcBef>
                <a:spcPts val="0"/>
              </a:spcBef>
              <a:spcAft>
                <a:spcPts val="0"/>
              </a:spcAft>
              <a:buNone/>
              <a:defRPr sz="3000"/>
            </a:lvl4pPr>
            <a:lvl5pPr lvl="4" rtl="0" algn="ctr">
              <a:spcBef>
                <a:spcPts val="0"/>
              </a:spcBef>
              <a:spcAft>
                <a:spcPts val="0"/>
              </a:spcAft>
              <a:buNone/>
              <a:defRPr sz="3000"/>
            </a:lvl5pPr>
            <a:lvl6pPr lvl="5" rtl="0" algn="ctr">
              <a:spcBef>
                <a:spcPts val="0"/>
              </a:spcBef>
              <a:spcAft>
                <a:spcPts val="0"/>
              </a:spcAft>
              <a:buNone/>
              <a:defRPr sz="3000"/>
            </a:lvl6pPr>
            <a:lvl7pPr lvl="6" rtl="0" algn="ctr">
              <a:spcBef>
                <a:spcPts val="0"/>
              </a:spcBef>
              <a:spcAft>
                <a:spcPts val="0"/>
              </a:spcAft>
              <a:buNone/>
              <a:defRPr sz="3000"/>
            </a:lvl7pPr>
            <a:lvl8pPr lvl="7" rtl="0" algn="ctr">
              <a:spcBef>
                <a:spcPts val="0"/>
              </a:spcBef>
              <a:spcAft>
                <a:spcPts val="0"/>
              </a:spcAft>
              <a:buNone/>
              <a:defRPr sz="3000"/>
            </a:lvl8pPr>
            <a:lvl9pPr lvl="8" rtl="0" algn="ctr">
              <a:spcBef>
                <a:spcPts val="0"/>
              </a:spcBef>
              <a:spcAft>
                <a:spcPts val="0"/>
              </a:spcAft>
              <a:buNone/>
              <a:defRPr sz="3000"/>
            </a:lvl9pPr>
          </a:lstStyle>
          <a:p/>
        </p:txBody>
      </p:sp>
      <p:sp>
        <p:nvSpPr>
          <p:cNvPr id="236" name="Google Shape;236;p23"/>
          <p:cNvSpPr/>
          <p:nvPr/>
        </p:nvSpPr>
        <p:spPr>
          <a:xfrm flipH="1">
            <a:off x="-40" y="1952289"/>
            <a:ext cx="7790203" cy="131872"/>
          </a:xfrm>
          <a:custGeom>
            <a:rect b="b" l="l" r="r" t="t"/>
            <a:pathLst>
              <a:path extrusionOk="0" h="4121" w="42303">
                <a:moveTo>
                  <a:pt x="0" y="1"/>
                </a:moveTo>
                <a:lnTo>
                  <a:pt x="0" y="4120"/>
                </a:lnTo>
                <a:lnTo>
                  <a:pt x="42303" y="4120"/>
                </a:lnTo>
                <a:lnTo>
                  <a:pt x="42303"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23"/>
          <p:cNvSpPr/>
          <p:nvPr/>
        </p:nvSpPr>
        <p:spPr>
          <a:xfrm flipH="1">
            <a:off x="933395" y="3495600"/>
            <a:ext cx="8210589" cy="131851"/>
          </a:xfrm>
          <a:custGeom>
            <a:rect b="b" l="l" r="r" t="t"/>
            <a:pathLst>
              <a:path extrusionOk="0" h="4121" w="42303">
                <a:moveTo>
                  <a:pt x="0" y="1"/>
                </a:moveTo>
                <a:lnTo>
                  <a:pt x="0" y="4120"/>
                </a:lnTo>
                <a:lnTo>
                  <a:pt x="42303" y="4120"/>
                </a:lnTo>
                <a:lnTo>
                  <a:pt x="42303"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ota al pie">
  <p:cSld name="CAPTION_ONLY_1">
    <p:spTree>
      <p:nvGrpSpPr>
        <p:cNvPr id="238" name="Shape 238"/>
        <p:cNvGrpSpPr/>
        <p:nvPr/>
      </p:nvGrpSpPr>
      <p:grpSpPr>
        <a:xfrm>
          <a:off x="0" y="0"/>
          <a:ext cx="0" cy="0"/>
          <a:chOff x="0" y="0"/>
          <a:chExt cx="0" cy="0"/>
        </a:xfrm>
      </p:grpSpPr>
      <p:sp>
        <p:nvSpPr>
          <p:cNvPr id="239" name="Google Shape;239;p24"/>
          <p:cNvSpPr/>
          <p:nvPr/>
        </p:nvSpPr>
        <p:spPr>
          <a:xfrm>
            <a:off x="7928639" y="1"/>
            <a:ext cx="1215355" cy="402011"/>
          </a:xfrm>
          <a:custGeom>
            <a:rect b="b" l="l" r="r" t="t"/>
            <a:pathLst>
              <a:path extrusionOk="0" h="5002" w="15122">
                <a:moveTo>
                  <a:pt x="0" y="1"/>
                </a:moveTo>
                <a:lnTo>
                  <a:pt x="0" y="5001"/>
                </a:lnTo>
                <a:lnTo>
                  <a:pt x="15121" y="5001"/>
                </a:lnTo>
                <a:lnTo>
                  <a:pt x="1512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24"/>
          <p:cNvSpPr/>
          <p:nvPr/>
        </p:nvSpPr>
        <p:spPr>
          <a:xfrm>
            <a:off x="3511525" y="783700"/>
            <a:ext cx="5632410" cy="2353867"/>
          </a:xfrm>
          <a:custGeom>
            <a:rect b="b" l="l" r="r" t="t"/>
            <a:pathLst>
              <a:path extrusionOk="0" h="27529" w="70081">
                <a:moveTo>
                  <a:pt x="0" y="1"/>
                </a:moveTo>
                <a:lnTo>
                  <a:pt x="0" y="27528"/>
                </a:lnTo>
                <a:lnTo>
                  <a:pt x="70080" y="27528"/>
                </a:lnTo>
                <a:lnTo>
                  <a:pt x="70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24"/>
          <p:cNvSpPr txBox="1"/>
          <p:nvPr>
            <p:ph type="title"/>
          </p:nvPr>
        </p:nvSpPr>
        <p:spPr>
          <a:xfrm>
            <a:off x="3762375" y="1012300"/>
            <a:ext cx="4915200" cy="1940100"/>
          </a:xfrm>
          <a:prstGeom prst="rect">
            <a:avLst/>
          </a:prstGeom>
        </p:spPr>
        <p:txBody>
          <a:bodyPr anchorCtr="0" anchor="ctr" bIns="0" lIns="91425" spcFirstLastPara="1" rIns="91425" wrap="square" tIns="0">
            <a:normAutofit/>
          </a:bodyPr>
          <a:lstStyle>
            <a:lvl1pPr lvl="0" rtl="0" algn="r">
              <a:lnSpc>
                <a:spcPct val="100000"/>
              </a:lnSpc>
              <a:spcBef>
                <a:spcPts val="0"/>
              </a:spcBef>
              <a:spcAft>
                <a:spcPts val="0"/>
              </a:spcAft>
              <a:buClr>
                <a:schemeClr val="dk1"/>
              </a:buClr>
              <a:buSzPts val="3500"/>
              <a:buNone/>
              <a:defRPr sz="3500">
                <a:solidFill>
                  <a:schemeClr val="dk1"/>
                </a:solidFill>
              </a:defRPr>
            </a:lvl1pPr>
            <a:lvl2pPr lvl="1" rtl="0">
              <a:lnSpc>
                <a:spcPct val="100000"/>
              </a:lnSpc>
              <a:spcBef>
                <a:spcPts val="0"/>
              </a:spcBef>
              <a:spcAft>
                <a:spcPts val="0"/>
              </a:spcAft>
              <a:buSzPts val="4800"/>
              <a:buNone/>
              <a:defRPr sz="4800"/>
            </a:lvl2pPr>
            <a:lvl3pPr lvl="2" rtl="0">
              <a:lnSpc>
                <a:spcPct val="100000"/>
              </a:lnSpc>
              <a:spcBef>
                <a:spcPts val="0"/>
              </a:spcBef>
              <a:spcAft>
                <a:spcPts val="0"/>
              </a:spcAft>
              <a:buSzPts val="4800"/>
              <a:buNone/>
              <a:defRPr sz="4800"/>
            </a:lvl3pPr>
            <a:lvl4pPr lvl="3" rtl="0">
              <a:lnSpc>
                <a:spcPct val="100000"/>
              </a:lnSpc>
              <a:spcBef>
                <a:spcPts val="0"/>
              </a:spcBef>
              <a:spcAft>
                <a:spcPts val="0"/>
              </a:spcAft>
              <a:buSzPts val="4800"/>
              <a:buNone/>
              <a:defRPr sz="4800"/>
            </a:lvl4pPr>
            <a:lvl5pPr lvl="4" rtl="0">
              <a:lnSpc>
                <a:spcPct val="100000"/>
              </a:lnSpc>
              <a:spcBef>
                <a:spcPts val="0"/>
              </a:spcBef>
              <a:spcAft>
                <a:spcPts val="0"/>
              </a:spcAft>
              <a:buSzPts val="4800"/>
              <a:buNone/>
              <a:defRPr sz="4800"/>
            </a:lvl5pPr>
            <a:lvl6pPr lvl="5" rtl="0">
              <a:lnSpc>
                <a:spcPct val="100000"/>
              </a:lnSpc>
              <a:spcBef>
                <a:spcPts val="0"/>
              </a:spcBef>
              <a:spcAft>
                <a:spcPts val="0"/>
              </a:spcAft>
              <a:buSzPts val="4800"/>
              <a:buNone/>
              <a:defRPr sz="4800"/>
            </a:lvl6pPr>
            <a:lvl7pPr lvl="6" rtl="0">
              <a:lnSpc>
                <a:spcPct val="100000"/>
              </a:lnSpc>
              <a:spcBef>
                <a:spcPts val="0"/>
              </a:spcBef>
              <a:spcAft>
                <a:spcPts val="0"/>
              </a:spcAft>
              <a:buSzPts val="4800"/>
              <a:buNone/>
              <a:defRPr sz="4800"/>
            </a:lvl7pPr>
            <a:lvl8pPr lvl="7" rtl="0">
              <a:lnSpc>
                <a:spcPct val="100000"/>
              </a:lnSpc>
              <a:spcBef>
                <a:spcPts val="0"/>
              </a:spcBef>
              <a:spcAft>
                <a:spcPts val="0"/>
              </a:spcAft>
              <a:buSzPts val="4800"/>
              <a:buNone/>
              <a:defRPr sz="4800"/>
            </a:lvl8pPr>
            <a:lvl9pPr lvl="8" rtl="0">
              <a:lnSpc>
                <a:spcPct val="100000"/>
              </a:lnSpc>
              <a:spcBef>
                <a:spcPts val="0"/>
              </a:spcBef>
              <a:spcAft>
                <a:spcPts val="0"/>
              </a:spcAft>
              <a:buSzPts val="4800"/>
              <a:buNone/>
              <a:defRPr sz="4800"/>
            </a:lvl9pPr>
          </a:lstStyle>
          <a:p/>
        </p:txBody>
      </p:sp>
      <p:sp>
        <p:nvSpPr>
          <p:cNvPr id="242" name="Google Shape;242;p24"/>
          <p:cNvSpPr/>
          <p:nvPr/>
        </p:nvSpPr>
        <p:spPr>
          <a:xfrm>
            <a:off x="5865073" y="3429550"/>
            <a:ext cx="1215342" cy="259665"/>
          </a:xfrm>
          <a:custGeom>
            <a:rect b="b" l="l" r="r" t="t"/>
            <a:pathLst>
              <a:path extrusionOk="0" h="8298" w="30813">
                <a:moveTo>
                  <a:pt x="0" y="1"/>
                </a:moveTo>
                <a:lnTo>
                  <a:pt x="0" y="8297"/>
                </a:lnTo>
                <a:lnTo>
                  <a:pt x="30813" y="8297"/>
                </a:lnTo>
                <a:lnTo>
                  <a:pt x="308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24"/>
          <p:cNvSpPr/>
          <p:nvPr/>
        </p:nvSpPr>
        <p:spPr>
          <a:xfrm>
            <a:off x="8018936" y="3429550"/>
            <a:ext cx="1124989" cy="259686"/>
          </a:xfrm>
          <a:custGeom>
            <a:rect b="b" l="l" r="r" t="t"/>
            <a:pathLst>
              <a:path extrusionOk="0" h="8298" w="35945">
                <a:moveTo>
                  <a:pt x="1" y="1"/>
                </a:moveTo>
                <a:lnTo>
                  <a:pt x="1" y="8297"/>
                </a:lnTo>
                <a:lnTo>
                  <a:pt x="35945" y="8297"/>
                </a:lnTo>
                <a:lnTo>
                  <a:pt x="3594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24"/>
          <p:cNvSpPr/>
          <p:nvPr/>
        </p:nvSpPr>
        <p:spPr>
          <a:xfrm>
            <a:off x="7083824" y="3429550"/>
            <a:ext cx="259727" cy="259665"/>
          </a:xfrm>
          <a:custGeom>
            <a:rect b="b" l="l" r="r" t="t"/>
            <a:pathLst>
              <a:path extrusionOk="0" h="8298" w="8298">
                <a:moveTo>
                  <a:pt x="0" y="1"/>
                </a:moveTo>
                <a:lnTo>
                  <a:pt x="0" y="8297"/>
                </a:lnTo>
                <a:lnTo>
                  <a:pt x="8297" y="8297"/>
                </a:lnTo>
                <a:lnTo>
                  <a:pt x="829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24"/>
          <p:cNvSpPr/>
          <p:nvPr/>
        </p:nvSpPr>
        <p:spPr>
          <a:xfrm>
            <a:off x="7496607" y="3429550"/>
            <a:ext cx="259707" cy="259686"/>
          </a:xfrm>
          <a:custGeom>
            <a:rect b="b" l="l" r="r" t="t"/>
            <a:pathLst>
              <a:path extrusionOk="0" h="8298" w="8298">
                <a:moveTo>
                  <a:pt x="1" y="1"/>
                </a:moveTo>
                <a:lnTo>
                  <a:pt x="1" y="8297"/>
                </a:lnTo>
                <a:lnTo>
                  <a:pt x="8297" y="8297"/>
                </a:lnTo>
                <a:lnTo>
                  <a:pt x="829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s">
  <p:cSld name="CUSTOM_8">
    <p:spTree>
      <p:nvGrpSpPr>
        <p:cNvPr id="246" name="Shape 246"/>
        <p:cNvGrpSpPr/>
        <p:nvPr/>
      </p:nvGrpSpPr>
      <p:grpSpPr>
        <a:xfrm>
          <a:off x="0" y="0"/>
          <a:ext cx="0" cy="0"/>
          <a:chOff x="0" y="0"/>
          <a:chExt cx="0" cy="0"/>
        </a:xfrm>
      </p:grpSpPr>
      <p:sp>
        <p:nvSpPr>
          <p:cNvPr id="247" name="Google Shape;247;p25"/>
          <p:cNvSpPr/>
          <p:nvPr/>
        </p:nvSpPr>
        <p:spPr>
          <a:xfrm>
            <a:off x="5445850" y="1359975"/>
            <a:ext cx="3697248" cy="1208576"/>
          </a:xfrm>
          <a:custGeom>
            <a:rect b="b" l="l" r="r" t="t"/>
            <a:pathLst>
              <a:path extrusionOk="0" h="37768" w="115539">
                <a:moveTo>
                  <a:pt x="1" y="0"/>
                </a:moveTo>
                <a:lnTo>
                  <a:pt x="115539" y="0"/>
                </a:lnTo>
                <a:lnTo>
                  <a:pt x="115539" y="37767"/>
                </a:lnTo>
                <a:lnTo>
                  <a:pt x="1" y="37767"/>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25"/>
          <p:cNvSpPr/>
          <p:nvPr/>
        </p:nvSpPr>
        <p:spPr>
          <a:xfrm>
            <a:off x="-899" y="2568525"/>
            <a:ext cx="3697248" cy="1208544"/>
          </a:xfrm>
          <a:custGeom>
            <a:rect b="b" l="l" r="r" t="t"/>
            <a:pathLst>
              <a:path extrusionOk="0" h="37767" w="115539">
                <a:moveTo>
                  <a:pt x="0" y="0"/>
                </a:moveTo>
                <a:lnTo>
                  <a:pt x="115538" y="0"/>
                </a:lnTo>
                <a:lnTo>
                  <a:pt x="115538" y="37767"/>
                </a:lnTo>
                <a:lnTo>
                  <a:pt x="0" y="37767"/>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25"/>
          <p:cNvSpPr/>
          <p:nvPr/>
        </p:nvSpPr>
        <p:spPr>
          <a:xfrm>
            <a:off x="-905" y="-3217"/>
            <a:ext cx="3697248" cy="357024"/>
          </a:xfrm>
          <a:custGeom>
            <a:rect b="b" l="l" r="r" t="t"/>
            <a:pathLst>
              <a:path extrusionOk="0" h="11157" w="115539">
                <a:moveTo>
                  <a:pt x="0" y="0"/>
                </a:moveTo>
                <a:lnTo>
                  <a:pt x="115538" y="0"/>
                </a:lnTo>
                <a:lnTo>
                  <a:pt x="115538" y="11156"/>
                </a:lnTo>
                <a:lnTo>
                  <a:pt x="0" y="11156"/>
                </a:lnTo>
                <a:close/>
              </a:path>
            </a:pathLst>
          </a:custGeom>
          <a:solidFill>
            <a:srgbClr val="FFFFFF">
              <a:alpha val="188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25"/>
          <p:cNvSpPr/>
          <p:nvPr/>
        </p:nvSpPr>
        <p:spPr>
          <a:xfrm>
            <a:off x="-905" y="3584623"/>
            <a:ext cx="417216" cy="384864"/>
          </a:xfrm>
          <a:custGeom>
            <a:rect b="b" l="l" r="r" t="t"/>
            <a:pathLst>
              <a:path extrusionOk="0" h="12027" w="13038">
                <a:moveTo>
                  <a:pt x="0" y="1"/>
                </a:moveTo>
                <a:lnTo>
                  <a:pt x="13037" y="1"/>
                </a:lnTo>
                <a:lnTo>
                  <a:pt x="13037" y="12026"/>
                </a:lnTo>
                <a:lnTo>
                  <a:pt x="0" y="12026"/>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25"/>
          <p:cNvSpPr/>
          <p:nvPr/>
        </p:nvSpPr>
        <p:spPr>
          <a:xfrm>
            <a:off x="8017591" y="1161103"/>
            <a:ext cx="1125504" cy="384832"/>
          </a:xfrm>
          <a:custGeom>
            <a:rect b="b" l="l" r="r" t="t"/>
            <a:pathLst>
              <a:path extrusionOk="0" h="12026" w="35172">
                <a:moveTo>
                  <a:pt x="1" y="0"/>
                </a:moveTo>
                <a:lnTo>
                  <a:pt x="35172" y="0"/>
                </a:lnTo>
                <a:lnTo>
                  <a:pt x="35172" y="12026"/>
                </a:lnTo>
                <a:lnTo>
                  <a:pt x="1" y="12026"/>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25"/>
          <p:cNvSpPr txBox="1"/>
          <p:nvPr>
            <p:ph idx="1" type="subTitle"/>
          </p:nvPr>
        </p:nvSpPr>
        <p:spPr>
          <a:xfrm>
            <a:off x="5626675" y="1941426"/>
            <a:ext cx="2391600" cy="466200"/>
          </a:xfrm>
          <a:prstGeom prst="rect">
            <a:avLst/>
          </a:prstGeom>
        </p:spPr>
        <p:txBody>
          <a:bodyPr anchorCtr="0" anchor="t" bIns="91425" lIns="91425" spcFirstLastPara="1" rIns="91425" wrap="square" tIns="0">
            <a:normAutofit/>
          </a:bodyPr>
          <a:lstStyle>
            <a:lvl1pPr lvl="0" rtl="0">
              <a:lnSpc>
                <a:spcPct val="100000"/>
              </a:lnSpc>
              <a:spcBef>
                <a:spcPts val="0"/>
              </a:spcBef>
              <a:spcAft>
                <a:spcPts val="0"/>
              </a:spcAft>
              <a:buClr>
                <a:schemeClr val="dk1"/>
              </a:buClr>
              <a:buSzPts val="1400"/>
              <a:buNone/>
              <a:defRPr sz="1400">
                <a:solidFill>
                  <a:schemeClr val="dk1"/>
                </a:solidFill>
              </a:defRPr>
            </a:lvl1pPr>
            <a:lvl2pPr lvl="1" rtl="0">
              <a:lnSpc>
                <a:spcPct val="100000"/>
              </a:lnSpc>
              <a:spcBef>
                <a:spcPts val="0"/>
              </a:spcBef>
              <a:spcAft>
                <a:spcPts val="0"/>
              </a:spcAft>
              <a:buClr>
                <a:schemeClr val="dk1"/>
              </a:buClr>
              <a:buSzPts val="1500"/>
              <a:buNone/>
              <a:defRPr sz="1500">
                <a:solidFill>
                  <a:schemeClr val="dk1"/>
                </a:solidFill>
              </a:defRPr>
            </a:lvl2pPr>
            <a:lvl3pPr lvl="2" rtl="0">
              <a:lnSpc>
                <a:spcPct val="100000"/>
              </a:lnSpc>
              <a:spcBef>
                <a:spcPts val="0"/>
              </a:spcBef>
              <a:spcAft>
                <a:spcPts val="0"/>
              </a:spcAft>
              <a:buClr>
                <a:schemeClr val="dk1"/>
              </a:buClr>
              <a:buSzPts val="1500"/>
              <a:buNone/>
              <a:defRPr sz="1500">
                <a:solidFill>
                  <a:schemeClr val="dk1"/>
                </a:solidFill>
              </a:defRPr>
            </a:lvl3pPr>
            <a:lvl4pPr lvl="3" rtl="0">
              <a:lnSpc>
                <a:spcPct val="100000"/>
              </a:lnSpc>
              <a:spcBef>
                <a:spcPts val="0"/>
              </a:spcBef>
              <a:spcAft>
                <a:spcPts val="0"/>
              </a:spcAft>
              <a:buClr>
                <a:schemeClr val="dk1"/>
              </a:buClr>
              <a:buSzPts val="1500"/>
              <a:buNone/>
              <a:defRPr sz="1500">
                <a:solidFill>
                  <a:schemeClr val="dk1"/>
                </a:solidFill>
              </a:defRPr>
            </a:lvl4pPr>
            <a:lvl5pPr lvl="4" rtl="0">
              <a:lnSpc>
                <a:spcPct val="100000"/>
              </a:lnSpc>
              <a:spcBef>
                <a:spcPts val="0"/>
              </a:spcBef>
              <a:spcAft>
                <a:spcPts val="0"/>
              </a:spcAft>
              <a:buClr>
                <a:schemeClr val="dk1"/>
              </a:buClr>
              <a:buSzPts val="1500"/>
              <a:buNone/>
              <a:defRPr sz="1500">
                <a:solidFill>
                  <a:schemeClr val="dk1"/>
                </a:solidFill>
              </a:defRPr>
            </a:lvl5pPr>
            <a:lvl6pPr lvl="5" rtl="0">
              <a:lnSpc>
                <a:spcPct val="100000"/>
              </a:lnSpc>
              <a:spcBef>
                <a:spcPts val="0"/>
              </a:spcBef>
              <a:spcAft>
                <a:spcPts val="0"/>
              </a:spcAft>
              <a:buClr>
                <a:schemeClr val="dk1"/>
              </a:buClr>
              <a:buSzPts val="1500"/>
              <a:buNone/>
              <a:defRPr sz="1500">
                <a:solidFill>
                  <a:schemeClr val="dk1"/>
                </a:solidFill>
              </a:defRPr>
            </a:lvl6pPr>
            <a:lvl7pPr lvl="6" rtl="0">
              <a:lnSpc>
                <a:spcPct val="100000"/>
              </a:lnSpc>
              <a:spcBef>
                <a:spcPts val="0"/>
              </a:spcBef>
              <a:spcAft>
                <a:spcPts val="0"/>
              </a:spcAft>
              <a:buClr>
                <a:schemeClr val="dk1"/>
              </a:buClr>
              <a:buSzPts val="1500"/>
              <a:buNone/>
              <a:defRPr sz="1500">
                <a:solidFill>
                  <a:schemeClr val="dk1"/>
                </a:solidFill>
              </a:defRPr>
            </a:lvl7pPr>
            <a:lvl8pPr lvl="7" rtl="0">
              <a:lnSpc>
                <a:spcPct val="100000"/>
              </a:lnSpc>
              <a:spcBef>
                <a:spcPts val="0"/>
              </a:spcBef>
              <a:spcAft>
                <a:spcPts val="0"/>
              </a:spcAft>
              <a:buClr>
                <a:schemeClr val="dk1"/>
              </a:buClr>
              <a:buSzPts val="1500"/>
              <a:buNone/>
              <a:defRPr sz="1500">
                <a:solidFill>
                  <a:schemeClr val="dk1"/>
                </a:solidFill>
              </a:defRPr>
            </a:lvl8pPr>
            <a:lvl9pPr lvl="8" rtl="0">
              <a:lnSpc>
                <a:spcPct val="100000"/>
              </a:lnSpc>
              <a:spcBef>
                <a:spcPts val="0"/>
              </a:spcBef>
              <a:spcAft>
                <a:spcPts val="0"/>
              </a:spcAft>
              <a:buClr>
                <a:schemeClr val="dk1"/>
              </a:buClr>
              <a:buSzPts val="1500"/>
              <a:buNone/>
              <a:defRPr sz="1500">
                <a:solidFill>
                  <a:schemeClr val="dk1"/>
                </a:solidFill>
              </a:defRPr>
            </a:lvl9pPr>
          </a:lstStyle>
          <a:p/>
        </p:txBody>
      </p:sp>
      <p:sp>
        <p:nvSpPr>
          <p:cNvPr id="253" name="Google Shape;253;p25"/>
          <p:cNvSpPr txBox="1"/>
          <p:nvPr>
            <p:ph idx="2" type="subTitle"/>
          </p:nvPr>
        </p:nvSpPr>
        <p:spPr>
          <a:xfrm>
            <a:off x="1129300" y="3151101"/>
            <a:ext cx="2391600" cy="468300"/>
          </a:xfrm>
          <a:prstGeom prst="rect">
            <a:avLst/>
          </a:prstGeom>
        </p:spPr>
        <p:txBody>
          <a:bodyPr anchorCtr="0" anchor="t" bIns="91425" lIns="91425" spcFirstLastPara="1" rIns="91425" wrap="square" tIns="0">
            <a:normAutofit/>
          </a:bodyPr>
          <a:lstStyle>
            <a:lvl1pPr lvl="0" rtl="0" algn="r">
              <a:lnSpc>
                <a:spcPct val="100000"/>
              </a:lnSpc>
              <a:spcBef>
                <a:spcPts val="0"/>
              </a:spcBef>
              <a:spcAft>
                <a:spcPts val="0"/>
              </a:spcAft>
              <a:buSzPts val="1500"/>
              <a:buNone/>
              <a:defRPr sz="1400"/>
            </a:lvl1pPr>
            <a:lvl2pPr lvl="1" rtl="0" algn="r">
              <a:lnSpc>
                <a:spcPct val="100000"/>
              </a:lnSpc>
              <a:spcBef>
                <a:spcPts val="0"/>
              </a:spcBef>
              <a:spcAft>
                <a:spcPts val="0"/>
              </a:spcAft>
              <a:buSzPts val="1500"/>
              <a:buNone/>
              <a:defRPr sz="1500"/>
            </a:lvl2pPr>
            <a:lvl3pPr lvl="2" rtl="0" algn="r">
              <a:lnSpc>
                <a:spcPct val="100000"/>
              </a:lnSpc>
              <a:spcBef>
                <a:spcPts val="0"/>
              </a:spcBef>
              <a:spcAft>
                <a:spcPts val="0"/>
              </a:spcAft>
              <a:buSzPts val="1500"/>
              <a:buNone/>
              <a:defRPr sz="1500"/>
            </a:lvl3pPr>
            <a:lvl4pPr lvl="3" rtl="0" algn="r">
              <a:lnSpc>
                <a:spcPct val="100000"/>
              </a:lnSpc>
              <a:spcBef>
                <a:spcPts val="0"/>
              </a:spcBef>
              <a:spcAft>
                <a:spcPts val="0"/>
              </a:spcAft>
              <a:buSzPts val="1500"/>
              <a:buNone/>
              <a:defRPr sz="1500"/>
            </a:lvl4pPr>
            <a:lvl5pPr lvl="4" rtl="0" algn="r">
              <a:lnSpc>
                <a:spcPct val="100000"/>
              </a:lnSpc>
              <a:spcBef>
                <a:spcPts val="0"/>
              </a:spcBef>
              <a:spcAft>
                <a:spcPts val="0"/>
              </a:spcAft>
              <a:buSzPts val="1500"/>
              <a:buNone/>
              <a:defRPr sz="1500"/>
            </a:lvl5pPr>
            <a:lvl6pPr lvl="5" rtl="0" algn="r">
              <a:lnSpc>
                <a:spcPct val="100000"/>
              </a:lnSpc>
              <a:spcBef>
                <a:spcPts val="0"/>
              </a:spcBef>
              <a:spcAft>
                <a:spcPts val="0"/>
              </a:spcAft>
              <a:buSzPts val="1500"/>
              <a:buNone/>
              <a:defRPr sz="1500"/>
            </a:lvl6pPr>
            <a:lvl7pPr lvl="6" rtl="0" algn="r">
              <a:lnSpc>
                <a:spcPct val="100000"/>
              </a:lnSpc>
              <a:spcBef>
                <a:spcPts val="0"/>
              </a:spcBef>
              <a:spcAft>
                <a:spcPts val="0"/>
              </a:spcAft>
              <a:buSzPts val="1500"/>
              <a:buNone/>
              <a:defRPr sz="1500"/>
            </a:lvl7pPr>
            <a:lvl8pPr lvl="7" rtl="0" algn="r">
              <a:lnSpc>
                <a:spcPct val="100000"/>
              </a:lnSpc>
              <a:spcBef>
                <a:spcPts val="0"/>
              </a:spcBef>
              <a:spcAft>
                <a:spcPts val="0"/>
              </a:spcAft>
              <a:buSzPts val="1500"/>
              <a:buNone/>
              <a:defRPr sz="1500"/>
            </a:lvl8pPr>
            <a:lvl9pPr lvl="8" rtl="0" algn="r">
              <a:lnSpc>
                <a:spcPct val="100000"/>
              </a:lnSpc>
              <a:spcBef>
                <a:spcPts val="0"/>
              </a:spcBef>
              <a:spcAft>
                <a:spcPts val="0"/>
              </a:spcAft>
              <a:buSzPts val="1500"/>
              <a:buNone/>
              <a:defRPr sz="1500"/>
            </a:lvl9pPr>
          </a:lstStyle>
          <a:p/>
        </p:txBody>
      </p:sp>
      <p:sp>
        <p:nvSpPr>
          <p:cNvPr id="254" name="Google Shape;254;p25"/>
          <p:cNvSpPr txBox="1"/>
          <p:nvPr>
            <p:ph type="title"/>
          </p:nvPr>
        </p:nvSpPr>
        <p:spPr>
          <a:xfrm>
            <a:off x="1125100" y="2794025"/>
            <a:ext cx="2395800" cy="263400"/>
          </a:xfrm>
          <a:prstGeom prst="rect">
            <a:avLst/>
          </a:prstGeom>
        </p:spPr>
        <p:txBody>
          <a:bodyPr anchorCtr="0" anchor="ctr" bIns="0" lIns="91425" spcFirstLastPara="1" rIns="91425" wrap="square" tIns="0">
            <a:normAutofit/>
          </a:bodyPr>
          <a:lstStyle>
            <a:lvl1pPr lvl="0" rtl="0" algn="r">
              <a:lnSpc>
                <a:spcPct val="100000"/>
              </a:lnSpc>
              <a:spcBef>
                <a:spcPts val="0"/>
              </a:spcBef>
              <a:spcAft>
                <a:spcPts val="0"/>
              </a:spcAft>
              <a:buSzPts val="2200"/>
              <a:buNone/>
              <a:defRPr sz="2200"/>
            </a:lvl1pPr>
            <a:lvl2pPr lvl="1" rtl="0" algn="r">
              <a:lnSpc>
                <a:spcPct val="100000"/>
              </a:lnSpc>
              <a:spcBef>
                <a:spcPts val="0"/>
              </a:spcBef>
              <a:spcAft>
                <a:spcPts val="0"/>
              </a:spcAft>
              <a:buSzPts val="4800"/>
              <a:buNone/>
              <a:defRPr sz="4800"/>
            </a:lvl2pPr>
            <a:lvl3pPr lvl="2" rtl="0" algn="r">
              <a:lnSpc>
                <a:spcPct val="100000"/>
              </a:lnSpc>
              <a:spcBef>
                <a:spcPts val="0"/>
              </a:spcBef>
              <a:spcAft>
                <a:spcPts val="0"/>
              </a:spcAft>
              <a:buSzPts val="4800"/>
              <a:buNone/>
              <a:defRPr sz="4800"/>
            </a:lvl3pPr>
            <a:lvl4pPr lvl="3" rtl="0" algn="r">
              <a:lnSpc>
                <a:spcPct val="100000"/>
              </a:lnSpc>
              <a:spcBef>
                <a:spcPts val="0"/>
              </a:spcBef>
              <a:spcAft>
                <a:spcPts val="0"/>
              </a:spcAft>
              <a:buSzPts val="4800"/>
              <a:buNone/>
              <a:defRPr sz="4800"/>
            </a:lvl4pPr>
            <a:lvl5pPr lvl="4" rtl="0" algn="r">
              <a:lnSpc>
                <a:spcPct val="100000"/>
              </a:lnSpc>
              <a:spcBef>
                <a:spcPts val="0"/>
              </a:spcBef>
              <a:spcAft>
                <a:spcPts val="0"/>
              </a:spcAft>
              <a:buSzPts val="4800"/>
              <a:buNone/>
              <a:defRPr sz="4800"/>
            </a:lvl5pPr>
            <a:lvl6pPr lvl="5" rtl="0" algn="r">
              <a:lnSpc>
                <a:spcPct val="100000"/>
              </a:lnSpc>
              <a:spcBef>
                <a:spcPts val="0"/>
              </a:spcBef>
              <a:spcAft>
                <a:spcPts val="0"/>
              </a:spcAft>
              <a:buSzPts val="4800"/>
              <a:buNone/>
              <a:defRPr sz="4800"/>
            </a:lvl6pPr>
            <a:lvl7pPr lvl="6" rtl="0" algn="r">
              <a:lnSpc>
                <a:spcPct val="100000"/>
              </a:lnSpc>
              <a:spcBef>
                <a:spcPts val="0"/>
              </a:spcBef>
              <a:spcAft>
                <a:spcPts val="0"/>
              </a:spcAft>
              <a:buSzPts val="4800"/>
              <a:buNone/>
              <a:defRPr sz="4800"/>
            </a:lvl7pPr>
            <a:lvl8pPr lvl="7" rtl="0" algn="r">
              <a:lnSpc>
                <a:spcPct val="100000"/>
              </a:lnSpc>
              <a:spcBef>
                <a:spcPts val="0"/>
              </a:spcBef>
              <a:spcAft>
                <a:spcPts val="0"/>
              </a:spcAft>
              <a:buSzPts val="4800"/>
              <a:buNone/>
              <a:defRPr sz="4800"/>
            </a:lvl8pPr>
            <a:lvl9pPr lvl="8" rtl="0" algn="r">
              <a:lnSpc>
                <a:spcPct val="100000"/>
              </a:lnSpc>
              <a:spcBef>
                <a:spcPts val="0"/>
              </a:spcBef>
              <a:spcAft>
                <a:spcPts val="0"/>
              </a:spcAft>
              <a:buSzPts val="4800"/>
              <a:buNone/>
              <a:defRPr sz="4800"/>
            </a:lvl9pPr>
          </a:lstStyle>
          <a:p/>
        </p:txBody>
      </p:sp>
      <p:sp>
        <p:nvSpPr>
          <p:cNvPr id="255" name="Google Shape;255;p25"/>
          <p:cNvSpPr txBox="1"/>
          <p:nvPr>
            <p:ph idx="3" type="title"/>
          </p:nvPr>
        </p:nvSpPr>
        <p:spPr>
          <a:xfrm>
            <a:off x="5626675" y="1582550"/>
            <a:ext cx="2395800" cy="265200"/>
          </a:xfrm>
          <a:prstGeom prst="rect">
            <a:avLst/>
          </a:prstGeom>
        </p:spPr>
        <p:txBody>
          <a:bodyPr anchorCtr="0" anchor="ctr" bIns="0" lIns="91425" spcFirstLastPara="1" rIns="91425" wrap="square" tIns="0">
            <a:normAutofit/>
          </a:bodyPr>
          <a:lstStyle>
            <a:lvl1pPr lvl="0" rtl="0">
              <a:lnSpc>
                <a:spcPct val="100000"/>
              </a:lnSpc>
              <a:spcBef>
                <a:spcPts val="0"/>
              </a:spcBef>
              <a:spcAft>
                <a:spcPts val="0"/>
              </a:spcAft>
              <a:buClr>
                <a:schemeClr val="dk1"/>
              </a:buClr>
              <a:buSzPts val="2200"/>
              <a:buNone/>
              <a:defRPr sz="2200">
                <a:solidFill>
                  <a:schemeClr val="dk1"/>
                </a:solidFill>
              </a:defRPr>
            </a:lvl1pPr>
            <a:lvl2pPr lvl="1" rtl="0">
              <a:lnSpc>
                <a:spcPct val="100000"/>
              </a:lnSpc>
              <a:spcBef>
                <a:spcPts val="0"/>
              </a:spcBef>
              <a:spcAft>
                <a:spcPts val="0"/>
              </a:spcAft>
              <a:buSzPts val="4800"/>
              <a:buNone/>
              <a:defRPr sz="4800"/>
            </a:lvl2pPr>
            <a:lvl3pPr lvl="2" rtl="0">
              <a:lnSpc>
                <a:spcPct val="100000"/>
              </a:lnSpc>
              <a:spcBef>
                <a:spcPts val="0"/>
              </a:spcBef>
              <a:spcAft>
                <a:spcPts val="0"/>
              </a:spcAft>
              <a:buSzPts val="4800"/>
              <a:buNone/>
              <a:defRPr sz="4800"/>
            </a:lvl3pPr>
            <a:lvl4pPr lvl="3" rtl="0">
              <a:lnSpc>
                <a:spcPct val="100000"/>
              </a:lnSpc>
              <a:spcBef>
                <a:spcPts val="0"/>
              </a:spcBef>
              <a:spcAft>
                <a:spcPts val="0"/>
              </a:spcAft>
              <a:buSzPts val="4800"/>
              <a:buNone/>
              <a:defRPr sz="4800"/>
            </a:lvl4pPr>
            <a:lvl5pPr lvl="4" rtl="0">
              <a:lnSpc>
                <a:spcPct val="100000"/>
              </a:lnSpc>
              <a:spcBef>
                <a:spcPts val="0"/>
              </a:spcBef>
              <a:spcAft>
                <a:spcPts val="0"/>
              </a:spcAft>
              <a:buSzPts val="4800"/>
              <a:buNone/>
              <a:defRPr sz="4800"/>
            </a:lvl5pPr>
            <a:lvl6pPr lvl="5" rtl="0">
              <a:lnSpc>
                <a:spcPct val="100000"/>
              </a:lnSpc>
              <a:spcBef>
                <a:spcPts val="0"/>
              </a:spcBef>
              <a:spcAft>
                <a:spcPts val="0"/>
              </a:spcAft>
              <a:buSzPts val="4800"/>
              <a:buNone/>
              <a:defRPr sz="4800"/>
            </a:lvl6pPr>
            <a:lvl7pPr lvl="6" rtl="0">
              <a:lnSpc>
                <a:spcPct val="100000"/>
              </a:lnSpc>
              <a:spcBef>
                <a:spcPts val="0"/>
              </a:spcBef>
              <a:spcAft>
                <a:spcPts val="0"/>
              </a:spcAft>
              <a:buSzPts val="4800"/>
              <a:buNone/>
              <a:defRPr sz="4800"/>
            </a:lvl7pPr>
            <a:lvl8pPr lvl="7" rtl="0">
              <a:lnSpc>
                <a:spcPct val="100000"/>
              </a:lnSpc>
              <a:spcBef>
                <a:spcPts val="0"/>
              </a:spcBef>
              <a:spcAft>
                <a:spcPts val="0"/>
              </a:spcAft>
              <a:buSzPts val="4800"/>
              <a:buNone/>
              <a:defRPr sz="4800"/>
            </a:lvl8pPr>
            <a:lvl9pPr lvl="8" rtl="0">
              <a:lnSpc>
                <a:spcPct val="100000"/>
              </a:lnSpc>
              <a:spcBef>
                <a:spcPts val="0"/>
              </a:spcBef>
              <a:spcAft>
                <a:spcPts val="0"/>
              </a:spcAft>
              <a:buSzPts val="4800"/>
              <a:buNone/>
              <a:defRPr sz="4800"/>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256" name="Shape 256"/>
        <p:cNvGrpSpPr/>
        <p:nvPr/>
      </p:nvGrpSpPr>
      <p:grpSpPr>
        <a:xfrm>
          <a:off x="0" y="0"/>
          <a:ext cx="0" cy="0"/>
          <a:chOff x="0" y="0"/>
          <a:chExt cx="0" cy="0"/>
        </a:xfrm>
      </p:grpSpPr>
      <p:sp>
        <p:nvSpPr>
          <p:cNvPr id="257" name="Google Shape;257;p26"/>
          <p:cNvSpPr txBox="1"/>
          <p:nvPr>
            <p:ph type="title"/>
          </p:nvPr>
        </p:nvSpPr>
        <p:spPr>
          <a:xfrm>
            <a:off x="1278050" y="343200"/>
            <a:ext cx="6588000" cy="669000"/>
          </a:xfrm>
          <a:prstGeom prst="rect">
            <a:avLst/>
          </a:prstGeom>
        </p:spPr>
        <p:txBody>
          <a:bodyPr anchorCtr="0" anchor="t" bIns="91425" lIns="91425" spcFirstLastPara="1" rIns="91425" wrap="square" tIns="91425">
            <a:normAutofit/>
          </a:bodyPr>
          <a:lstStyle>
            <a:lvl1pPr lvl="0" rtl="0" algn="ctr">
              <a:spcBef>
                <a:spcPts val="0"/>
              </a:spcBef>
              <a:spcAft>
                <a:spcPts val="0"/>
              </a:spcAft>
              <a:buNone/>
              <a:defRPr sz="3000">
                <a:solidFill>
                  <a:schemeClr val="dk2"/>
                </a:solidFill>
              </a:defRPr>
            </a:lvl1pPr>
            <a:lvl2pPr lvl="1" rtl="0" algn="ctr">
              <a:spcBef>
                <a:spcPts val="0"/>
              </a:spcBef>
              <a:spcAft>
                <a:spcPts val="0"/>
              </a:spcAft>
              <a:buNone/>
              <a:defRPr sz="3000"/>
            </a:lvl2pPr>
            <a:lvl3pPr lvl="2" rtl="0" algn="ctr">
              <a:spcBef>
                <a:spcPts val="0"/>
              </a:spcBef>
              <a:spcAft>
                <a:spcPts val="0"/>
              </a:spcAft>
              <a:buNone/>
              <a:defRPr sz="3000"/>
            </a:lvl3pPr>
            <a:lvl4pPr lvl="3" rtl="0" algn="ctr">
              <a:spcBef>
                <a:spcPts val="0"/>
              </a:spcBef>
              <a:spcAft>
                <a:spcPts val="0"/>
              </a:spcAft>
              <a:buNone/>
              <a:defRPr sz="3000"/>
            </a:lvl4pPr>
            <a:lvl5pPr lvl="4" rtl="0" algn="ctr">
              <a:spcBef>
                <a:spcPts val="0"/>
              </a:spcBef>
              <a:spcAft>
                <a:spcPts val="0"/>
              </a:spcAft>
              <a:buNone/>
              <a:defRPr sz="3000"/>
            </a:lvl5pPr>
            <a:lvl6pPr lvl="5" rtl="0" algn="ctr">
              <a:spcBef>
                <a:spcPts val="0"/>
              </a:spcBef>
              <a:spcAft>
                <a:spcPts val="0"/>
              </a:spcAft>
              <a:buNone/>
              <a:defRPr sz="3000"/>
            </a:lvl6pPr>
            <a:lvl7pPr lvl="6" rtl="0" algn="ctr">
              <a:spcBef>
                <a:spcPts val="0"/>
              </a:spcBef>
              <a:spcAft>
                <a:spcPts val="0"/>
              </a:spcAft>
              <a:buNone/>
              <a:defRPr sz="3000"/>
            </a:lvl7pPr>
            <a:lvl8pPr lvl="7" rtl="0" algn="ctr">
              <a:spcBef>
                <a:spcPts val="0"/>
              </a:spcBef>
              <a:spcAft>
                <a:spcPts val="0"/>
              </a:spcAft>
              <a:buNone/>
              <a:defRPr sz="3000"/>
            </a:lvl8pPr>
            <a:lvl9pPr lvl="8" rtl="0" algn="ctr">
              <a:spcBef>
                <a:spcPts val="0"/>
              </a:spcBef>
              <a:spcAft>
                <a:spcPts val="0"/>
              </a:spcAft>
              <a:buNone/>
              <a:defRPr sz="3000"/>
            </a:lvl9pPr>
          </a:lstStyle>
          <a:p/>
        </p:txBody>
      </p:sp>
      <p:sp>
        <p:nvSpPr>
          <p:cNvPr id="258" name="Google Shape;258;p26"/>
          <p:cNvSpPr txBox="1"/>
          <p:nvPr>
            <p:ph idx="1" type="subTitle"/>
          </p:nvPr>
        </p:nvSpPr>
        <p:spPr>
          <a:xfrm>
            <a:off x="2773575" y="3109000"/>
            <a:ext cx="2226600" cy="8439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1400"/>
              <a:buNone/>
              <a:defRPr sz="1400"/>
            </a:lvl1pPr>
            <a:lvl2pPr lvl="1" rtl="0">
              <a:lnSpc>
                <a:spcPct val="100000"/>
              </a:lnSpc>
              <a:spcBef>
                <a:spcPts val="0"/>
              </a:spcBef>
              <a:spcAft>
                <a:spcPts val="0"/>
              </a:spcAft>
              <a:buClr>
                <a:schemeClr val="dk1"/>
              </a:buClr>
              <a:buSzPts val="2800"/>
              <a:buNone/>
              <a:defRPr sz="2800">
                <a:solidFill>
                  <a:schemeClr val="dk1"/>
                </a:solidFill>
              </a:defRPr>
            </a:lvl2pPr>
            <a:lvl3pPr lvl="2" rtl="0">
              <a:lnSpc>
                <a:spcPct val="100000"/>
              </a:lnSpc>
              <a:spcBef>
                <a:spcPts val="0"/>
              </a:spcBef>
              <a:spcAft>
                <a:spcPts val="0"/>
              </a:spcAft>
              <a:buClr>
                <a:schemeClr val="dk1"/>
              </a:buClr>
              <a:buSzPts val="2800"/>
              <a:buNone/>
              <a:defRPr sz="2800">
                <a:solidFill>
                  <a:schemeClr val="dk1"/>
                </a:solidFill>
              </a:defRPr>
            </a:lvl3pPr>
            <a:lvl4pPr lvl="3" rtl="0">
              <a:lnSpc>
                <a:spcPct val="100000"/>
              </a:lnSpc>
              <a:spcBef>
                <a:spcPts val="0"/>
              </a:spcBef>
              <a:spcAft>
                <a:spcPts val="0"/>
              </a:spcAft>
              <a:buClr>
                <a:schemeClr val="dk1"/>
              </a:buClr>
              <a:buSzPts val="2800"/>
              <a:buNone/>
              <a:defRPr sz="2800">
                <a:solidFill>
                  <a:schemeClr val="dk1"/>
                </a:solidFill>
              </a:defRPr>
            </a:lvl4pPr>
            <a:lvl5pPr lvl="4" rtl="0">
              <a:lnSpc>
                <a:spcPct val="100000"/>
              </a:lnSpc>
              <a:spcBef>
                <a:spcPts val="0"/>
              </a:spcBef>
              <a:spcAft>
                <a:spcPts val="0"/>
              </a:spcAft>
              <a:buClr>
                <a:schemeClr val="dk1"/>
              </a:buClr>
              <a:buSzPts val="2800"/>
              <a:buNone/>
              <a:defRPr sz="2800">
                <a:solidFill>
                  <a:schemeClr val="dk1"/>
                </a:solidFill>
              </a:defRPr>
            </a:lvl5pPr>
            <a:lvl6pPr lvl="5" rtl="0">
              <a:lnSpc>
                <a:spcPct val="100000"/>
              </a:lnSpc>
              <a:spcBef>
                <a:spcPts val="0"/>
              </a:spcBef>
              <a:spcAft>
                <a:spcPts val="0"/>
              </a:spcAft>
              <a:buClr>
                <a:schemeClr val="dk1"/>
              </a:buClr>
              <a:buSzPts val="2800"/>
              <a:buNone/>
              <a:defRPr sz="2800">
                <a:solidFill>
                  <a:schemeClr val="dk1"/>
                </a:solidFill>
              </a:defRPr>
            </a:lvl6pPr>
            <a:lvl7pPr lvl="6" rtl="0">
              <a:lnSpc>
                <a:spcPct val="100000"/>
              </a:lnSpc>
              <a:spcBef>
                <a:spcPts val="0"/>
              </a:spcBef>
              <a:spcAft>
                <a:spcPts val="0"/>
              </a:spcAft>
              <a:buClr>
                <a:schemeClr val="dk1"/>
              </a:buClr>
              <a:buSzPts val="2800"/>
              <a:buNone/>
              <a:defRPr sz="2800">
                <a:solidFill>
                  <a:schemeClr val="dk1"/>
                </a:solidFill>
              </a:defRPr>
            </a:lvl7pPr>
            <a:lvl8pPr lvl="7" rtl="0">
              <a:lnSpc>
                <a:spcPct val="100000"/>
              </a:lnSpc>
              <a:spcBef>
                <a:spcPts val="0"/>
              </a:spcBef>
              <a:spcAft>
                <a:spcPts val="0"/>
              </a:spcAft>
              <a:buClr>
                <a:schemeClr val="dk1"/>
              </a:buClr>
              <a:buSzPts val="2800"/>
              <a:buNone/>
              <a:defRPr sz="2800">
                <a:solidFill>
                  <a:schemeClr val="dk1"/>
                </a:solidFill>
              </a:defRPr>
            </a:lvl8pPr>
            <a:lvl9pPr lvl="8" rtl="0">
              <a:lnSpc>
                <a:spcPct val="100000"/>
              </a:lnSpc>
              <a:spcBef>
                <a:spcPts val="0"/>
              </a:spcBef>
              <a:spcAft>
                <a:spcPts val="0"/>
              </a:spcAft>
              <a:buClr>
                <a:schemeClr val="dk1"/>
              </a:buClr>
              <a:buSzPts val="2800"/>
              <a:buNone/>
              <a:defRPr sz="2800">
                <a:solidFill>
                  <a:schemeClr val="dk1"/>
                </a:solidFill>
              </a:defRPr>
            </a:lvl9pPr>
          </a:lstStyle>
          <a:p/>
        </p:txBody>
      </p:sp>
      <p:sp>
        <p:nvSpPr>
          <p:cNvPr id="259" name="Google Shape;259;p26"/>
          <p:cNvSpPr txBox="1"/>
          <p:nvPr>
            <p:ph idx="2" type="title"/>
          </p:nvPr>
        </p:nvSpPr>
        <p:spPr>
          <a:xfrm>
            <a:off x="2646050" y="2523698"/>
            <a:ext cx="2481300" cy="524400"/>
          </a:xfrm>
          <a:prstGeom prst="rect">
            <a:avLst/>
          </a:prstGeom>
          <a:solidFill>
            <a:schemeClr val="dk2"/>
          </a:solidFill>
        </p:spPr>
        <p:txBody>
          <a:bodyPr anchorCtr="0" anchor="b" bIns="91425" lIns="91425" spcFirstLastPara="1" rIns="91425" wrap="square" tIns="91425">
            <a:normAutofit/>
          </a:bodyPr>
          <a:lstStyle>
            <a:lvl1pPr lvl="0" rtl="0" algn="ctr">
              <a:spcBef>
                <a:spcPts val="0"/>
              </a:spcBef>
              <a:spcAft>
                <a:spcPts val="0"/>
              </a:spcAft>
              <a:buClr>
                <a:schemeClr val="dk1"/>
              </a:buClr>
              <a:buSzPts val="2200"/>
              <a:buNone/>
              <a:defRPr sz="2200">
                <a:solidFill>
                  <a:schemeClr val="dk1"/>
                </a:solidFill>
              </a:defRPr>
            </a:lvl1pPr>
            <a:lvl2pPr lvl="1"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2pPr>
            <a:lvl3pPr lvl="2"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3pPr>
            <a:lvl4pPr lvl="3"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4pPr>
            <a:lvl5pPr lvl="4"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5pPr>
            <a:lvl6pPr lvl="5"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6pPr>
            <a:lvl7pPr lvl="6"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7pPr>
            <a:lvl8pPr lvl="7"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8pPr>
            <a:lvl9pPr lvl="8"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9pPr>
          </a:lstStyle>
          <a:p/>
        </p:txBody>
      </p:sp>
      <p:sp>
        <p:nvSpPr>
          <p:cNvPr id="260" name="Google Shape;260;p26"/>
          <p:cNvSpPr txBox="1"/>
          <p:nvPr>
            <p:ph idx="3" type="subTitle"/>
          </p:nvPr>
        </p:nvSpPr>
        <p:spPr>
          <a:xfrm>
            <a:off x="6070225" y="3109000"/>
            <a:ext cx="2226600" cy="8439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1400"/>
              <a:buNone/>
              <a:defRPr sz="1400"/>
            </a:lvl1pPr>
            <a:lvl2pPr lvl="1" rtl="0">
              <a:lnSpc>
                <a:spcPct val="100000"/>
              </a:lnSpc>
              <a:spcBef>
                <a:spcPts val="0"/>
              </a:spcBef>
              <a:spcAft>
                <a:spcPts val="0"/>
              </a:spcAft>
              <a:buClr>
                <a:schemeClr val="dk1"/>
              </a:buClr>
              <a:buSzPts val="2800"/>
              <a:buNone/>
              <a:defRPr sz="2800">
                <a:solidFill>
                  <a:schemeClr val="dk1"/>
                </a:solidFill>
              </a:defRPr>
            </a:lvl2pPr>
            <a:lvl3pPr lvl="2" rtl="0">
              <a:lnSpc>
                <a:spcPct val="100000"/>
              </a:lnSpc>
              <a:spcBef>
                <a:spcPts val="0"/>
              </a:spcBef>
              <a:spcAft>
                <a:spcPts val="0"/>
              </a:spcAft>
              <a:buClr>
                <a:schemeClr val="dk1"/>
              </a:buClr>
              <a:buSzPts val="2800"/>
              <a:buNone/>
              <a:defRPr sz="2800">
                <a:solidFill>
                  <a:schemeClr val="dk1"/>
                </a:solidFill>
              </a:defRPr>
            </a:lvl3pPr>
            <a:lvl4pPr lvl="3" rtl="0">
              <a:lnSpc>
                <a:spcPct val="100000"/>
              </a:lnSpc>
              <a:spcBef>
                <a:spcPts val="0"/>
              </a:spcBef>
              <a:spcAft>
                <a:spcPts val="0"/>
              </a:spcAft>
              <a:buClr>
                <a:schemeClr val="dk1"/>
              </a:buClr>
              <a:buSzPts val="2800"/>
              <a:buNone/>
              <a:defRPr sz="2800">
                <a:solidFill>
                  <a:schemeClr val="dk1"/>
                </a:solidFill>
              </a:defRPr>
            </a:lvl4pPr>
            <a:lvl5pPr lvl="4" rtl="0">
              <a:lnSpc>
                <a:spcPct val="100000"/>
              </a:lnSpc>
              <a:spcBef>
                <a:spcPts val="0"/>
              </a:spcBef>
              <a:spcAft>
                <a:spcPts val="0"/>
              </a:spcAft>
              <a:buClr>
                <a:schemeClr val="dk1"/>
              </a:buClr>
              <a:buSzPts val="2800"/>
              <a:buNone/>
              <a:defRPr sz="2800">
                <a:solidFill>
                  <a:schemeClr val="dk1"/>
                </a:solidFill>
              </a:defRPr>
            </a:lvl5pPr>
            <a:lvl6pPr lvl="5" rtl="0">
              <a:lnSpc>
                <a:spcPct val="100000"/>
              </a:lnSpc>
              <a:spcBef>
                <a:spcPts val="0"/>
              </a:spcBef>
              <a:spcAft>
                <a:spcPts val="0"/>
              </a:spcAft>
              <a:buClr>
                <a:schemeClr val="dk1"/>
              </a:buClr>
              <a:buSzPts val="2800"/>
              <a:buNone/>
              <a:defRPr sz="2800">
                <a:solidFill>
                  <a:schemeClr val="dk1"/>
                </a:solidFill>
              </a:defRPr>
            </a:lvl6pPr>
            <a:lvl7pPr lvl="6" rtl="0">
              <a:lnSpc>
                <a:spcPct val="100000"/>
              </a:lnSpc>
              <a:spcBef>
                <a:spcPts val="0"/>
              </a:spcBef>
              <a:spcAft>
                <a:spcPts val="0"/>
              </a:spcAft>
              <a:buClr>
                <a:schemeClr val="dk1"/>
              </a:buClr>
              <a:buSzPts val="2800"/>
              <a:buNone/>
              <a:defRPr sz="2800">
                <a:solidFill>
                  <a:schemeClr val="dk1"/>
                </a:solidFill>
              </a:defRPr>
            </a:lvl7pPr>
            <a:lvl8pPr lvl="7" rtl="0">
              <a:lnSpc>
                <a:spcPct val="100000"/>
              </a:lnSpc>
              <a:spcBef>
                <a:spcPts val="0"/>
              </a:spcBef>
              <a:spcAft>
                <a:spcPts val="0"/>
              </a:spcAft>
              <a:buClr>
                <a:schemeClr val="dk1"/>
              </a:buClr>
              <a:buSzPts val="2800"/>
              <a:buNone/>
              <a:defRPr sz="2800">
                <a:solidFill>
                  <a:schemeClr val="dk1"/>
                </a:solidFill>
              </a:defRPr>
            </a:lvl8pPr>
            <a:lvl9pPr lvl="8" rtl="0">
              <a:lnSpc>
                <a:spcPct val="100000"/>
              </a:lnSpc>
              <a:spcBef>
                <a:spcPts val="0"/>
              </a:spcBef>
              <a:spcAft>
                <a:spcPts val="0"/>
              </a:spcAft>
              <a:buClr>
                <a:schemeClr val="dk1"/>
              </a:buClr>
              <a:buSzPts val="2800"/>
              <a:buNone/>
              <a:defRPr sz="2800">
                <a:solidFill>
                  <a:schemeClr val="dk1"/>
                </a:solidFill>
              </a:defRPr>
            </a:lvl9pPr>
          </a:lstStyle>
          <a:p/>
        </p:txBody>
      </p:sp>
      <p:sp>
        <p:nvSpPr>
          <p:cNvPr id="261" name="Google Shape;261;p26"/>
          <p:cNvSpPr txBox="1"/>
          <p:nvPr>
            <p:ph idx="4" type="title"/>
          </p:nvPr>
        </p:nvSpPr>
        <p:spPr>
          <a:xfrm>
            <a:off x="5942650" y="2523676"/>
            <a:ext cx="2481300" cy="524400"/>
          </a:xfrm>
          <a:prstGeom prst="rect">
            <a:avLst/>
          </a:prstGeom>
          <a:solidFill>
            <a:schemeClr val="lt2"/>
          </a:solidFill>
        </p:spPr>
        <p:txBody>
          <a:bodyPr anchorCtr="0" anchor="b" bIns="91425" lIns="91425" spcFirstLastPara="1" rIns="91425" wrap="square" tIns="91425">
            <a:normAutofit/>
          </a:bodyPr>
          <a:lstStyle>
            <a:lvl1pPr lvl="0" rtl="0" algn="ctr">
              <a:spcBef>
                <a:spcPts val="0"/>
              </a:spcBef>
              <a:spcAft>
                <a:spcPts val="0"/>
              </a:spcAft>
              <a:buClr>
                <a:schemeClr val="lt1"/>
              </a:buClr>
              <a:buSzPts val="2200"/>
              <a:buNone/>
              <a:defRPr sz="2200">
                <a:solidFill>
                  <a:schemeClr val="lt1"/>
                </a:solidFill>
              </a:defRPr>
            </a:lvl1pPr>
            <a:lvl2pPr lvl="1"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2pPr>
            <a:lvl3pPr lvl="2"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3pPr>
            <a:lvl4pPr lvl="3"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4pPr>
            <a:lvl5pPr lvl="4"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5pPr>
            <a:lvl6pPr lvl="5"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6pPr>
            <a:lvl7pPr lvl="6"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7pPr>
            <a:lvl8pPr lvl="7"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8pPr>
            <a:lvl9pPr lvl="8"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9pPr>
          </a:lstStyle>
          <a:p/>
        </p:txBody>
      </p:sp>
      <p:sp>
        <p:nvSpPr>
          <p:cNvPr id="262" name="Google Shape;262;p26"/>
          <p:cNvSpPr/>
          <p:nvPr/>
        </p:nvSpPr>
        <p:spPr>
          <a:xfrm flipH="1">
            <a:off x="7772389" y="0"/>
            <a:ext cx="1371614" cy="356851"/>
          </a:xfrm>
          <a:custGeom>
            <a:rect b="b" l="l" r="r" t="t"/>
            <a:pathLst>
              <a:path extrusionOk="0" h="2775" w="16884">
                <a:moveTo>
                  <a:pt x="0" y="1"/>
                </a:moveTo>
                <a:lnTo>
                  <a:pt x="0" y="2775"/>
                </a:lnTo>
                <a:lnTo>
                  <a:pt x="16883" y="2775"/>
                </a:lnTo>
                <a:lnTo>
                  <a:pt x="16883" y="1"/>
                </a:lnTo>
                <a:close/>
              </a:path>
            </a:pathLst>
          </a:custGeom>
          <a:solidFill>
            <a:srgbClr val="FFFFFF">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1">
  <p:cSld name="CUSTOM_14">
    <p:spTree>
      <p:nvGrpSpPr>
        <p:cNvPr id="263" name="Shape 263"/>
        <p:cNvGrpSpPr/>
        <p:nvPr/>
      </p:nvGrpSpPr>
      <p:grpSpPr>
        <a:xfrm>
          <a:off x="0" y="0"/>
          <a:ext cx="0" cy="0"/>
          <a:chOff x="0" y="0"/>
          <a:chExt cx="0" cy="0"/>
        </a:xfrm>
      </p:grpSpPr>
      <p:sp>
        <p:nvSpPr>
          <p:cNvPr id="264" name="Google Shape;264;p27"/>
          <p:cNvSpPr/>
          <p:nvPr/>
        </p:nvSpPr>
        <p:spPr>
          <a:xfrm>
            <a:off x="6200875" y="1515825"/>
            <a:ext cx="2943127" cy="241405"/>
          </a:xfrm>
          <a:custGeom>
            <a:rect b="b" l="l" r="r" t="t"/>
            <a:pathLst>
              <a:path extrusionOk="0" h="5859" w="146079">
                <a:moveTo>
                  <a:pt x="1" y="1"/>
                </a:moveTo>
                <a:lnTo>
                  <a:pt x="1" y="5858"/>
                </a:lnTo>
                <a:lnTo>
                  <a:pt x="146079" y="5858"/>
                </a:lnTo>
                <a:lnTo>
                  <a:pt x="146079" y="1"/>
                </a:lnTo>
                <a:close/>
              </a:path>
            </a:pathLst>
          </a:custGeom>
          <a:solidFill>
            <a:srgbClr val="FFFFFF">
              <a:alpha val="188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27"/>
          <p:cNvSpPr txBox="1"/>
          <p:nvPr>
            <p:ph idx="1" type="body"/>
          </p:nvPr>
        </p:nvSpPr>
        <p:spPr>
          <a:xfrm>
            <a:off x="5438700" y="1973025"/>
            <a:ext cx="3124200" cy="2130900"/>
          </a:xfrm>
          <a:prstGeom prst="rect">
            <a:avLst/>
          </a:prstGeom>
        </p:spPr>
        <p:txBody>
          <a:bodyPr anchorCtr="0" anchor="t" bIns="91425" lIns="91425" spcFirstLastPara="1" rIns="91425" wrap="square" tIns="91425">
            <a:normAutofit/>
          </a:bodyPr>
          <a:lstStyle>
            <a:lvl1pPr indent="-330200" lvl="0" marL="457200" rtl="0" algn="r">
              <a:lnSpc>
                <a:spcPct val="100000"/>
              </a:lnSpc>
              <a:spcBef>
                <a:spcPts val="0"/>
              </a:spcBef>
              <a:spcAft>
                <a:spcPts val="0"/>
              </a:spcAft>
              <a:buSzPts val="1600"/>
              <a:buFont typeface="Raleway SemiBold"/>
              <a:buChar char="●"/>
              <a:defRPr sz="1600"/>
            </a:lvl1pPr>
            <a:lvl2pPr indent="-330200" lvl="1" marL="914400" rtl="0" algn="r">
              <a:spcBef>
                <a:spcPts val="0"/>
              </a:spcBef>
              <a:spcAft>
                <a:spcPts val="0"/>
              </a:spcAft>
              <a:buSzPts val="1600"/>
              <a:buFont typeface="Nunito Light"/>
              <a:buChar char="○"/>
              <a:defRPr sz="1600"/>
            </a:lvl2pPr>
            <a:lvl3pPr indent="-330200" lvl="2" marL="1371600" rtl="0" algn="r">
              <a:spcBef>
                <a:spcPts val="0"/>
              </a:spcBef>
              <a:spcAft>
                <a:spcPts val="0"/>
              </a:spcAft>
              <a:buSzPts val="1600"/>
              <a:buFont typeface="Nunito Light"/>
              <a:buChar char="■"/>
              <a:defRPr sz="1600"/>
            </a:lvl3pPr>
            <a:lvl4pPr indent="-330200" lvl="3" marL="1828800" rtl="0" algn="r">
              <a:spcBef>
                <a:spcPts val="0"/>
              </a:spcBef>
              <a:spcAft>
                <a:spcPts val="0"/>
              </a:spcAft>
              <a:buSzPts val="1600"/>
              <a:buFont typeface="Nunito Light"/>
              <a:buChar char="●"/>
              <a:defRPr sz="1600"/>
            </a:lvl4pPr>
            <a:lvl5pPr indent="-330200" lvl="4" marL="2286000" rtl="0" algn="r">
              <a:spcBef>
                <a:spcPts val="0"/>
              </a:spcBef>
              <a:spcAft>
                <a:spcPts val="0"/>
              </a:spcAft>
              <a:buSzPts val="1600"/>
              <a:buFont typeface="Nunito Light"/>
              <a:buChar char="○"/>
              <a:defRPr sz="1600"/>
            </a:lvl5pPr>
            <a:lvl6pPr indent="-330200" lvl="5" marL="2743200" rtl="0" algn="r">
              <a:spcBef>
                <a:spcPts val="0"/>
              </a:spcBef>
              <a:spcAft>
                <a:spcPts val="0"/>
              </a:spcAft>
              <a:buSzPts val="1600"/>
              <a:buFont typeface="Nunito Light"/>
              <a:buChar char="■"/>
              <a:defRPr sz="1600"/>
            </a:lvl6pPr>
            <a:lvl7pPr indent="-330200" lvl="6" marL="3200400" rtl="0" algn="r">
              <a:spcBef>
                <a:spcPts val="0"/>
              </a:spcBef>
              <a:spcAft>
                <a:spcPts val="0"/>
              </a:spcAft>
              <a:buSzPts val="1600"/>
              <a:buFont typeface="Nunito Light"/>
              <a:buChar char="●"/>
              <a:defRPr sz="1600"/>
            </a:lvl7pPr>
            <a:lvl8pPr indent="-330200" lvl="7" marL="3657600" rtl="0" algn="r">
              <a:spcBef>
                <a:spcPts val="0"/>
              </a:spcBef>
              <a:spcAft>
                <a:spcPts val="0"/>
              </a:spcAft>
              <a:buSzPts val="1600"/>
              <a:buFont typeface="Nunito Light"/>
              <a:buChar char="○"/>
              <a:defRPr sz="1600"/>
            </a:lvl8pPr>
            <a:lvl9pPr indent="-330200" lvl="8" marL="4114800" rtl="0" algn="r">
              <a:spcBef>
                <a:spcPts val="0"/>
              </a:spcBef>
              <a:spcAft>
                <a:spcPts val="0"/>
              </a:spcAft>
              <a:buSzPts val="1600"/>
              <a:buFont typeface="Nunito Light"/>
              <a:buChar char="■"/>
              <a:defRPr sz="1600"/>
            </a:lvl9pPr>
          </a:lstStyle>
          <a:p/>
        </p:txBody>
      </p:sp>
      <p:sp>
        <p:nvSpPr>
          <p:cNvPr id="266" name="Google Shape;266;p27"/>
          <p:cNvSpPr txBox="1"/>
          <p:nvPr>
            <p:ph type="title"/>
          </p:nvPr>
        </p:nvSpPr>
        <p:spPr>
          <a:xfrm>
            <a:off x="5438775" y="1168325"/>
            <a:ext cx="3124200" cy="669000"/>
          </a:xfrm>
          <a:prstGeom prst="rect">
            <a:avLst/>
          </a:prstGeom>
        </p:spPr>
        <p:txBody>
          <a:bodyPr anchorCtr="0" anchor="t" bIns="91425" lIns="91425" spcFirstLastPara="1" rIns="91425" wrap="square" tIns="91425">
            <a:normAutofit/>
          </a:bodyPr>
          <a:lstStyle>
            <a:lvl1pPr lvl="0" rtl="0" algn="r">
              <a:spcBef>
                <a:spcPts val="0"/>
              </a:spcBef>
              <a:spcAft>
                <a:spcPts val="0"/>
              </a:spcAft>
              <a:buNone/>
              <a:defRPr sz="3000">
                <a:solidFill>
                  <a:schemeClr val="dk2"/>
                </a:solidFill>
              </a:defRPr>
            </a:lvl1pPr>
            <a:lvl2pPr lvl="1" rtl="0">
              <a:spcBef>
                <a:spcPts val="0"/>
              </a:spcBef>
              <a:spcAft>
                <a:spcPts val="0"/>
              </a:spcAft>
              <a:buNone/>
              <a:defRPr sz="3000"/>
            </a:lvl2pPr>
            <a:lvl3pPr lvl="2" rtl="0">
              <a:spcBef>
                <a:spcPts val="0"/>
              </a:spcBef>
              <a:spcAft>
                <a:spcPts val="0"/>
              </a:spcAft>
              <a:buNone/>
              <a:defRPr sz="3000"/>
            </a:lvl3pPr>
            <a:lvl4pPr lvl="3" rtl="0">
              <a:spcBef>
                <a:spcPts val="0"/>
              </a:spcBef>
              <a:spcAft>
                <a:spcPts val="0"/>
              </a:spcAft>
              <a:buNone/>
              <a:defRPr sz="3000"/>
            </a:lvl4pPr>
            <a:lvl5pPr lvl="4" rtl="0">
              <a:spcBef>
                <a:spcPts val="0"/>
              </a:spcBef>
              <a:spcAft>
                <a:spcPts val="0"/>
              </a:spcAft>
              <a:buNone/>
              <a:defRPr sz="3000"/>
            </a:lvl5pPr>
            <a:lvl6pPr lvl="5" rtl="0">
              <a:spcBef>
                <a:spcPts val="0"/>
              </a:spcBef>
              <a:spcAft>
                <a:spcPts val="0"/>
              </a:spcAft>
              <a:buNone/>
              <a:defRPr sz="3000"/>
            </a:lvl6pPr>
            <a:lvl7pPr lvl="6" rtl="0">
              <a:spcBef>
                <a:spcPts val="0"/>
              </a:spcBef>
              <a:spcAft>
                <a:spcPts val="0"/>
              </a:spcAft>
              <a:buNone/>
              <a:defRPr sz="3000"/>
            </a:lvl7pPr>
            <a:lvl8pPr lvl="7" rtl="0">
              <a:spcBef>
                <a:spcPts val="0"/>
              </a:spcBef>
              <a:spcAft>
                <a:spcPts val="0"/>
              </a:spcAft>
              <a:buNone/>
              <a:defRPr sz="3000"/>
            </a:lvl8pPr>
            <a:lvl9pPr lvl="8" rtl="0">
              <a:spcBef>
                <a:spcPts val="0"/>
              </a:spcBef>
              <a:spcAft>
                <a:spcPts val="0"/>
              </a:spcAft>
              <a:buNone/>
              <a:defRPr sz="3000"/>
            </a:lvl9pPr>
          </a:lstStyle>
          <a:p/>
        </p:txBody>
      </p:sp>
      <p:sp>
        <p:nvSpPr>
          <p:cNvPr id="267" name="Google Shape;267;p27"/>
          <p:cNvSpPr/>
          <p:nvPr/>
        </p:nvSpPr>
        <p:spPr>
          <a:xfrm>
            <a:off x="8318280" y="5018272"/>
            <a:ext cx="825726" cy="125232"/>
          </a:xfrm>
          <a:custGeom>
            <a:rect b="b" l="l" r="r" t="t"/>
            <a:pathLst>
              <a:path extrusionOk="0" h="2335" w="15396">
                <a:moveTo>
                  <a:pt x="1" y="1"/>
                </a:moveTo>
                <a:lnTo>
                  <a:pt x="1" y="2335"/>
                </a:lnTo>
                <a:lnTo>
                  <a:pt x="15395" y="2335"/>
                </a:lnTo>
                <a:lnTo>
                  <a:pt x="1539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27"/>
          <p:cNvSpPr/>
          <p:nvPr/>
        </p:nvSpPr>
        <p:spPr>
          <a:xfrm>
            <a:off x="6473454" y="5018272"/>
            <a:ext cx="1685830" cy="125232"/>
          </a:xfrm>
          <a:custGeom>
            <a:rect b="b" l="l" r="r" t="t"/>
            <a:pathLst>
              <a:path extrusionOk="0" h="2335" w="31433">
                <a:moveTo>
                  <a:pt x="0" y="1"/>
                </a:moveTo>
                <a:lnTo>
                  <a:pt x="0" y="2335"/>
                </a:lnTo>
                <a:lnTo>
                  <a:pt x="31433" y="2335"/>
                </a:lnTo>
                <a:lnTo>
                  <a:pt x="3143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27"/>
          <p:cNvSpPr/>
          <p:nvPr/>
        </p:nvSpPr>
        <p:spPr>
          <a:xfrm>
            <a:off x="6031569" y="4810127"/>
            <a:ext cx="2520459" cy="125875"/>
          </a:xfrm>
          <a:custGeom>
            <a:rect b="b" l="l" r="r" t="t"/>
            <a:pathLst>
              <a:path extrusionOk="0" h="2347" w="46995">
                <a:moveTo>
                  <a:pt x="0" y="1"/>
                </a:moveTo>
                <a:lnTo>
                  <a:pt x="0" y="2346"/>
                </a:lnTo>
                <a:lnTo>
                  <a:pt x="46994" y="2346"/>
                </a:lnTo>
                <a:lnTo>
                  <a:pt x="4699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27"/>
          <p:cNvSpPr/>
          <p:nvPr/>
        </p:nvSpPr>
        <p:spPr>
          <a:xfrm>
            <a:off x="5564744" y="4810127"/>
            <a:ext cx="285486" cy="125875"/>
          </a:xfrm>
          <a:custGeom>
            <a:rect b="b" l="l" r="r" t="t"/>
            <a:pathLst>
              <a:path extrusionOk="0" h="2347" w="5323">
                <a:moveTo>
                  <a:pt x="1" y="1"/>
                </a:moveTo>
                <a:lnTo>
                  <a:pt x="1" y="2346"/>
                </a:lnTo>
                <a:lnTo>
                  <a:pt x="5323" y="2346"/>
                </a:lnTo>
                <a:lnTo>
                  <a:pt x="532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2">
  <p:cSld name="CUSTOM_4_1">
    <p:spTree>
      <p:nvGrpSpPr>
        <p:cNvPr id="271" name="Shape 271"/>
        <p:cNvGrpSpPr/>
        <p:nvPr/>
      </p:nvGrpSpPr>
      <p:grpSpPr>
        <a:xfrm>
          <a:off x="0" y="0"/>
          <a:ext cx="0" cy="0"/>
          <a:chOff x="0" y="0"/>
          <a:chExt cx="0" cy="0"/>
        </a:xfrm>
      </p:grpSpPr>
      <p:sp>
        <p:nvSpPr>
          <p:cNvPr id="272" name="Google Shape;272;p28"/>
          <p:cNvSpPr/>
          <p:nvPr/>
        </p:nvSpPr>
        <p:spPr>
          <a:xfrm flipH="1">
            <a:off x="-4" y="2089950"/>
            <a:ext cx="1766704" cy="356851"/>
          </a:xfrm>
          <a:custGeom>
            <a:rect b="b" l="l" r="r" t="t"/>
            <a:pathLst>
              <a:path extrusionOk="0" h="2775" w="15325">
                <a:moveTo>
                  <a:pt x="1" y="0"/>
                </a:moveTo>
                <a:lnTo>
                  <a:pt x="1" y="2774"/>
                </a:lnTo>
                <a:lnTo>
                  <a:pt x="15324" y="2774"/>
                </a:lnTo>
                <a:lnTo>
                  <a:pt x="15324" y="0"/>
                </a:lnTo>
                <a:close/>
              </a:path>
            </a:pathLst>
          </a:custGeom>
          <a:solidFill>
            <a:srgbClr val="FFFFFF">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28"/>
          <p:cNvSpPr/>
          <p:nvPr/>
        </p:nvSpPr>
        <p:spPr>
          <a:xfrm flipH="1">
            <a:off x="6715125" y="2089950"/>
            <a:ext cx="2071751" cy="356851"/>
          </a:xfrm>
          <a:custGeom>
            <a:rect b="b" l="l" r="r" t="t"/>
            <a:pathLst>
              <a:path extrusionOk="0" h="2775" w="4300">
                <a:moveTo>
                  <a:pt x="1" y="0"/>
                </a:moveTo>
                <a:lnTo>
                  <a:pt x="1" y="2774"/>
                </a:lnTo>
                <a:lnTo>
                  <a:pt x="4299" y="2774"/>
                </a:lnTo>
                <a:lnTo>
                  <a:pt x="4299" y="0"/>
                </a:lnTo>
                <a:close/>
              </a:path>
            </a:pathLst>
          </a:custGeom>
          <a:solidFill>
            <a:srgbClr val="FFFFFF">
              <a:alpha val="1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28"/>
          <p:cNvSpPr/>
          <p:nvPr/>
        </p:nvSpPr>
        <p:spPr>
          <a:xfrm flipH="1">
            <a:off x="1229469" y="1500450"/>
            <a:ext cx="1104154" cy="356872"/>
          </a:xfrm>
          <a:custGeom>
            <a:rect b="b" l="l" r="r" t="t"/>
            <a:pathLst>
              <a:path extrusionOk="0" h="2775" w="18027">
                <a:moveTo>
                  <a:pt x="0" y="0"/>
                </a:moveTo>
                <a:lnTo>
                  <a:pt x="0" y="2774"/>
                </a:lnTo>
                <a:lnTo>
                  <a:pt x="18026" y="2774"/>
                </a:lnTo>
                <a:lnTo>
                  <a:pt x="18026"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28"/>
          <p:cNvSpPr/>
          <p:nvPr/>
        </p:nvSpPr>
        <p:spPr>
          <a:xfrm flipH="1">
            <a:off x="66" y="2679300"/>
            <a:ext cx="2247805" cy="355450"/>
          </a:xfrm>
          <a:custGeom>
            <a:rect b="b" l="l" r="r" t="t"/>
            <a:pathLst>
              <a:path extrusionOk="0" h="2764" w="12872">
                <a:moveTo>
                  <a:pt x="1" y="1"/>
                </a:moveTo>
                <a:lnTo>
                  <a:pt x="1" y="2763"/>
                </a:lnTo>
                <a:lnTo>
                  <a:pt x="12871" y="2763"/>
                </a:lnTo>
                <a:lnTo>
                  <a:pt x="12871"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28"/>
          <p:cNvSpPr/>
          <p:nvPr/>
        </p:nvSpPr>
        <p:spPr>
          <a:xfrm flipH="1">
            <a:off x="23" y="1500450"/>
            <a:ext cx="1038298" cy="356872"/>
          </a:xfrm>
          <a:custGeom>
            <a:rect b="b" l="l" r="r" t="t"/>
            <a:pathLst>
              <a:path extrusionOk="0" h="2775" w="2882">
                <a:moveTo>
                  <a:pt x="1" y="0"/>
                </a:moveTo>
                <a:lnTo>
                  <a:pt x="1" y="2774"/>
                </a:lnTo>
                <a:lnTo>
                  <a:pt x="2882" y="2774"/>
                </a:lnTo>
                <a:lnTo>
                  <a:pt x="28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28"/>
          <p:cNvSpPr/>
          <p:nvPr/>
        </p:nvSpPr>
        <p:spPr>
          <a:xfrm flipH="1">
            <a:off x="1299983" y="3268775"/>
            <a:ext cx="1104128" cy="355450"/>
          </a:xfrm>
          <a:custGeom>
            <a:rect b="b" l="l" r="r" t="t"/>
            <a:pathLst>
              <a:path extrusionOk="0" h="2764" w="18396">
                <a:moveTo>
                  <a:pt x="1" y="1"/>
                </a:moveTo>
                <a:lnTo>
                  <a:pt x="1" y="2763"/>
                </a:lnTo>
                <a:lnTo>
                  <a:pt x="18396" y="2763"/>
                </a:lnTo>
                <a:lnTo>
                  <a:pt x="18396"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28"/>
          <p:cNvSpPr/>
          <p:nvPr/>
        </p:nvSpPr>
        <p:spPr>
          <a:xfrm flipH="1">
            <a:off x="8105584" y="3268775"/>
            <a:ext cx="1038298" cy="355450"/>
          </a:xfrm>
          <a:custGeom>
            <a:rect b="b" l="l" r="r" t="t"/>
            <a:pathLst>
              <a:path extrusionOk="0" h="2764" w="2882">
                <a:moveTo>
                  <a:pt x="0" y="1"/>
                </a:moveTo>
                <a:lnTo>
                  <a:pt x="0" y="2763"/>
                </a:lnTo>
                <a:lnTo>
                  <a:pt x="2881" y="2763"/>
                </a:lnTo>
                <a:lnTo>
                  <a:pt x="288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28"/>
          <p:cNvSpPr/>
          <p:nvPr/>
        </p:nvSpPr>
        <p:spPr>
          <a:xfrm flipH="1">
            <a:off x="8039752" y="1500456"/>
            <a:ext cx="1104138" cy="356858"/>
          </a:xfrm>
          <a:custGeom>
            <a:rect b="b" l="l" r="r" t="t"/>
            <a:pathLst>
              <a:path extrusionOk="0" h="2775" w="8586">
                <a:moveTo>
                  <a:pt x="1" y="0"/>
                </a:moveTo>
                <a:lnTo>
                  <a:pt x="1" y="2774"/>
                </a:lnTo>
                <a:lnTo>
                  <a:pt x="8585" y="2774"/>
                </a:lnTo>
                <a:lnTo>
                  <a:pt x="8585"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28"/>
          <p:cNvSpPr/>
          <p:nvPr/>
        </p:nvSpPr>
        <p:spPr>
          <a:xfrm flipH="1">
            <a:off x="5478250" y="1500456"/>
            <a:ext cx="2365680" cy="356858"/>
          </a:xfrm>
          <a:custGeom>
            <a:rect b="b" l="l" r="r" t="t"/>
            <a:pathLst>
              <a:path extrusionOk="0" h="2775" w="18396">
                <a:moveTo>
                  <a:pt x="0" y="0"/>
                </a:moveTo>
                <a:lnTo>
                  <a:pt x="0" y="2774"/>
                </a:lnTo>
                <a:lnTo>
                  <a:pt x="18396" y="2774"/>
                </a:lnTo>
                <a:lnTo>
                  <a:pt x="18396"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28"/>
          <p:cNvSpPr/>
          <p:nvPr/>
        </p:nvSpPr>
        <p:spPr>
          <a:xfrm flipH="1">
            <a:off x="6896105" y="912525"/>
            <a:ext cx="2247799" cy="355301"/>
          </a:xfrm>
          <a:custGeom>
            <a:rect b="b" l="l" r="r" t="t"/>
            <a:pathLst>
              <a:path extrusionOk="0" h="2763" w="12348">
                <a:moveTo>
                  <a:pt x="1" y="0"/>
                </a:moveTo>
                <a:lnTo>
                  <a:pt x="1" y="2762"/>
                </a:lnTo>
                <a:lnTo>
                  <a:pt x="12348" y="2762"/>
                </a:lnTo>
                <a:lnTo>
                  <a:pt x="12348" y="0"/>
                </a:lnTo>
                <a:close/>
              </a:path>
            </a:pathLst>
          </a:custGeom>
          <a:solidFill>
            <a:srgbClr val="FFFFFF">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28"/>
          <p:cNvSpPr/>
          <p:nvPr/>
        </p:nvSpPr>
        <p:spPr>
          <a:xfrm>
            <a:off x="2094075" y="1123150"/>
            <a:ext cx="4955589" cy="4020450"/>
          </a:xfrm>
          <a:custGeom>
            <a:rect b="b" l="l" r="r" t="t"/>
            <a:pathLst>
              <a:path extrusionOk="0" h="92191" w="151663">
                <a:moveTo>
                  <a:pt x="0" y="0"/>
                </a:moveTo>
                <a:lnTo>
                  <a:pt x="0" y="92190"/>
                </a:lnTo>
                <a:lnTo>
                  <a:pt x="151662" y="92190"/>
                </a:lnTo>
                <a:lnTo>
                  <a:pt x="15166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28"/>
          <p:cNvSpPr txBox="1"/>
          <p:nvPr>
            <p:ph type="title"/>
          </p:nvPr>
        </p:nvSpPr>
        <p:spPr>
          <a:xfrm>
            <a:off x="1278050" y="343200"/>
            <a:ext cx="6588000" cy="669000"/>
          </a:xfrm>
          <a:prstGeom prst="rect">
            <a:avLst/>
          </a:prstGeom>
        </p:spPr>
        <p:txBody>
          <a:bodyPr anchorCtr="0" anchor="t" bIns="91425" lIns="91425" spcFirstLastPara="1" rIns="91425" wrap="square" tIns="91425">
            <a:normAutofit/>
          </a:bodyPr>
          <a:lstStyle>
            <a:lvl1pPr lvl="0" rtl="0" algn="ctr">
              <a:spcBef>
                <a:spcPts val="0"/>
              </a:spcBef>
              <a:spcAft>
                <a:spcPts val="0"/>
              </a:spcAft>
              <a:buNone/>
              <a:defRPr sz="3000">
                <a:solidFill>
                  <a:schemeClr val="dk2"/>
                </a:solidFill>
              </a:defRPr>
            </a:lvl1pPr>
            <a:lvl2pPr lvl="1" rtl="0" algn="ctr">
              <a:spcBef>
                <a:spcPts val="0"/>
              </a:spcBef>
              <a:spcAft>
                <a:spcPts val="0"/>
              </a:spcAft>
              <a:buNone/>
              <a:defRPr sz="3000">
                <a:solidFill>
                  <a:schemeClr val="dk2"/>
                </a:solidFill>
              </a:defRPr>
            </a:lvl2pPr>
            <a:lvl3pPr lvl="2" rtl="0" algn="ctr">
              <a:spcBef>
                <a:spcPts val="0"/>
              </a:spcBef>
              <a:spcAft>
                <a:spcPts val="0"/>
              </a:spcAft>
              <a:buNone/>
              <a:defRPr sz="3000">
                <a:solidFill>
                  <a:schemeClr val="dk2"/>
                </a:solidFill>
              </a:defRPr>
            </a:lvl3pPr>
            <a:lvl4pPr lvl="3" rtl="0" algn="ctr">
              <a:spcBef>
                <a:spcPts val="0"/>
              </a:spcBef>
              <a:spcAft>
                <a:spcPts val="0"/>
              </a:spcAft>
              <a:buNone/>
              <a:defRPr sz="3000">
                <a:solidFill>
                  <a:schemeClr val="dk2"/>
                </a:solidFill>
              </a:defRPr>
            </a:lvl4pPr>
            <a:lvl5pPr lvl="4" rtl="0" algn="ctr">
              <a:spcBef>
                <a:spcPts val="0"/>
              </a:spcBef>
              <a:spcAft>
                <a:spcPts val="0"/>
              </a:spcAft>
              <a:buNone/>
              <a:defRPr sz="3000">
                <a:solidFill>
                  <a:schemeClr val="dk2"/>
                </a:solidFill>
              </a:defRPr>
            </a:lvl5pPr>
            <a:lvl6pPr lvl="5" rtl="0" algn="ctr">
              <a:spcBef>
                <a:spcPts val="0"/>
              </a:spcBef>
              <a:spcAft>
                <a:spcPts val="0"/>
              </a:spcAft>
              <a:buNone/>
              <a:defRPr sz="3000">
                <a:solidFill>
                  <a:schemeClr val="dk2"/>
                </a:solidFill>
              </a:defRPr>
            </a:lvl6pPr>
            <a:lvl7pPr lvl="6" rtl="0" algn="ctr">
              <a:spcBef>
                <a:spcPts val="0"/>
              </a:spcBef>
              <a:spcAft>
                <a:spcPts val="0"/>
              </a:spcAft>
              <a:buNone/>
              <a:defRPr sz="3000">
                <a:solidFill>
                  <a:schemeClr val="dk2"/>
                </a:solidFill>
              </a:defRPr>
            </a:lvl7pPr>
            <a:lvl8pPr lvl="7" rtl="0" algn="ctr">
              <a:spcBef>
                <a:spcPts val="0"/>
              </a:spcBef>
              <a:spcAft>
                <a:spcPts val="0"/>
              </a:spcAft>
              <a:buNone/>
              <a:defRPr sz="3000">
                <a:solidFill>
                  <a:schemeClr val="dk2"/>
                </a:solidFill>
              </a:defRPr>
            </a:lvl8pPr>
            <a:lvl9pPr lvl="8" rtl="0" algn="ctr">
              <a:spcBef>
                <a:spcPts val="0"/>
              </a:spcBef>
              <a:spcAft>
                <a:spcPts val="0"/>
              </a:spcAft>
              <a:buNone/>
              <a:defRPr sz="3000">
                <a:solidFill>
                  <a:schemeClr val="dk2"/>
                </a:solidFill>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1">
  <p:cSld name="ONE_COLUMN_TEXT_1">
    <p:spTree>
      <p:nvGrpSpPr>
        <p:cNvPr id="284" name="Shape 284"/>
        <p:cNvGrpSpPr/>
        <p:nvPr/>
      </p:nvGrpSpPr>
      <p:grpSpPr>
        <a:xfrm>
          <a:off x="0" y="0"/>
          <a:ext cx="0" cy="0"/>
          <a:chOff x="0" y="0"/>
          <a:chExt cx="0" cy="0"/>
        </a:xfrm>
      </p:grpSpPr>
      <p:sp>
        <p:nvSpPr>
          <p:cNvPr id="285" name="Google Shape;285;p29"/>
          <p:cNvSpPr txBox="1"/>
          <p:nvPr>
            <p:ph type="title"/>
          </p:nvPr>
        </p:nvSpPr>
        <p:spPr>
          <a:xfrm>
            <a:off x="1278050" y="343200"/>
            <a:ext cx="6588000" cy="669000"/>
          </a:xfrm>
          <a:prstGeom prst="rect">
            <a:avLst/>
          </a:prstGeom>
        </p:spPr>
        <p:txBody>
          <a:bodyPr anchorCtr="0" anchor="t" bIns="91425" lIns="91425" spcFirstLastPara="1" rIns="91425" wrap="square" tIns="91425">
            <a:normAutofit/>
          </a:bodyPr>
          <a:lstStyle>
            <a:lvl1pPr lvl="0" rtl="0" algn="ctr">
              <a:spcBef>
                <a:spcPts val="0"/>
              </a:spcBef>
              <a:spcAft>
                <a:spcPts val="0"/>
              </a:spcAft>
              <a:buNone/>
              <a:defRPr sz="3000">
                <a:solidFill>
                  <a:schemeClr val="dk2"/>
                </a:solidFill>
              </a:defRPr>
            </a:lvl1pPr>
            <a:lvl2pPr lvl="1" rtl="0" algn="ctr">
              <a:spcBef>
                <a:spcPts val="0"/>
              </a:spcBef>
              <a:spcAft>
                <a:spcPts val="0"/>
              </a:spcAft>
              <a:buNone/>
              <a:defRPr sz="3000"/>
            </a:lvl2pPr>
            <a:lvl3pPr lvl="2" rtl="0" algn="ctr">
              <a:spcBef>
                <a:spcPts val="0"/>
              </a:spcBef>
              <a:spcAft>
                <a:spcPts val="0"/>
              </a:spcAft>
              <a:buNone/>
              <a:defRPr sz="3000"/>
            </a:lvl3pPr>
            <a:lvl4pPr lvl="3" rtl="0" algn="ctr">
              <a:spcBef>
                <a:spcPts val="0"/>
              </a:spcBef>
              <a:spcAft>
                <a:spcPts val="0"/>
              </a:spcAft>
              <a:buNone/>
              <a:defRPr sz="3000"/>
            </a:lvl4pPr>
            <a:lvl5pPr lvl="4" rtl="0" algn="ctr">
              <a:spcBef>
                <a:spcPts val="0"/>
              </a:spcBef>
              <a:spcAft>
                <a:spcPts val="0"/>
              </a:spcAft>
              <a:buNone/>
              <a:defRPr sz="3000"/>
            </a:lvl5pPr>
            <a:lvl6pPr lvl="5" rtl="0" algn="ctr">
              <a:spcBef>
                <a:spcPts val="0"/>
              </a:spcBef>
              <a:spcAft>
                <a:spcPts val="0"/>
              </a:spcAft>
              <a:buNone/>
              <a:defRPr sz="3000"/>
            </a:lvl6pPr>
            <a:lvl7pPr lvl="6" rtl="0" algn="ctr">
              <a:spcBef>
                <a:spcPts val="0"/>
              </a:spcBef>
              <a:spcAft>
                <a:spcPts val="0"/>
              </a:spcAft>
              <a:buNone/>
              <a:defRPr sz="3000"/>
            </a:lvl7pPr>
            <a:lvl8pPr lvl="7" rtl="0" algn="ctr">
              <a:spcBef>
                <a:spcPts val="0"/>
              </a:spcBef>
              <a:spcAft>
                <a:spcPts val="0"/>
              </a:spcAft>
              <a:buNone/>
              <a:defRPr sz="3000"/>
            </a:lvl8pPr>
            <a:lvl9pPr lvl="8" rtl="0" algn="ctr">
              <a:spcBef>
                <a:spcPts val="0"/>
              </a:spcBef>
              <a:spcAft>
                <a:spcPts val="0"/>
              </a:spcAft>
              <a:buNone/>
              <a:defRPr sz="3000"/>
            </a:lvl9pPr>
          </a:lstStyle>
          <a:p/>
        </p:txBody>
      </p:sp>
      <p:sp>
        <p:nvSpPr>
          <p:cNvPr id="286" name="Google Shape;286;p29"/>
          <p:cNvSpPr txBox="1"/>
          <p:nvPr>
            <p:ph idx="1" type="subTitle"/>
          </p:nvPr>
        </p:nvSpPr>
        <p:spPr>
          <a:xfrm flipH="1">
            <a:off x="1456725" y="1617100"/>
            <a:ext cx="1960800" cy="1037700"/>
          </a:xfrm>
          <a:prstGeom prst="rect">
            <a:avLst/>
          </a:prstGeom>
        </p:spPr>
        <p:txBody>
          <a:bodyPr anchorCtr="0" anchor="ctr" bIns="91425" lIns="91425" spcFirstLastPara="1" rIns="91425" wrap="square" tIns="91425">
            <a:normAutofit/>
          </a:bodyPr>
          <a:lstStyle>
            <a:lvl1pPr lvl="0" rtl="0">
              <a:lnSpc>
                <a:spcPct val="100000"/>
              </a:lnSpc>
              <a:spcBef>
                <a:spcPts val="0"/>
              </a:spcBef>
              <a:spcAft>
                <a:spcPts val="0"/>
              </a:spcAft>
              <a:buSzPts val="1800"/>
              <a:buNone/>
              <a:defRPr sz="1600"/>
            </a:lvl1pPr>
            <a:lvl2pPr lvl="1" rtl="0" algn="r">
              <a:lnSpc>
                <a:spcPct val="100000"/>
              </a:lnSpc>
              <a:spcBef>
                <a:spcPts val="0"/>
              </a:spcBef>
              <a:spcAft>
                <a:spcPts val="0"/>
              </a:spcAft>
              <a:buSzPts val="1400"/>
              <a:buNone/>
              <a:defRPr/>
            </a:lvl2pPr>
            <a:lvl3pPr lvl="2" rtl="0" algn="r">
              <a:lnSpc>
                <a:spcPct val="100000"/>
              </a:lnSpc>
              <a:spcBef>
                <a:spcPts val="0"/>
              </a:spcBef>
              <a:spcAft>
                <a:spcPts val="0"/>
              </a:spcAft>
              <a:buSzPts val="1400"/>
              <a:buNone/>
              <a:defRPr/>
            </a:lvl3pPr>
            <a:lvl4pPr lvl="3" rtl="0" algn="r">
              <a:lnSpc>
                <a:spcPct val="100000"/>
              </a:lnSpc>
              <a:spcBef>
                <a:spcPts val="0"/>
              </a:spcBef>
              <a:spcAft>
                <a:spcPts val="0"/>
              </a:spcAft>
              <a:buSzPts val="1400"/>
              <a:buNone/>
              <a:defRPr/>
            </a:lvl4pPr>
            <a:lvl5pPr lvl="4" rtl="0" algn="r">
              <a:lnSpc>
                <a:spcPct val="100000"/>
              </a:lnSpc>
              <a:spcBef>
                <a:spcPts val="0"/>
              </a:spcBef>
              <a:spcAft>
                <a:spcPts val="0"/>
              </a:spcAft>
              <a:buSzPts val="1400"/>
              <a:buNone/>
              <a:defRPr/>
            </a:lvl5pPr>
            <a:lvl6pPr lvl="5" rtl="0" algn="r">
              <a:lnSpc>
                <a:spcPct val="100000"/>
              </a:lnSpc>
              <a:spcBef>
                <a:spcPts val="0"/>
              </a:spcBef>
              <a:spcAft>
                <a:spcPts val="0"/>
              </a:spcAft>
              <a:buSzPts val="1400"/>
              <a:buNone/>
              <a:defRPr/>
            </a:lvl6pPr>
            <a:lvl7pPr lvl="6" rtl="0" algn="r">
              <a:lnSpc>
                <a:spcPct val="100000"/>
              </a:lnSpc>
              <a:spcBef>
                <a:spcPts val="0"/>
              </a:spcBef>
              <a:spcAft>
                <a:spcPts val="0"/>
              </a:spcAft>
              <a:buSzPts val="1400"/>
              <a:buNone/>
              <a:defRPr/>
            </a:lvl7pPr>
            <a:lvl8pPr lvl="7" rtl="0" algn="r">
              <a:lnSpc>
                <a:spcPct val="100000"/>
              </a:lnSpc>
              <a:spcBef>
                <a:spcPts val="0"/>
              </a:spcBef>
              <a:spcAft>
                <a:spcPts val="0"/>
              </a:spcAft>
              <a:buSzPts val="1400"/>
              <a:buNone/>
              <a:defRPr/>
            </a:lvl8pPr>
            <a:lvl9pPr lvl="8" rtl="0" algn="r">
              <a:lnSpc>
                <a:spcPct val="100000"/>
              </a:lnSpc>
              <a:spcBef>
                <a:spcPts val="0"/>
              </a:spcBef>
              <a:spcAft>
                <a:spcPts val="0"/>
              </a:spcAft>
              <a:buSzPts val="1400"/>
              <a:buNone/>
              <a:defRPr/>
            </a:lvl9pPr>
          </a:lstStyle>
          <a:p/>
        </p:txBody>
      </p:sp>
      <p:sp>
        <p:nvSpPr>
          <p:cNvPr id="287" name="Google Shape;287;p29"/>
          <p:cNvSpPr/>
          <p:nvPr/>
        </p:nvSpPr>
        <p:spPr>
          <a:xfrm>
            <a:off x="0" y="2689849"/>
            <a:ext cx="2770896" cy="1033530"/>
          </a:xfrm>
          <a:custGeom>
            <a:rect b="b" l="l" r="r" t="t"/>
            <a:pathLst>
              <a:path extrusionOk="0" h="5847" w="106491">
                <a:moveTo>
                  <a:pt x="1" y="0"/>
                </a:moveTo>
                <a:lnTo>
                  <a:pt x="1" y="5846"/>
                </a:lnTo>
                <a:lnTo>
                  <a:pt x="106490" y="5846"/>
                </a:lnTo>
                <a:lnTo>
                  <a:pt x="106490" y="0"/>
                </a:lnTo>
                <a:close/>
              </a:path>
            </a:pathLst>
          </a:custGeom>
          <a:solidFill>
            <a:srgbClr val="FFFFFF">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29"/>
          <p:cNvSpPr/>
          <p:nvPr/>
        </p:nvSpPr>
        <p:spPr>
          <a:xfrm>
            <a:off x="0" y="0"/>
            <a:ext cx="1278158" cy="442823"/>
          </a:xfrm>
          <a:custGeom>
            <a:rect b="b" l="l" r="r" t="t"/>
            <a:pathLst>
              <a:path extrusionOk="0" h="5847" w="106491">
                <a:moveTo>
                  <a:pt x="1" y="0"/>
                </a:moveTo>
                <a:lnTo>
                  <a:pt x="1" y="5846"/>
                </a:lnTo>
                <a:lnTo>
                  <a:pt x="106490" y="5846"/>
                </a:lnTo>
                <a:lnTo>
                  <a:pt x="10649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13">
    <p:spTree>
      <p:nvGrpSpPr>
        <p:cNvPr id="289" name="Shape 289"/>
        <p:cNvGrpSpPr/>
        <p:nvPr/>
      </p:nvGrpSpPr>
      <p:grpSpPr>
        <a:xfrm>
          <a:off x="0" y="0"/>
          <a:ext cx="0" cy="0"/>
          <a:chOff x="0" y="0"/>
          <a:chExt cx="0" cy="0"/>
        </a:xfrm>
      </p:grpSpPr>
      <p:sp>
        <p:nvSpPr>
          <p:cNvPr id="290" name="Google Shape;290;p30"/>
          <p:cNvSpPr/>
          <p:nvPr/>
        </p:nvSpPr>
        <p:spPr>
          <a:xfrm>
            <a:off x="0" y="4357775"/>
            <a:ext cx="6633906" cy="785368"/>
          </a:xfrm>
          <a:custGeom>
            <a:rect b="b" l="l" r="r" t="t"/>
            <a:pathLst>
              <a:path extrusionOk="0" h="16396" w="17241">
                <a:moveTo>
                  <a:pt x="0" y="1"/>
                </a:moveTo>
                <a:lnTo>
                  <a:pt x="0" y="16396"/>
                </a:lnTo>
                <a:lnTo>
                  <a:pt x="17240" y="16396"/>
                </a:lnTo>
                <a:lnTo>
                  <a:pt x="1724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30"/>
          <p:cNvSpPr/>
          <p:nvPr/>
        </p:nvSpPr>
        <p:spPr>
          <a:xfrm>
            <a:off x="8355575" y="4357775"/>
            <a:ext cx="788431" cy="785368"/>
          </a:xfrm>
          <a:custGeom>
            <a:rect b="b" l="l" r="r" t="t"/>
            <a:pathLst>
              <a:path extrusionOk="0" h="16396" w="17241">
                <a:moveTo>
                  <a:pt x="0" y="1"/>
                </a:moveTo>
                <a:lnTo>
                  <a:pt x="0" y="16396"/>
                </a:lnTo>
                <a:lnTo>
                  <a:pt x="17240" y="16396"/>
                </a:lnTo>
                <a:lnTo>
                  <a:pt x="1724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30"/>
          <p:cNvSpPr/>
          <p:nvPr/>
        </p:nvSpPr>
        <p:spPr>
          <a:xfrm>
            <a:off x="1923700" y="0"/>
            <a:ext cx="7220221" cy="2724140"/>
          </a:xfrm>
          <a:custGeom>
            <a:rect b="b" l="l" r="r" t="t"/>
            <a:pathLst>
              <a:path extrusionOk="0" h="24170" w="52686">
                <a:moveTo>
                  <a:pt x="1" y="0"/>
                </a:moveTo>
                <a:lnTo>
                  <a:pt x="1" y="24170"/>
                </a:lnTo>
                <a:lnTo>
                  <a:pt x="52686" y="24170"/>
                </a:lnTo>
                <a:lnTo>
                  <a:pt x="5268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30"/>
          <p:cNvSpPr txBox="1"/>
          <p:nvPr>
            <p:ph type="title"/>
          </p:nvPr>
        </p:nvSpPr>
        <p:spPr>
          <a:xfrm>
            <a:off x="2951850" y="700250"/>
            <a:ext cx="3240300" cy="669000"/>
          </a:xfrm>
          <a:prstGeom prst="rect">
            <a:avLst/>
          </a:prstGeom>
        </p:spPr>
        <p:txBody>
          <a:bodyPr anchorCtr="0" anchor="t" bIns="91425" lIns="91425" spcFirstLastPara="1" rIns="91425" wrap="square" tIns="91425">
            <a:normAutofit/>
          </a:bodyPr>
          <a:lstStyle>
            <a:lvl1pPr lvl="0" rtl="0" algn="ctr">
              <a:spcBef>
                <a:spcPts val="0"/>
              </a:spcBef>
              <a:spcAft>
                <a:spcPts val="0"/>
              </a:spcAft>
              <a:buNone/>
              <a:defRPr sz="4300">
                <a:solidFill>
                  <a:schemeClr val="dk1"/>
                </a:solidFill>
              </a:defRPr>
            </a:lvl1pPr>
            <a:lvl2pPr lvl="1" rtl="0" algn="ctr">
              <a:spcBef>
                <a:spcPts val="0"/>
              </a:spcBef>
              <a:spcAft>
                <a:spcPts val="0"/>
              </a:spcAft>
              <a:buNone/>
              <a:defRPr sz="3000">
                <a:solidFill>
                  <a:schemeClr val="dk1"/>
                </a:solidFill>
              </a:defRPr>
            </a:lvl2pPr>
            <a:lvl3pPr lvl="2" rtl="0" algn="ctr">
              <a:spcBef>
                <a:spcPts val="0"/>
              </a:spcBef>
              <a:spcAft>
                <a:spcPts val="0"/>
              </a:spcAft>
              <a:buNone/>
              <a:defRPr sz="3000">
                <a:solidFill>
                  <a:schemeClr val="dk1"/>
                </a:solidFill>
              </a:defRPr>
            </a:lvl3pPr>
            <a:lvl4pPr lvl="3" rtl="0" algn="ctr">
              <a:spcBef>
                <a:spcPts val="0"/>
              </a:spcBef>
              <a:spcAft>
                <a:spcPts val="0"/>
              </a:spcAft>
              <a:buNone/>
              <a:defRPr sz="3000">
                <a:solidFill>
                  <a:schemeClr val="dk1"/>
                </a:solidFill>
              </a:defRPr>
            </a:lvl4pPr>
            <a:lvl5pPr lvl="4" rtl="0" algn="ctr">
              <a:spcBef>
                <a:spcPts val="0"/>
              </a:spcBef>
              <a:spcAft>
                <a:spcPts val="0"/>
              </a:spcAft>
              <a:buNone/>
              <a:defRPr sz="3000">
                <a:solidFill>
                  <a:schemeClr val="dk1"/>
                </a:solidFill>
              </a:defRPr>
            </a:lvl5pPr>
            <a:lvl6pPr lvl="5" rtl="0" algn="ctr">
              <a:spcBef>
                <a:spcPts val="0"/>
              </a:spcBef>
              <a:spcAft>
                <a:spcPts val="0"/>
              </a:spcAft>
              <a:buNone/>
              <a:defRPr sz="3000">
                <a:solidFill>
                  <a:schemeClr val="dk1"/>
                </a:solidFill>
              </a:defRPr>
            </a:lvl6pPr>
            <a:lvl7pPr lvl="6" rtl="0" algn="ctr">
              <a:spcBef>
                <a:spcPts val="0"/>
              </a:spcBef>
              <a:spcAft>
                <a:spcPts val="0"/>
              </a:spcAft>
              <a:buNone/>
              <a:defRPr sz="3000">
                <a:solidFill>
                  <a:schemeClr val="dk1"/>
                </a:solidFill>
              </a:defRPr>
            </a:lvl7pPr>
            <a:lvl8pPr lvl="7" rtl="0" algn="ctr">
              <a:spcBef>
                <a:spcPts val="0"/>
              </a:spcBef>
              <a:spcAft>
                <a:spcPts val="0"/>
              </a:spcAft>
              <a:buNone/>
              <a:defRPr sz="3000">
                <a:solidFill>
                  <a:schemeClr val="dk1"/>
                </a:solidFill>
              </a:defRPr>
            </a:lvl8pPr>
            <a:lvl9pPr lvl="8" rtl="0" algn="ctr">
              <a:spcBef>
                <a:spcPts val="0"/>
              </a:spcBef>
              <a:spcAft>
                <a:spcPts val="0"/>
              </a:spcAft>
              <a:buNone/>
              <a:defRPr sz="3000">
                <a:solidFill>
                  <a:schemeClr val="dk1"/>
                </a:solidFill>
              </a:defRPr>
            </a:lvl9pPr>
          </a:lstStyle>
          <a:p/>
        </p:txBody>
      </p:sp>
      <p:sp>
        <p:nvSpPr>
          <p:cNvPr id="294" name="Google Shape;294;p30"/>
          <p:cNvSpPr txBox="1"/>
          <p:nvPr>
            <p:ph idx="1" type="subTitle"/>
          </p:nvPr>
        </p:nvSpPr>
        <p:spPr>
          <a:xfrm>
            <a:off x="2951850" y="1515875"/>
            <a:ext cx="3240300" cy="1208400"/>
          </a:xfrm>
          <a:prstGeom prst="rect">
            <a:avLst/>
          </a:prstGeom>
        </p:spPr>
        <p:txBody>
          <a:bodyPr anchorCtr="0" anchor="t" bIns="91425" lIns="91425" spcFirstLastPara="1" rIns="91425" wrap="square" tIns="0">
            <a:normAutofit/>
          </a:bodyPr>
          <a:lstStyle>
            <a:lvl1pPr lvl="0" rtl="0" algn="ctr">
              <a:lnSpc>
                <a:spcPct val="100000"/>
              </a:lnSpc>
              <a:spcBef>
                <a:spcPts val="0"/>
              </a:spcBef>
              <a:spcAft>
                <a:spcPts val="0"/>
              </a:spcAft>
              <a:buClr>
                <a:schemeClr val="dk1"/>
              </a:buClr>
              <a:buSzPts val="3000"/>
              <a:buNone/>
              <a:defRPr sz="1600">
                <a:solidFill>
                  <a:schemeClr val="dk1"/>
                </a:solidFill>
              </a:defRPr>
            </a:lvl1pPr>
            <a:lvl2pPr lvl="1" rtl="0" algn="ctr">
              <a:lnSpc>
                <a:spcPct val="100000"/>
              </a:lnSpc>
              <a:spcBef>
                <a:spcPts val="0"/>
              </a:spcBef>
              <a:spcAft>
                <a:spcPts val="0"/>
              </a:spcAft>
              <a:buClr>
                <a:schemeClr val="dk1"/>
              </a:buClr>
              <a:buSzPts val="2800"/>
              <a:buNone/>
              <a:defRPr sz="2800">
                <a:solidFill>
                  <a:schemeClr val="dk1"/>
                </a:solidFill>
              </a:defRPr>
            </a:lvl2pPr>
            <a:lvl3pPr lvl="2" rtl="0" algn="ctr">
              <a:lnSpc>
                <a:spcPct val="100000"/>
              </a:lnSpc>
              <a:spcBef>
                <a:spcPts val="0"/>
              </a:spcBef>
              <a:spcAft>
                <a:spcPts val="0"/>
              </a:spcAft>
              <a:buClr>
                <a:schemeClr val="dk1"/>
              </a:buClr>
              <a:buSzPts val="2800"/>
              <a:buNone/>
              <a:defRPr sz="2800">
                <a:solidFill>
                  <a:schemeClr val="dk1"/>
                </a:solidFill>
              </a:defRPr>
            </a:lvl3pPr>
            <a:lvl4pPr lvl="3" rtl="0" algn="ctr">
              <a:lnSpc>
                <a:spcPct val="100000"/>
              </a:lnSpc>
              <a:spcBef>
                <a:spcPts val="0"/>
              </a:spcBef>
              <a:spcAft>
                <a:spcPts val="0"/>
              </a:spcAft>
              <a:buClr>
                <a:schemeClr val="dk1"/>
              </a:buClr>
              <a:buSzPts val="2800"/>
              <a:buNone/>
              <a:defRPr sz="2800">
                <a:solidFill>
                  <a:schemeClr val="dk1"/>
                </a:solidFill>
              </a:defRPr>
            </a:lvl4pPr>
            <a:lvl5pPr lvl="4" rtl="0" algn="ctr">
              <a:lnSpc>
                <a:spcPct val="100000"/>
              </a:lnSpc>
              <a:spcBef>
                <a:spcPts val="0"/>
              </a:spcBef>
              <a:spcAft>
                <a:spcPts val="0"/>
              </a:spcAft>
              <a:buClr>
                <a:schemeClr val="dk1"/>
              </a:buClr>
              <a:buSzPts val="2800"/>
              <a:buNone/>
              <a:defRPr sz="2800">
                <a:solidFill>
                  <a:schemeClr val="dk1"/>
                </a:solidFill>
              </a:defRPr>
            </a:lvl5pPr>
            <a:lvl6pPr lvl="5" rtl="0" algn="ctr">
              <a:lnSpc>
                <a:spcPct val="100000"/>
              </a:lnSpc>
              <a:spcBef>
                <a:spcPts val="0"/>
              </a:spcBef>
              <a:spcAft>
                <a:spcPts val="0"/>
              </a:spcAft>
              <a:buClr>
                <a:schemeClr val="dk1"/>
              </a:buClr>
              <a:buSzPts val="2800"/>
              <a:buNone/>
              <a:defRPr sz="2800">
                <a:solidFill>
                  <a:schemeClr val="dk1"/>
                </a:solidFill>
              </a:defRPr>
            </a:lvl6pPr>
            <a:lvl7pPr lvl="6" rtl="0" algn="ctr">
              <a:lnSpc>
                <a:spcPct val="100000"/>
              </a:lnSpc>
              <a:spcBef>
                <a:spcPts val="0"/>
              </a:spcBef>
              <a:spcAft>
                <a:spcPts val="0"/>
              </a:spcAft>
              <a:buClr>
                <a:schemeClr val="dk1"/>
              </a:buClr>
              <a:buSzPts val="2800"/>
              <a:buNone/>
              <a:defRPr sz="2800">
                <a:solidFill>
                  <a:schemeClr val="dk1"/>
                </a:solidFill>
              </a:defRPr>
            </a:lvl7pPr>
            <a:lvl8pPr lvl="7" rtl="0" algn="ctr">
              <a:lnSpc>
                <a:spcPct val="100000"/>
              </a:lnSpc>
              <a:spcBef>
                <a:spcPts val="0"/>
              </a:spcBef>
              <a:spcAft>
                <a:spcPts val="0"/>
              </a:spcAft>
              <a:buClr>
                <a:schemeClr val="dk1"/>
              </a:buClr>
              <a:buSzPts val="2800"/>
              <a:buNone/>
              <a:defRPr sz="2800">
                <a:solidFill>
                  <a:schemeClr val="dk1"/>
                </a:solidFill>
              </a:defRPr>
            </a:lvl8pPr>
            <a:lvl9pPr lvl="8" rtl="0" algn="ctr">
              <a:lnSpc>
                <a:spcPct val="100000"/>
              </a:lnSpc>
              <a:spcBef>
                <a:spcPts val="0"/>
              </a:spcBef>
              <a:spcAft>
                <a:spcPts val="0"/>
              </a:spcAft>
              <a:buClr>
                <a:schemeClr val="dk1"/>
              </a:buClr>
              <a:buSzPts val="2800"/>
              <a:buNone/>
              <a:defRPr sz="2800">
                <a:solidFill>
                  <a:schemeClr val="dk1"/>
                </a:solidFill>
              </a:defRPr>
            </a:lvl9pPr>
          </a:lstStyle>
          <a:p/>
        </p:txBody>
      </p:sp>
      <p:sp>
        <p:nvSpPr>
          <p:cNvPr id="295" name="Google Shape;295;p30"/>
          <p:cNvSpPr txBox="1"/>
          <p:nvPr/>
        </p:nvSpPr>
        <p:spPr>
          <a:xfrm>
            <a:off x="2510100" y="3306950"/>
            <a:ext cx="4123800" cy="919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Anaheim"/>
                <a:ea typeface="Anaheim"/>
                <a:cs typeface="Anaheim"/>
                <a:sym typeface="Anaheim"/>
              </a:rPr>
              <a:t>CREDITS: This presentation template was created by Slidesgo, incluiding icons by Flaticon, and infographics &amp; images by Freepik.</a:t>
            </a:r>
            <a:endParaRPr>
              <a:solidFill>
                <a:schemeClr val="lt1"/>
              </a:solidFill>
              <a:latin typeface="Anaheim"/>
              <a:ea typeface="Anaheim"/>
              <a:cs typeface="Anaheim"/>
              <a:sym typeface="Anaheim"/>
            </a:endParaRPr>
          </a:p>
        </p:txBody>
      </p:sp>
      <p:sp>
        <p:nvSpPr>
          <p:cNvPr id="296" name="Google Shape;296;p30"/>
          <p:cNvSpPr/>
          <p:nvPr/>
        </p:nvSpPr>
        <p:spPr>
          <a:xfrm>
            <a:off x="7377200" y="2089950"/>
            <a:ext cx="1766704" cy="356851"/>
          </a:xfrm>
          <a:custGeom>
            <a:rect b="b" l="l" r="r" t="t"/>
            <a:pathLst>
              <a:path extrusionOk="0" h="2775" w="15325">
                <a:moveTo>
                  <a:pt x="1" y="0"/>
                </a:moveTo>
                <a:lnTo>
                  <a:pt x="1" y="2774"/>
                </a:lnTo>
                <a:lnTo>
                  <a:pt x="15324" y="2774"/>
                </a:lnTo>
                <a:lnTo>
                  <a:pt x="15324" y="0"/>
                </a:lnTo>
                <a:close/>
              </a:path>
            </a:pathLst>
          </a:custGeom>
          <a:solidFill>
            <a:srgbClr val="FFFFFF">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30"/>
          <p:cNvSpPr/>
          <p:nvPr/>
        </p:nvSpPr>
        <p:spPr>
          <a:xfrm>
            <a:off x="357025" y="2089950"/>
            <a:ext cx="2071751" cy="356851"/>
          </a:xfrm>
          <a:custGeom>
            <a:rect b="b" l="l" r="r" t="t"/>
            <a:pathLst>
              <a:path extrusionOk="0" h="2775" w="4300">
                <a:moveTo>
                  <a:pt x="1" y="0"/>
                </a:moveTo>
                <a:lnTo>
                  <a:pt x="1" y="2774"/>
                </a:lnTo>
                <a:lnTo>
                  <a:pt x="4299" y="2774"/>
                </a:lnTo>
                <a:lnTo>
                  <a:pt x="4299" y="0"/>
                </a:lnTo>
                <a:close/>
              </a:path>
            </a:pathLst>
          </a:custGeom>
          <a:solidFill>
            <a:srgbClr val="FFFFFF">
              <a:alpha val="1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30"/>
          <p:cNvSpPr/>
          <p:nvPr/>
        </p:nvSpPr>
        <p:spPr>
          <a:xfrm>
            <a:off x="6810278" y="1500450"/>
            <a:ext cx="1104154" cy="356872"/>
          </a:xfrm>
          <a:custGeom>
            <a:rect b="b" l="l" r="r" t="t"/>
            <a:pathLst>
              <a:path extrusionOk="0" h="2775" w="18027">
                <a:moveTo>
                  <a:pt x="0" y="0"/>
                </a:moveTo>
                <a:lnTo>
                  <a:pt x="0" y="2774"/>
                </a:lnTo>
                <a:lnTo>
                  <a:pt x="18026" y="2774"/>
                </a:lnTo>
                <a:lnTo>
                  <a:pt x="18026"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30"/>
          <p:cNvSpPr/>
          <p:nvPr/>
        </p:nvSpPr>
        <p:spPr>
          <a:xfrm>
            <a:off x="6896029" y="2679300"/>
            <a:ext cx="2247805" cy="355450"/>
          </a:xfrm>
          <a:custGeom>
            <a:rect b="b" l="l" r="r" t="t"/>
            <a:pathLst>
              <a:path extrusionOk="0" h="2764" w="12872">
                <a:moveTo>
                  <a:pt x="1" y="1"/>
                </a:moveTo>
                <a:lnTo>
                  <a:pt x="1" y="2763"/>
                </a:lnTo>
                <a:lnTo>
                  <a:pt x="12871" y="2763"/>
                </a:lnTo>
                <a:lnTo>
                  <a:pt x="12871"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30"/>
          <p:cNvSpPr/>
          <p:nvPr/>
        </p:nvSpPr>
        <p:spPr>
          <a:xfrm>
            <a:off x="8105579" y="1500450"/>
            <a:ext cx="1038298" cy="356872"/>
          </a:xfrm>
          <a:custGeom>
            <a:rect b="b" l="l" r="r" t="t"/>
            <a:pathLst>
              <a:path extrusionOk="0" h="2775" w="2882">
                <a:moveTo>
                  <a:pt x="1" y="0"/>
                </a:moveTo>
                <a:lnTo>
                  <a:pt x="1" y="2774"/>
                </a:lnTo>
                <a:lnTo>
                  <a:pt x="2882" y="2774"/>
                </a:lnTo>
                <a:lnTo>
                  <a:pt x="2882" y="0"/>
                </a:lnTo>
                <a:close/>
              </a:path>
            </a:pathLst>
          </a:custGeom>
          <a:solidFill>
            <a:srgbClr val="FFFFFF">
              <a:alpha val="56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30"/>
          <p:cNvSpPr/>
          <p:nvPr/>
        </p:nvSpPr>
        <p:spPr>
          <a:xfrm>
            <a:off x="6739789" y="3268775"/>
            <a:ext cx="1104128" cy="355450"/>
          </a:xfrm>
          <a:custGeom>
            <a:rect b="b" l="l" r="r" t="t"/>
            <a:pathLst>
              <a:path extrusionOk="0" h="2764" w="18396">
                <a:moveTo>
                  <a:pt x="1" y="1"/>
                </a:moveTo>
                <a:lnTo>
                  <a:pt x="1" y="2763"/>
                </a:lnTo>
                <a:lnTo>
                  <a:pt x="18396" y="2763"/>
                </a:lnTo>
                <a:lnTo>
                  <a:pt x="18396"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30"/>
          <p:cNvSpPr/>
          <p:nvPr/>
        </p:nvSpPr>
        <p:spPr>
          <a:xfrm>
            <a:off x="18" y="3268775"/>
            <a:ext cx="1038298" cy="355450"/>
          </a:xfrm>
          <a:custGeom>
            <a:rect b="b" l="l" r="r" t="t"/>
            <a:pathLst>
              <a:path extrusionOk="0" h="2764" w="2882">
                <a:moveTo>
                  <a:pt x="0" y="1"/>
                </a:moveTo>
                <a:lnTo>
                  <a:pt x="0" y="2763"/>
                </a:lnTo>
                <a:lnTo>
                  <a:pt x="2881" y="2763"/>
                </a:lnTo>
                <a:lnTo>
                  <a:pt x="2881" y="1"/>
                </a:lnTo>
                <a:close/>
              </a:path>
            </a:pathLst>
          </a:custGeom>
          <a:solidFill>
            <a:srgbClr val="FFFFFF">
              <a:alpha val="501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30"/>
          <p:cNvSpPr/>
          <p:nvPr/>
        </p:nvSpPr>
        <p:spPr>
          <a:xfrm>
            <a:off x="10" y="1500456"/>
            <a:ext cx="1104138" cy="356858"/>
          </a:xfrm>
          <a:custGeom>
            <a:rect b="b" l="l" r="r" t="t"/>
            <a:pathLst>
              <a:path extrusionOk="0" h="2775" w="8586">
                <a:moveTo>
                  <a:pt x="1" y="0"/>
                </a:moveTo>
                <a:lnTo>
                  <a:pt x="1" y="2774"/>
                </a:lnTo>
                <a:lnTo>
                  <a:pt x="8585" y="2774"/>
                </a:lnTo>
                <a:lnTo>
                  <a:pt x="8585"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30"/>
          <p:cNvSpPr/>
          <p:nvPr/>
        </p:nvSpPr>
        <p:spPr>
          <a:xfrm>
            <a:off x="1299972" y="1500450"/>
            <a:ext cx="490621" cy="356872"/>
          </a:xfrm>
          <a:custGeom>
            <a:rect b="b" l="l" r="r" t="t"/>
            <a:pathLst>
              <a:path extrusionOk="0" h="2775" w="18396">
                <a:moveTo>
                  <a:pt x="0" y="0"/>
                </a:moveTo>
                <a:lnTo>
                  <a:pt x="0" y="2774"/>
                </a:lnTo>
                <a:lnTo>
                  <a:pt x="18396" y="2774"/>
                </a:lnTo>
                <a:lnTo>
                  <a:pt x="18396"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08" name="Shape 308"/>
        <p:cNvGrpSpPr/>
        <p:nvPr/>
      </p:nvGrpSpPr>
      <p:grpSpPr>
        <a:xfrm>
          <a:off x="0" y="0"/>
          <a:ext cx="0" cy="0"/>
          <a:chOff x="0" y="0"/>
          <a:chExt cx="0" cy="0"/>
        </a:xfrm>
      </p:grpSpPr>
      <p:grpSp>
        <p:nvGrpSpPr>
          <p:cNvPr id="309" name="Google Shape;309;p32"/>
          <p:cNvGrpSpPr/>
          <p:nvPr/>
        </p:nvGrpSpPr>
        <p:grpSpPr>
          <a:xfrm>
            <a:off x="7362284" y="1723643"/>
            <a:ext cx="1781706" cy="3419867"/>
            <a:chOff x="7397009" y="1731193"/>
            <a:chExt cx="1781706" cy="3419867"/>
          </a:xfrm>
        </p:grpSpPr>
        <p:sp>
          <p:nvSpPr>
            <p:cNvPr id="310" name="Google Shape;310;p32"/>
            <p:cNvSpPr/>
            <p:nvPr/>
          </p:nvSpPr>
          <p:spPr>
            <a:xfrm>
              <a:off x="7858529" y="1731193"/>
              <a:ext cx="1320185" cy="132176"/>
            </a:xfrm>
            <a:custGeom>
              <a:rect b="b" l="l" r="r" t="t"/>
              <a:pathLst>
                <a:path extrusionOk="0" h="1930" w="19277">
                  <a:moveTo>
                    <a:pt x="1" y="1"/>
                  </a:moveTo>
                  <a:lnTo>
                    <a:pt x="1" y="1930"/>
                  </a:lnTo>
                  <a:lnTo>
                    <a:pt x="19277" y="1930"/>
                  </a:lnTo>
                  <a:lnTo>
                    <a:pt x="19277"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32"/>
            <p:cNvSpPr/>
            <p:nvPr/>
          </p:nvSpPr>
          <p:spPr>
            <a:xfrm>
              <a:off x="7784360" y="1950550"/>
              <a:ext cx="865993" cy="132176"/>
            </a:xfrm>
            <a:custGeom>
              <a:rect b="b" l="l" r="r" t="t"/>
              <a:pathLst>
                <a:path extrusionOk="0" h="1930" w="12645">
                  <a:moveTo>
                    <a:pt x="0" y="1"/>
                  </a:moveTo>
                  <a:lnTo>
                    <a:pt x="0" y="1929"/>
                  </a:lnTo>
                  <a:lnTo>
                    <a:pt x="12645" y="1929"/>
                  </a:lnTo>
                  <a:lnTo>
                    <a:pt x="12645"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32"/>
            <p:cNvSpPr/>
            <p:nvPr/>
          </p:nvSpPr>
          <p:spPr>
            <a:xfrm>
              <a:off x="8855808" y="1950550"/>
              <a:ext cx="322907" cy="132176"/>
            </a:xfrm>
            <a:custGeom>
              <a:rect b="b" l="l" r="r" t="t"/>
              <a:pathLst>
                <a:path extrusionOk="0" h="1930" w="4715">
                  <a:moveTo>
                    <a:pt x="0" y="1"/>
                  </a:moveTo>
                  <a:lnTo>
                    <a:pt x="0" y="1929"/>
                  </a:lnTo>
                  <a:lnTo>
                    <a:pt x="4715" y="1929"/>
                  </a:lnTo>
                  <a:lnTo>
                    <a:pt x="4715"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32"/>
            <p:cNvSpPr/>
            <p:nvPr/>
          </p:nvSpPr>
          <p:spPr>
            <a:xfrm>
              <a:off x="8445651" y="2169086"/>
              <a:ext cx="733063" cy="132998"/>
            </a:xfrm>
            <a:custGeom>
              <a:rect b="b" l="l" r="r" t="t"/>
              <a:pathLst>
                <a:path extrusionOk="0" h="1942" w="10704">
                  <a:moveTo>
                    <a:pt x="0" y="0"/>
                  </a:moveTo>
                  <a:lnTo>
                    <a:pt x="0" y="1941"/>
                  </a:lnTo>
                  <a:lnTo>
                    <a:pt x="10704" y="1941"/>
                  </a:lnTo>
                  <a:lnTo>
                    <a:pt x="10704"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32"/>
            <p:cNvSpPr/>
            <p:nvPr/>
          </p:nvSpPr>
          <p:spPr>
            <a:xfrm>
              <a:off x="8738356" y="2388443"/>
              <a:ext cx="440359" cy="132929"/>
            </a:xfrm>
            <a:custGeom>
              <a:rect b="b" l="l" r="r" t="t"/>
              <a:pathLst>
                <a:path extrusionOk="0" h="1941" w="6430">
                  <a:moveTo>
                    <a:pt x="1" y="0"/>
                  </a:moveTo>
                  <a:lnTo>
                    <a:pt x="1" y="1941"/>
                  </a:lnTo>
                  <a:lnTo>
                    <a:pt x="6430" y="1941"/>
                  </a:lnTo>
                  <a:lnTo>
                    <a:pt x="6430"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32"/>
            <p:cNvSpPr/>
            <p:nvPr/>
          </p:nvSpPr>
          <p:spPr>
            <a:xfrm>
              <a:off x="7990637" y="2388443"/>
              <a:ext cx="597737" cy="132929"/>
            </a:xfrm>
            <a:custGeom>
              <a:rect b="b" l="l" r="r" t="t"/>
              <a:pathLst>
                <a:path extrusionOk="0" h="1941" w="8728">
                  <a:moveTo>
                    <a:pt x="1" y="0"/>
                  </a:moveTo>
                  <a:lnTo>
                    <a:pt x="1" y="1941"/>
                  </a:lnTo>
                  <a:lnTo>
                    <a:pt x="8728" y="1941"/>
                  </a:lnTo>
                  <a:lnTo>
                    <a:pt x="8728"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32"/>
            <p:cNvSpPr/>
            <p:nvPr/>
          </p:nvSpPr>
          <p:spPr>
            <a:xfrm>
              <a:off x="7683208" y="2607801"/>
              <a:ext cx="1495507" cy="132108"/>
            </a:xfrm>
            <a:custGeom>
              <a:rect b="b" l="l" r="r" t="t"/>
              <a:pathLst>
                <a:path extrusionOk="0" h="1929" w="21837">
                  <a:moveTo>
                    <a:pt x="1" y="0"/>
                  </a:moveTo>
                  <a:lnTo>
                    <a:pt x="1" y="1929"/>
                  </a:lnTo>
                  <a:lnTo>
                    <a:pt x="21837" y="1929"/>
                  </a:lnTo>
                  <a:lnTo>
                    <a:pt x="21837"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32"/>
            <p:cNvSpPr/>
            <p:nvPr/>
          </p:nvSpPr>
          <p:spPr>
            <a:xfrm>
              <a:off x="8298888" y="2827090"/>
              <a:ext cx="879827" cy="132176"/>
            </a:xfrm>
            <a:custGeom>
              <a:rect b="b" l="l" r="r" t="t"/>
              <a:pathLst>
                <a:path extrusionOk="0" h="1930" w="12847">
                  <a:moveTo>
                    <a:pt x="0" y="1"/>
                  </a:moveTo>
                  <a:lnTo>
                    <a:pt x="0" y="1930"/>
                  </a:lnTo>
                  <a:lnTo>
                    <a:pt x="12847" y="1930"/>
                  </a:lnTo>
                  <a:lnTo>
                    <a:pt x="12847"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32"/>
            <p:cNvSpPr/>
            <p:nvPr/>
          </p:nvSpPr>
          <p:spPr>
            <a:xfrm>
              <a:off x="8855808" y="3046447"/>
              <a:ext cx="322907" cy="132176"/>
            </a:xfrm>
            <a:custGeom>
              <a:rect b="b" l="l" r="r" t="t"/>
              <a:pathLst>
                <a:path extrusionOk="0" h="1930" w="4715">
                  <a:moveTo>
                    <a:pt x="0" y="1"/>
                  </a:moveTo>
                  <a:lnTo>
                    <a:pt x="0" y="1929"/>
                  </a:lnTo>
                  <a:lnTo>
                    <a:pt x="4715" y="1929"/>
                  </a:lnTo>
                  <a:lnTo>
                    <a:pt x="4715"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32"/>
            <p:cNvSpPr/>
            <p:nvPr/>
          </p:nvSpPr>
          <p:spPr>
            <a:xfrm>
              <a:off x="7784360" y="2169086"/>
              <a:ext cx="499050" cy="132998"/>
            </a:xfrm>
            <a:custGeom>
              <a:rect b="b" l="l" r="r" t="t"/>
              <a:pathLst>
                <a:path extrusionOk="0" h="1942" w="7287">
                  <a:moveTo>
                    <a:pt x="0" y="0"/>
                  </a:moveTo>
                  <a:lnTo>
                    <a:pt x="0" y="1941"/>
                  </a:lnTo>
                  <a:lnTo>
                    <a:pt x="7287" y="1941"/>
                  </a:lnTo>
                  <a:lnTo>
                    <a:pt x="7287"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32"/>
            <p:cNvSpPr/>
            <p:nvPr/>
          </p:nvSpPr>
          <p:spPr>
            <a:xfrm>
              <a:off x="8020017" y="4142344"/>
              <a:ext cx="322975" cy="132176"/>
            </a:xfrm>
            <a:custGeom>
              <a:rect b="b" l="l" r="r" t="t"/>
              <a:pathLst>
                <a:path extrusionOk="0" h="1930" w="4716">
                  <a:moveTo>
                    <a:pt x="0" y="1"/>
                  </a:moveTo>
                  <a:lnTo>
                    <a:pt x="0" y="1929"/>
                  </a:lnTo>
                  <a:lnTo>
                    <a:pt x="4715" y="1929"/>
                  </a:lnTo>
                  <a:lnTo>
                    <a:pt x="4715"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32"/>
            <p:cNvSpPr/>
            <p:nvPr/>
          </p:nvSpPr>
          <p:spPr>
            <a:xfrm>
              <a:off x="7521789" y="4142344"/>
              <a:ext cx="322153" cy="132176"/>
            </a:xfrm>
            <a:custGeom>
              <a:rect b="b" l="l" r="r" t="t"/>
              <a:pathLst>
                <a:path extrusionOk="0" h="1930" w="4704">
                  <a:moveTo>
                    <a:pt x="0" y="1"/>
                  </a:moveTo>
                  <a:lnTo>
                    <a:pt x="0" y="1929"/>
                  </a:lnTo>
                  <a:lnTo>
                    <a:pt x="4703" y="1929"/>
                  </a:lnTo>
                  <a:lnTo>
                    <a:pt x="4703"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32"/>
            <p:cNvSpPr/>
            <p:nvPr/>
          </p:nvSpPr>
          <p:spPr>
            <a:xfrm>
              <a:off x="8152056" y="3264983"/>
              <a:ext cx="1026659" cy="132998"/>
            </a:xfrm>
            <a:custGeom>
              <a:rect b="b" l="l" r="r" t="t"/>
              <a:pathLst>
                <a:path extrusionOk="0" h="1942" w="14991">
                  <a:moveTo>
                    <a:pt x="1" y="0"/>
                  </a:moveTo>
                  <a:lnTo>
                    <a:pt x="1" y="1941"/>
                  </a:lnTo>
                  <a:lnTo>
                    <a:pt x="14991" y="1941"/>
                  </a:lnTo>
                  <a:lnTo>
                    <a:pt x="14991"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32"/>
            <p:cNvSpPr/>
            <p:nvPr/>
          </p:nvSpPr>
          <p:spPr>
            <a:xfrm>
              <a:off x="7784360" y="3484340"/>
              <a:ext cx="807301" cy="132929"/>
            </a:xfrm>
            <a:custGeom>
              <a:rect b="b" l="l" r="r" t="t"/>
              <a:pathLst>
                <a:path extrusionOk="0" h="1941" w="11788">
                  <a:moveTo>
                    <a:pt x="0" y="0"/>
                  </a:moveTo>
                  <a:lnTo>
                    <a:pt x="0" y="1941"/>
                  </a:lnTo>
                  <a:lnTo>
                    <a:pt x="11787" y="1941"/>
                  </a:lnTo>
                  <a:lnTo>
                    <a:pt x="11787"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32"/>
            <p:cNvSpPr/>
            <p:nvPr/>
          </p:nvSpPr>
          <p:spPr>
            <a:xfrm>
              <a:off x="8738356" y="3484340"/>
              <a:ext cx="440359" cy="132929"/>
            </a:xfrm>
            <a:custGeom>
              <a:rect b="b" l="l" r="r" t="t"/>
              <a:pathLst>
                <a:path extrusionOk="0" h="1941" w="6430">
                  <a:moveTo>
                    <a:pt x="1" y="0"/>
                  </a:moveTo>
                  <a:lnTo>
                    <a:pt x="1" y="1941"/>
                  </a:lnTo>
                  <a:lnTo>
                    <a:pt x="6430" y="1941"/>
                  </a:lnTo>
                  <a:lnTo>
                    <a:pt x="6430"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32"/>
            <p:cNvSpPr/>
            <p:nvPr/>
          </p:nvSpPr>
          <p:spPr>
            <a:xfrm>
              <a:off x="7931945" y="3046447"/>
              <a:ext cx="733063" cy="132176"/>
            </a:xfrm>
            <a:custGeom>
              <a:rect b="b" l="l" r="r" t="t"/>
              <a:pathLst>
                <a:path extrusionOk="0" h="1930" w="10704">
                  <a:moveTo>
                    <a:pt x="0" y="1"/>
                  </a:moveTo>
                  <a:lnTo>
                    <a:pt x="0" y="1929"/>
                  </a:lnTo>
                  <a:lnTo>
                    <a:pt x="10704" y="1929"/>
                  </a:lnTo>
                  <a:lnTo>
                    <a:pt x="10704"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32"/>
            <p:cNvSpPr/>
            <p:nvPr/>
          </p:nvSpPr>
          <p:spPr>
            <a:xfrm>
              <a:off x="8445651" y="3703698"/>
              <a:ext cx="733063" cy="132108"/>
            </a:xfrm>
            <a:custGeom>
              <a:rect b="b" l="l" r="r" t="t"/>
              <a:pathLst>
                <a:path extrusionOk="0" h="1929" w="10704">
                  <a:moveTo>
                    <a:pt x="0" y="0"/>
                  </a:moveTo>
                  <a:lnTo>
                    <a:pt x="0" y="1929"/>
                  </a:lnTo>
                  <a:lnTo>
                    <a:pt x="10704" y="1929"/>
                  </a:lnTo>
                  <a:lnTo>
                    <a:pt x="10704"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32"/>
            <p:cNvSpPr/>
            <p:nvPr/>
          </p:nvSpPr>
          <p:spPr>
            <a:xfrm>
              <a:off x="8855808" y="3922987"/>
              <a:ext cx="322907" cy="132176"/>
            </a:xfrm>
            <a:custGeom>
              <a:rect b="b" l="l" r="r" t="t"/>
              <a:pathLst>
                <a:path extrusionOk="0" h="1930" w="4715">
                  <a:moveTo>
                    <a:pt x="0" y="1"/>
                  </a:moveTo>
                  <a:lnTo>
                    <a:pt x="0" y="1930"/>
                  </a:lnTo>
                  <a:lnTo>
                    <a:pt x="4715" y="1930"/>
                  </a:lnTo>
                  <a:lnTo>
                    <a:pt x="4715"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32"/>
            <p:cNvSpPr/>
            <p:nvPr/>
          </p:nvSpPr>
          <p:spPr>
            <a:xfrm>
              <a:off x="7990637" y="3703698"/>
              <a:ext cx="322975" cy="132108"/>
            </a:xfrm>
            <a:custGeom>
              <a:rect b="b" l="l" r="r" t="t"/>
              <a:pathLst>
                <a:path extrusionOk="0" h="1929" w="4716">
                  <a:moveTo>
                    <a:pt x="1" y="0"/>
                  </a:moveTo>
                  <a:lnTo>
                    <a:pt x="1" y="1929"/>
                  </a:lnTo>
                  <a:lnTo>
                    <a:pt x="4715" y="1929"/>
                  </a:lnTo>
                  <a:lnTo>
                    <a:pt x="4715"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32"/>
            <p:cNvSpPr/>
            <p:nvPr/>
          </p:nvSpPr>
          <p:spPr>
            <a:xfrm>
              <a:off x="8445651" y="4142344"/>
              <a:ext cx="733063" cy="132176"/>
            </a:xfrm>
            <a:custGeom>
              <a:rect b="b" l="l" r="r" t="t"/>
              <a:pathLst>
                <a:path extrusionOk="0" h="1930" w="10704">
                  <a:moveTo>
                    <a:pt x="0" y="1"/>
                  </a:moveTo>
                  <a:lnTo>
                    <a:pt x="0" y="1929"/>
                  </a:lnTo>
                  <a:lnTo>
                    <a:pt x="10704" y="1929"/>
                  </a:lnTo>
                  <a:lnTo>
                    <a:pt x="10704"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32"/>
            <p:cNvSpPr/>
            <p:nvPr/>
          </p:nvSpPr>
          <p:spPr>
            <a:xfrm>
              <a:off x="7858529" y="3922987"/>
              <a:ext cx="862774" cy="132176"/>
            </a:xfrm>
            <a:custGeom>
              <a:rect b="b" l="l" r="r" t="t"/>
              <a:pathLst>
                <a:path extrusionOk="0" h="1930" w="12598">
                  <a:moveTo>
                    <a:pt x="1" y="1"/>
                  </a:moveTo>
                  <a:lnTo>
                    <a:pt x="1" y="1930"/>
                  </a:lnTo>
                  <a:lnTo>
                    <a:pt x="12598" y="1930"/>
                  </a:lnTo>
                  <a:lnTo>
                    <a:pt x="12598"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32"/>
            <p:cNvSpPr/>
            <p:nvPr/>
          </p:nvSpPr>
          <p:spPr>
            <a:xfrm>
              <a:off x="7683208" y="4361702"/>
              <a:ext cx="1495507" cy="132176"/>
            </a:xfrm>
            <a:custGeom>
              <a:rect b="b" l="l" r="r" t="t"/>
              <a:pathLst>
                <a:path extrusionOk="0" h="1930" w="21837">
                  <a:moveTo>
                    <a:pt x="1" y="0"/>
                  </a:moveTo>
                  <a:lnTo>
                    <a:pt x="1" y="1929"/>
                  </a:lnTo>
                  <a:lnTo>
                    <a:pt x="21837" y="1929"/>
                  </a:lnTo>
                  <a:lnTo>
                    <a:pt x="21837"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32"/>
            <p:cNvSpPr/>
            <p:nvPr/>
          </p:nvSpPr>
          <p:spPr>
            <a:xfrm>
              <a:off x="8767736" y="4580237"/>
              <a:ext cx="410978" cy="132929"/>
            </a:xfrm>
            <a:custGeom>
              <a:rect b="b" l="l" r="r" t="t"/>
              <a:pathLst>
                <a:path extrusionOk="0" h="1941" w="6001">
                  <a:moveTo>
                    <a:pt x="0" y="0"/>
                  </a:moveTo>
                  <a:lnTo>
                    <a:pt x="0" y="1941"/>
                  </a:lnTo>
                  <a:lnTo>
                    <a:pt x="6001" y="1941"/>
                  </a:lnTo>
                  <a:lnTo>
                    <a:pt x="6001"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32"/>
            <p:cNvSpPr/>
            <p:nvPr/>
          </p:nvSpPr>
          <p:spPr>
            <a:xfrm>
              <a:off x="7814494" y="4580237"/>
              <a:ext cx="773880" cy="132929"/>
            </a:xfrm>
            <a:custGeom>
              <a:rect b="b" l="l" r="r" t="t"/>
              <a:pathLst>
                <a:path extrusionOk="0" h="1941" w="11300">
                  <a:moveTo>
                    <a:pt x="1" y="0"/>
                  </a:moveTo>
                  <a:lnTo>
                    <a:pt x="1" y="1941"/>
                  </a:lnTo>
                  <a:lnTo>
                    <a:pt x="11300" y="1941"/>
                  </a:lnTo>
                  <a:lnTo>
                    <a:pt x="11300"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32"/>
            <p:cNvSpPr/>
            <p:nvPr/>
          </p:nvSpPr>
          <p:spPr>
            <a:xfrm>
              <a:off x="7397009" y="4799526"/>
              <a:ext cx="833394" cy="132998"/>
            </a:xfrm>
            <a:custGeom>
              <a:rect b="b" l="l" r="r" t="t"/>
              <a:pathLst>
                <a:path extrusionOk="0" h="1942" w="12169">
                  <a:moveTo>
                    <a:pt x="1" y="1"/>
                  </a:moveTo>
                  <a:lnTo>
                    <a:pt x="1" y="1942"/>
                  </a:lnTo>
                  <a:lnTo>
                    <a:pt x="12169" y="1942"/>
                  </a:lnTo>
                  <a:lnTo>
                    <a:pt x="12169"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32"/>
            <p:cNvSpPr/>
            <p:nvPr/>
          </p:nvSpPr>
          <p:spPr>
            <a:xfrm>
              <a:off x="8382851" y="4799526"/>
              <a:ext cx="795864" cy="132998"/>
            </a:xfrm>
            <a:custGeom>
              <a:rect b="b" l="l" r="r" t="t"/>
              <a:pathLst>
                <a:path extrusionOk="0" h="1942" w="11621">
                  <a:moveTo>
                    <a:pt x="0" y="1"/>
                  </a:moveTo>
                  <a:lnTo>
                    <a:pt x="0" y="1942"/>
                  </a:lnTo>
                  <a:lnTo>
                    <a:pt x="11621" y="1942"/>
                  </a:lnTo>
                  <a:lnTo>
                    <a:pt x="11621"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32"/>
            <p:cNvSpPr/>
            <p:nvPr/>
          </p:nvSpPr>
          <p:spPr>
            <a:xfrm>
              <a:off x="8064053" y="5018884"/>
              <a:ext cx="1114662" cy="132176"/>
            </a:xfrm>
            <a:custGeom>
              <a:rect b="b" l="l" r="r" t="t"/>
              <a:pathLst>
                <a:path extrusionOk="0" h="1930" w="16276">
                  <a:moveTo>
                    <a:pt x="0" y="1"/>
                  </a:moveTo>
                  <a:lnTo>
                    <a:pt x="0" y="1930"/>
                  </a:lnTo>
                  <a:lnTo>
                    <a:pt x="16276" y="1930"/>
                  </a:lnTo>
                  <a:lnTo>
                    <a:pt x="16276"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7" name="Google Shape;337;p32"/>
          <p:cNvSpPr/>
          <p:nvPr/>
        </p:nvSpPr>
        <p:spPr>
          <a:xfrm>
            <a:off x="1962382" y="0"/>
            <a:ext cx="2721868" cy="387420"/>
          </a:xfrm>
          <a:custGeom>
            <a:rect b="b" l="l" r="r" t="t"/>
            <a:pathLst>
              <a:path extrusionOk="0" h="5657" w="39744">
                <a:moveTo>
                  <a:pt x="1" y="1"/>
                </a:moveTo>
                <a:lnTo>
                  <a:pt x="1" y="5656"/>
                </a:lnTo>
                <a:lnTo>
                  <a:pt x="39744" y="5656"/>
                </a:lnTo>
                <a:lnTo>
                  <a:pt x="3974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32"/>
          <p:cNvSpPr/>
          <p:nvPr/>
        </p:nvSpPr>
        <p:spPr>
          <a:xfrm>
            <a:off x="873813" y="0"/>
            <a:ext cx="664647" cy="387420"/>
          </a:xfrm>
          <a:custGeom>
            <a:rect b="b" l="l" r="r" t="t"/>
            <a:pathLst>
              <a:path extrusionOk="0" h="5657" w="9705">
                <a:moveTo>
                  <a:pt x="1" y="1"/>
                </a:moveTo>
                <a:lnTo>
                  <a:pt x="1" y="5656"/>
                </a:lnTo>
                <a:lnTo>
                  <a:pt x="9704" y="5656"/>
                </a:lnTo>
                <a:lnTo>
                  <a:pt x="970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32"/>
          <p:cNvSpPr/>
          <p:nvPr/>
        </p:nvSpPr>
        <p:spPr>
          <a:xfrm>
            <a:off x="1049134" y="938616"/>
            <a:ext cx="212098" cy="385776"/>
          </a:xfrm>
          <a:custGeom>
            <a:rect b="b" l="l" r="r" t="t"/>
            <a:pathLst>
              <a:path extrusionOk="0" h="5633" w="3097">
                <a:moveTo>
                  <a:pt x="2239" y="1"/>
                </a:moveTo>
                <a:lnTo>
                  <a:pt x="1" y="5275"/>
                </a:lnTo>
                <a:lnTo>
                  <a:pt x="846" y="5633"/>
                </a:lnTo>
                <a:lnTo>
                  <a:pt x="3096" y="370"/>
                </a:lnTo>
                <a:lnTo>
                  <a:pt x="223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32"/>
          <p:cNvSpPr/>
          <p:nvPr/>
        </p:nvSpPr>
        <p:spPr>
          <a:xfrm>
            <a:off x="873813" y="1008745"/>
            <a:ext cx="167240" cy="245519"/>
          </a:xfrm>
          <a:custGeom>
            <a:rect b="b" l="l" r="r" t="t"/>
            <a:pathLst>
              <a:path extrusionOk="0" h="3585" w="2442">
                <a:moveTo>
                  <a:pt x="1787" y="1"/>
                </a:moveTo>
                <a:lnTo>
                  <a:pt x="1" y="1787"/>
                </a:lnTo>
                <a:lnTo>
                  <a:pt x="1787" y="3585"/>
                </a:lnTo>
                <a:lnTo>
                  <a:pt x="2442" y="2930"/>
                </a:lnTo>
                <a:lnTo>
                  <a:pt x="1299" y="1787"/>
                </a:lnTo>
                <a:lnTo>
                  <a:pt x="2442" y="656"/>
                </a:lnTo>
                <a:lnTo>
                  <a:pt x="17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32"/>
          <p:cNvSpPr/>
          <p:nvPr/>
        </p:nvSpPr>
        <p:spPr>
          <a:xfrm>
            <a:off x="1268492" y="1008745"/>
            <a:ext cx="168062" cy="245519"/>
          </a:xfrm>
          <a:custGeom>
            <a:rect b="b" l="l" r="r" t="t"/>
            <a:pathLst>
              <a:path extrusionOk="0" h="3585" w="2454">
                <a:moveTo>
                  <a:pt x="655" y="1"/>
                </a:moveTo>
                <a:lnTo>
                  <a:pt x="0" y="656"/>
                </a:lnTo>
                <a:lnTo>
                  <a:pt x="1143" y="1787"/>
                </a:lnTo>
                <a:lnTo>
                  <a:pt x="0" y="2930"/>
                </a:lnTo>
                <a:lnTo>
                  <a:pt x="655" y="3585"/>
                </a:lnTo>
                <a:lnTo>
                  <a:pt x="2453" y="1787"/>
                </a:lnTo>
                <a:lnTo>
                  <a:pt x="6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32"/>
          <p:cNvSpPr/>
          <p:nvPr/>
        </p:nvSpPr>
        <p:spPr>
          <a:xfrm>
            <a:off x="3516020" y="4983597"/>
            <a:ext cx="1054395" cy="159912"/>
          </a:xfrm>
          <a:custGeom>
            <a:rect b="b" l="l" r="r" t="t"/>
            <a:pathLst>
              <a:path extrusionOk="0" h="2335" w="15396">
                <a:moveTo>
                  <a:pt x="1" y="1"/>
                </a:moveTo>
                <a:lnTo>
                  <a:pt x="1" y="2335"/>
                </a:lnTo>
                <a:lnTo>
                  <a:pt x="15395" y="2335"/>
                </a:lnTo>
                <a:lnTo>
                  <a:pt x="1539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32"/>
          <p:cNvSpPr/>
          <p:nvPr/>
        </p:nvSpPr>
        <p:spPr>
          <a:xfrm>
            <a:off x="1160341" y="4983597"/>
            <a:ext cx="2152689" cy="159912"/>
          </a:xfrm>
          <a:custGeom>
            <a:rect b="b" l="l" r="r" t="t"/>
            <a:pathLst>
              <a:path extrusionOk="0" h="2335" w="31433">
                <a:moveTo>
                  <a:pt x="0" y="1"/>
                </a:moveTo>
                <a:lnTo>
                  <a:pt x="0" y="2335"/>
                </a:lnTo>
                <a:lnTo>
                  <a:pt x="31433" y="2335"/>
                </a:lnTo>
                <a:lnTo>
                  <a:pt x="3143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32"/>
          <p:cNvSpPr/>
          <p:nvPr/>
        </p:nvSpPr>
        <p:spPr>
          <a:xfrm>
            <a:off x="1805333" y="4452017"/>
            <a:ext cx="3750923" cy="160666"/>
          </a:xfrm>
          <a:custGeom>
            <a:rect b="b" l="l" r="r" t="t"/>
            <a:pathLst>
              <a:path extrusionOk="0" h="2346" w="54770">
                <a:moveTo>
                  <a:pt x="0" y="0"/>
                </a:moveTo>
                <a:lnTo>
                  <a:pt x="0" y="2346"/>
                </a:lnTo>
                <a:lnTo>
                  <a:pt x="54769" y="2346"/>
                </a:lnTo>
                <a:lnTo>
                  <a:pt x="5476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32"/>
          <p:cNvSpPr/>
          <p:nvPr/>
        </p:nvSpPr>
        <p:spPr>
          <a:xfrm>
            <a:off x="0" y="4452017"/>
            <a:ext cx="1490645" cy="160666"/>
          </a:xfrm>
          <a:custGeom>
            <a:rect b="b" l="l" r="r" t="t"/>
            <a:pathLst>
              <a:path extrusionOk="0" h="2346" w="21766">
                <a:moveTo>
                  <a:pt x="1" y="0"/>
                </a:moveTo>
                <a:lnTo>
                  <a:pt x="1" y="2346"/>
                </a:lnTo>
                <a:lnTo>
                  <a:pt x="21765" y="2346"/>
                </a:lnTo>
                <a:lnTo>
                  <a:pt x="2176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32"/>
          <p:cNvSpPr/>
          <p:nvPr/>
        </p:nvSpPr>
        <p:spPr>
          <a:xfrm>
            <a:off x="596093" y="4717807"/>
            <a:ext cx="3218453" cy="160734"/>
          </a:xfrm>
          <a:custGeom>
            <a:rect b="b" l="l" r="r" t="t"/>
            <a:pathLst>
              <a:path extrusionOk="0" h="2347" w="46995">
                <a:moveTo>
                  <a:pt x="0" y="1"/>
                </a:moveTo>
                <a:lnTo>
                  <a:pt x="0" y="2346"/>
                </a:lnTo>
                <a:lnTo>
                  <a:pt x="46994" y="2346"/>
                </a:lnTo>
                <a:lnTo>
                  <a:pt x="469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32"/>
          <p:cNvSpPr/>
          <p:nvPr/>
        </p:nvSpPr>
        <p:spPr>
          <a:xfrm>
            <a:off x="0" y="4717807"/>
            <a:ext cx="364546" cy="160734"/>
          </a:xfrm>
          <a:custGeom>
            <a:rect b="b" l="l" r="r" t="t"/>
            <a:pathLst>
              <a:path extrusionOk="0" h="2347" w="5323">
                <a:moveTo>
                  <a:pt x="1" y="1"/>
                </a:moveTo>
                <a:lnTo>
                  <a:pt x="1" y="2346"/>
                </a:lnTo>
                <a:lnTo>
                  <a:pt x="5323" y="2346"/>
                </a:lnTo>
                <a:lnTo>
                  <a:pt x="532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32"/>
          <p:cNvSpPr/>
          <p:nvPr/>
        </p:nvSpPr>
        <p:spPr>
          <a:xfrm>
            <a:off x="0" y="4983597"/>
            <a:ext cx="828532" cy="159912"/>
          </a:xfrm>
          <a:custGeom>
            <a:rect b="b" l="l" r="r" t="t"/>
            <a:pathLst>
              <a:path extrusionOk="0" h="2335" w="12098">
                <a:moveTo>
                  <a:pt x="1" y="1"/>
                </a:moveTo>
                <a:lnTo>
                  <a:pt x="1" y="2335"/>
                </a:lnTo>
                <a:lnTo>
                  <a:pt x="12098" y="2335"/>
                </a:lnTo>
                <a:lnTo>
                  <a:pt x="1209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32"/>
          <p:cNvSpPr txBox="1"/>
          <p:nvPr>
            <p:ph type="ctrTitle"/>
          </p:nvPr>
        </p:nvSpPr>
        <p:spPr>
          <a:xfrm>
            <a:off x="718575" y="1369045"/>
            <a:ext cx="8520600" cy="1910400"/>
          </a:xfrm>
          <a:prstGeom prst="rect">
            <a:avLst/>
          </a:prstGeom>
        </p:spPr>
        <p:txBody>
          <a:bodyPr anchorCtr="0" anchor="b" bIns="0" lIns="91425" spcFirstLastPara="1" rIns="91425" wrap="square" tIns="91425">
            <a:noAutofit/>
          </a:bodyPr>
          <a:lstStyle>
            <a:lvl1pPr lvl="0" rtl="0">
              <a:lnSpc>
                <a:spcPct val="80000"/>
              </a:lnSpc>
              <a:spcBef>
                <a:spcPts val="0"/>
              </a:spcBef>
              <a:spcAft>
                <a:spcPts val="0"/>
              </a:spcAft>
              <a:buSzPts val="7400"/>
              <a:buNone/>
              <a:defRPr sz="7400"/>
            </a:lvl1pPr>
            <a:lvl2pPr lvl="1" rtl="0" algn="ctr">
              <a:spcBef>
                <a:spcPts val="0"/>
              </a:spcBef>
              <a:spcAft>
                <a:spcPts val="0"/>
              </a:spcAft>
              <a:buSzPts val="6100"/>
              <a:buNone/>
              <a:defRPr sz="6100"/>
            </a:lvl2pPr>
            <a:lvl3pPr lvl="2" rtl="0" algn="ctr">
              <a:spcBef>
                <a:spcPts val="0"/>
              </a:spcBef>
              <a:spcAft>
                <a:spcPts val="0"/>
              </a:spcAft>
              <a:buSzPts val="6100"/>
              <a:buNone/>
              <a:defRPr sz="6100"/>
            </a:lvl3pPr>
            <a:lvl4pPr lvl="3" rtl="0" algn="ctr">
              <a:spcBef>
                <a:spcPts val="0"/>
              </a:spcBef>
              <a:spcAft>
                <a:spcPts val="0"/>
              </a:spcAft>
              <a:buSzPts val="6100"/>
              <a:buNone/>
              <a:defRPr sz="6100"/>
            </a:lvl4pPr>
            <a:lvl5pPr lvl="4" rtl="0" algn="ctr">
              <a:spcBef>
                <a:spcPts val="0"/>
              </a:spcBef>
              <a:spcAft>
                <a:spcPts val="0"/>
              </a:spcAft>
              <a:buSzPts val="6100"/>
              <a:buNone/>
              <a:defRPr sz="6100"/>
            </a:lvl5pPr>
            <a:lvl6pPr lvl="5" rtl="0" algn="ctr">
              <a:spcBef>
                <a:spcPts val="0"/>
              </a:spcBef>
              <a:spcAft>
                <a:spcPts val="0"/>
              </a:spcAft>
              <a:buSzPts val="6100"/>
              <a:buNone/>
              <a:defRPr sz="6100"/>
            </a:lvl6pPr>
            <a:lvl7pPr lvl="6" rtl="0" algn="ctr">
              <a:spcBef>
                <a:spcPts val="0"/>
              </a:spcBef>
              <a:spcAft>
                <a:spcPts val="0"/>
              </a:spcAft>
              <a:buSzPts val="6100"/>
              <a:buNone/>
              <a:defRPr sz="6100"/>
            </a:lvl7pPr>
            <a:lvl8pPr lvl="7" rtl="0" algn="ctr">
              <a:spcBef>
                <a:spcPts val="0"/>
              </a:spcBef>
              <a:spcAft>
                <a:spcPts val="0"/>
              </a:spcAft>
              <a:buSzPts val="6100"/>
              <a:buNone/>
              <a:defRPr sz="6100"/>
            </a:lvl8pPr>
            <a:lvl9pPr lvl="8" rtl="0" algn="ctr">
              <a:spcBef>
                <a:spcPts val="0"/>
              </a:spcBef>
              <a:spcAft>
                <a:spcPts val="0"/>
              </a:spcAft>
              <a:buSzPts val="6100"/>
              <a:buNone/>
              <a:defRPr sz="6100"/>
            </a:lvl9pPr>
          </a:lstStyle>
          <a:p/>
        </p:txBody>
      </p:sp>
      <p:sp>
        <p:nvSpPr>
          <p:cNvPr id="350" name="Google Shape;350;p32"/>
          <p:cNvSpPr txBox="1"/>
          <p:nvPr>
            <p:ph idx="1" type="subTitle"/>
          </p:nvPr>
        </p:nvSpPr>
        <p:spPr>
          <a:xfrm>
            <a:off x="769050" y="3396100"/>
            <a:ext cx="8520600" cy="792600"/>
          </a:xfrm>
          <a:prstGeom prst="rect">
            <a:avLst/>
          </a:prstGeom>
        </p:spPr>
        <p:txBody>
          <a:bodyPr anchorCtr="0" anchor="t" bIns="91425" lIns="91425" spcFirstLastPara="1" rIns="91425" wrap="square" tIns="0">
            <a:noAutofit/>
          </a:bodyPr>
          <a:lstStyle>
            <a:lvl1pPr lvl="0" rtl="0">
              <a:lnSpc>
                <a:spcPct val="100000"/>
              </a:lnSpc>
              <a:spcBef>
                <a:spcPts val="0"/>
              </a:spcBef>
              <a:spcAft>
                <a:spcPts val="0"/>
              </a:spcAft>
              <a:buSzPts val="2100"/>
              <a:buNone/>
              <a:defRPr sz="2100"/>
            </a:lvl1pPr>
            <a:lvl2pPr lvl="1" rtl="0" algn="ctr">
              <a:lnSpc>
                <a:spcPct val="100000"/>
              </a:lnSpc>
              <a:spcBef>
                <a:spcPts val="0"/>
              </a:spcBef>
              <a:spcAft>
                <a:spcPts val="0"/>
              </a:spcAft>
              <a:buSzPts val="2900"/>
              <a:buNone/>
              <a:defRPr sz="2900"/>
            </a:lvl2pPr>
            <a:lvl3pPr lvl="2" rtl="0" algn="ctr">
              <a:lnSpc>
                <a:spcPct val="100000"/>
              </a:lnSpc>
              <a:spcBef>
                <a:spcPts val="0"/>
              </a:spcBef>
              <a:spcAft>
                <a:spcPts val="0"/>
              </a:spcAft>
              <a:buSzPts val="2900"/>
              <a:buNone/>
              <a:defRPr sz="2900"/>
            </a:lvl3pPr>
            <a:lvl4pPr lvl="3" rtl="0" algn="ctr">
              <a:lnSpc>
                <a:spcPct val="100000"/>
              </a:lnSpc>
              <a:spcBef>
                <a:spcPts val="0"/>
              </a:spcBef>
              <a:spcAft>
                <a:spcPts val="0"/>
              </a:spcAft>
              <a:buSzPts val="2900"/>
              <a:buNone/>
              <a:defRPr sz="2900"/>
            </a:lvl4pPr>
            <a:lvl5pPr lvl="4" rtl="0" algn="ctr">
              <a:lnSpc>
                <a:spcPct val="100000"/>
              </a:lnSpc>
              <a:spcBef>
                <a:spcPts val="0"/>
              </a:spcBef>
              <a:spcAft>
                <a:spcPts val="0"/>
              </a:spcAft>
              <a:buSzPts val="2900"/>
              <a:buNone/>
              <a:defRPr sz="2900"/>
            </a:lvl5pPr>
            <a:lvl6pPr lvl="5" rtl="0" algn="ctr">
              <a:lnSpc>
                <a:spcPct val="100000"/>
              </a:lnSpc>
              <a:spcBef>
                <a:spcPts val="0"/>
              </a:spcBef>
              <a:spcAft>
                <a:spcPts val="0"/>
              </a:spcAft>
              <a:buSzPts val="2900"/>
              <a:buNone/>
              <a:defRPr sz="2900"/>
            </a:lvl6pPr>
            <a:lvl7pPr lvl="6" rtl="0" algn="ctr">
              <a:lnSpc>
                <a:spcPct val="100000"/>
              </a:lnSpc>
              <a:spcBef>
                <a:spcPts val="0"/>
              </a:spcBef>
              <a:spcAft>
                <a:spcPts val="0"/>
              </a:spcAft>
              <a:buSzPts val="2900"/>
              <a:buNone/>
              <a:defRPr sz="2900"/>
            </a:lvl7pPr>
            <a:lvl8pPr lvl="7" rtl="0" algn="ctr">
              <a:lnSpc>
                <a:spcPct val="100000"/>
              </a:lnSpc>
              <a:spcBef>
                <a:spcPts val="0"/>
              </a:spcBef>
              <a:spcAft>
                <a:spcPts val="0"/>
              </a:spcAft>
              <a:buSzPts val="2900"/>
              <a:buNone/>
              <a:defRPr sz="2900"/>
            </a:lvl8pPr>
            <a:lvl9pPr lvl="8" rtl="0" algn="ctr">
              <a:lnSpc>
                <a:spcPct val="100000"/>
              </a:lnSpc>
              <a:spcBef>
                <a:spcPts val="0"/>
              </a:spcBef>
              <a:spcAft>
                <a:spcPts val="0"/>
              </a:spcAft>
              <a:buSzPts val="2900"/>
              <a:buNone/>
              <a:defRPr sz="2900"/>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13">
    <p:spTree>
      <p:nvGrpSpPr>
        <p:cNvPr id="351" name="Shape 351"/>
        <p:cNvGrpSpPr/>
        <p:nvPr/>
      </p:nvGrpSpPr>
      <p:grpSpPr>
        <a:xfrm>
          <a:off x="0" y="0"/>
          <a:ext cx="0" cy="0"/>
          <a:chOff x="0" y="0"/>
          <a:chExt cx="0" cy="0"/>
        </a:xfrm>
      </p:grpSpPr>
      <p:sp>
        <p:nvSpPr>
          <p:cNvPr id="352" name="Google Shape;352;p33"/>
          <p:cNvSpPr/>
          <p:nvPr/>
        </p:nvSpPr>
        <p:spPr>
          <a:xfrm>
            <a:off x="0" y="4357775"/>
            <a:ext cx="6633906" cy="785368"/>
          </a:xfrm>
          <a:custGeom>
            <a:rect b="b" l="l" r="r" t="t"/>
            <a:pathLst>
              <a:path extrusionOk="0" h="16396" w="17241">
                <a:moveTo>
                  <a:pt x="0" y="1"/>
                </a:moveTo>
                <a:lnTo>
                  <a:pt x="0" y="16396"/>
                </a:lnTo>
                <a:lnTo>
                  <a:pt x="17240" y="16396"/>
                </a:lnTo>
                <a:lnTo>
                  <a:pt x="1724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33"/>
          <p:cNvSpPr/>
          <p:nvPr/>
        </p:nvSpPr>
        <p:spPr>
          <a:xfrm>
            <a:off x="8355575" y="4357775"/>
            <a:ext cx="788431" cy="785368"/>
          </a:xfrm>
          <a:custGeom>
            <a:rect b="b" l="l" r="r" t="t"/>
            <a:pathLst>
              <a:path extrusionOk="0" h="16396" w="17241">
                <a:moveTo>
                  <a:pt x="0" y="1"/>
                </a:moveTo>
                <a:lnTo>
                  <a:pt x="0" y="16396"/>
                </a:lnTo>
                <a:lnTo>
                  <a:pt x="17240" y="16396"/>
                </a:lnTo>
                <a:lnTo>
                  <a:pt x="1724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33"/>
          <p:cNvSpPr/>
          <p:nvPr/>
        </p:nvSpPr>
        <p:spPr>
          <a:xfrm>
            <a:off x="1923700" y="0"/>
            <a:ext cx="7220221" cy="2724140"/>
          </a:xfrm>
          <a:custGeom>
            <a:rect b="b" l="l" r="r" t="t"/>
            <a:pathLst>
              <a:path extrusionOk="0" h="24170" w="52686">
                <a:moveTo>
                  <a:pt x="1" y="0"/>
                </a:moveTo>
                <a:lnTo>
                  <a:pt x="1" y="24170"/>
                </a:lnTo>
                <a:lnTo>
                  <a:pt x="52686" y="24170"/>
                </a:lnTo>
                <a:lnTo>
                  <a:pt x="5268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33"/>
          <p:cNvSpPr txBox="1"/>
          <p:nvPr>
            <p:ph type="title"/>
          </p:nvPr>
        </p:nvSpPr>
        <p:spPr>
          <a:xfrm>
            <a:off x="2951850" y="700250"/>
            <a:ext cx="3240300" cy="6690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4300">
                <a:solidFill>
                  <a:schemeClr val="dk1"/>
                </a:solidFill>
              </a:defRPr>
            </a:lvl1pPr>
            <a:lvl2pPr lvl="1" rtl="0" algn="ctr">
              <a:spcBef>
                <a:spcPts val="0"/>
              </a:spcBef>
              <a:spcAft>
                <a:spcPts val="0"/>
              </a:spcAft>
              <a:buNone/>
              <a:defRPr sz="3000">
                <a:solidFill>
                  <a:schemeClr val="dk1"/>
                </a:solidFill>
              </a:defRPr>
            </a:lvl2pPr>
            <a:lvl3pPr lvl="2" rtl="0" algn="ctr">
              <a:spcBef>
                <a:spcPts val="0"/>
              </a:spcBef>
              <a:spcAft>
                <a:spcPts val="0"/>
              </a:spcAft>
              <a:buNone/>
              <a:defRPr sz="3000">
                <a:solidFill>
                  <a:schemeClr val="dk1"/>
                </a:solidFill>
              </a:defRPr>
            </a:lvl3pPr>
            <a:lvl4pPr lvl="3" rtl="0" algn="ctr">
              <a:spcBef>
                <a:spcPts val="0"/>
              </a:spcBef>
              <a:spcAft>
                <a:spcPts val="0"/>
              </a:spcAft>
              <a:buNone/>
              <a:defRPr sz="3000">
                <a:solidFill>
                  <a:schemeClr val="dk1"/>
                </a:solidFill>
              </a:defRPr>
            </a:lvl4pPr>
            <a:lvl5pPr lvl="4" rtl="0" algn="ctr">
              <a:spcBef>
                <a:spcPts val="0"/>
              </a:spcBef>
              <a:spcAft>
                <a:spcPts val="0"/>
              </a:spcAft>
              <a:buNone/>
              <a:defRPr sz="3000">
                <a:solidFill>
                  <a:schemeClr val="dk1"/>
                </a:solidFill>
              </a:defRPr>
            </a:lvl5pPr>
            <a:lvl6pPr lvl="5" rtl="0" algn="ctr">
              <a:spcBef>
                <a:spcPts val="0"/>
              </a:spcBef>
              <a:spcAft>
                <a:spcPts val="0"/>
              </a:spcAft>
              <a:buNone/>
              <a:defRPr sz="3000">
                <a:solidFill>
                  <a:schemeClr val="dk1"/>
                </a:solidFill>
              </a:defRPr>
            </a:lvl6pPr>
            <a:lvl7pPr lvl="6" rtl="0" algn="ctr">
              <a:spcBef>
                <a:spcPts val="0"/>
              </a:spcBef>
              <a:spcAft>
                <a:spcPts val="0"/>
              </a:spcAft>
              <a:buNone/>
              <a:defRPr sz="3000">
                <a:solidFill>
                  <a:schemeClr val="dk1"/>
                </a:solidFill>
              </a:defRPr>
            </a:lvl7pPr>
            <a:lvl8pPr lvl="7" rtl="0" algn="ctr">
              <a:spcBef>
                <a:spcPts val="0"/>
              </a:spcBef>
              <a:spcAft>
                <a:spcPts val="0"/>
              </a:spcAft>
              <a:buNone/>
              <a:defRPr sz="3000">
                <a:solidFill>
                  <a:schemeClr val="dk1"/>
                </a:solidFill>
              </a:defRPr>
            </a:lvl8pPr>
            <a:lvl9pPr lvl="8" rtl="0" algn="ctr">
              <a:spcBef>
                <a:spcPts val="0"/>
              </a:spcBef>
              <a:spcAft>
                <a:spcPts val="0"/>
              </a:spcAft>
              <a:buNone/>
              <a:defRPr sz="3000">
                <a:solidFill>
                  <a:schemeClr val="dk1"/>
                </a:solidFill>
              </a:defRPr>
            </a:lvl9pPr>
          </a:lstStyle>
          <a:p/>
        </p:txBody>
      </p:sp>
      <p:sp>
        <p:nvSpPr>
          <p:cNvPr id="356" name="Google Shape;356;p33"/>
          <p:cNvSpPr txBox="1"/>
          <p:nvPr>
            <p:ph idx="1" type="subTitle"/>
          </p:nvPr>
        </p:nvSpPr>
        <p:spPr>
          <a:xfrm>
            <a:off x="2951850" y="1515875"/>
            <a:ext cx="3240300" cy="1208400"/>
          </a:xfrm>
          <a:prstGeom prst="rect">
            <a:avLst/>
          </a:prstGeom>
        </p:spPr>
        <p:txBody>
          <a:bodyPr anchorCtr="0" anchor="t" bIns="91425" lIns="91425" spcFirstLastPara="1" rIns="91425" wrap="square" tIns="0">
            <a:noAutofit/>
          </a:bodyPr>
          <a:lstStyle>
            <a:lvl1pPr lvl="0" rtl="0" algn="ctr">
              <a:lnSpc>
                <a:spcPct val="100000"/>
              </a:lnSpc>
              <a:spcBef>
                <a:spcPts val="0"/>
              </a:spcBef>
              <a:spcAft>
                <a:spcPts val="0"/>
              </a:spcAft>
              <a:buClr>
                <a:schemeClr val="dk1"/>
              </a:buClr>
              <a:buSzPts val="3000"/>
              <a:buNone/>
              <a:defRPr sz="1600">
                <a:solidFill>
                  <a:schemeClr val="dk1"/>
                </a:solidFill>
              </a:defRPr>
            </a:lvl1pPr>
            <a:lvl2pPr lvl="1" rtl="0" algn="ctr">
              <a:lnSpc>
                <a:spcPct val="100000"/>
              </a:lnSpc>
              <a:spcBef>
                <a:spcPts val="0"/>
              </a:spcBef>
              <a:spcAft>
                <a:spcPts val="0"/>
              </a:spcAft>
              <a:buClr>
                <a:schemeClr val="dk1"/>
              </a:buClr>
              <a:buSzPts val="2800"/>
              <a:buNone/>
              <a:defRPr sz="2800">
                <a:solidFill>
                  <a:schemeClr val="dk1"/>
                </a:solidFill>
              </a:defRPr>
            </a:lvl2pPr>
            <a:lvl3pPr lvl="2" rtl="0" algn="ctr">
              <a:lnSpc>
                <a:spcPct val="100000"/>
              </a:lnSpc>
              <a:spcBef>
                <a:spcPts val="0"/>
              </a:spcBef>
              <a:spcAft>
                <a:spcPts val="0"/>
              </a:spcAft>
              <a:buClr>
                <a:schemeClr val="dk1"/>
              </a:buClr>
              <a:buSzPts val="2800"/>
              <a:buNone/>
              <a:defRPr sz="2800">
                <a:solidFill>
                  <a:schemeClr val="dk1"/>
                </a:solidFill>
              </a:defRPr>
            </a:lvl3pPr>
            <a:lvl4pPr lvl="3" rtl="0" algn="ctr">
              <a:lnSpc>
                <a:spcPct val="100000"/>
              </a:lnSpc>
              <a:spcBef>
                <a:spcPts val="0"/>
              </a:spcBef>
              <a:spcAft>
                <a:spcPts val="0"/>
              </a:spcAft>
              <a:buClr>
                <a:schemeClr val="dk1"/>
              </a:buClr>
              <a:buSzPts val="2800"/>
              <a:buNone/>
              <a:defRPr sz="2800">
                <a:solidFill>
                  <a:schemeClr val="dk1"/>
                </a:solidFill>
              </a:defRPr>
            </a:lvl4pPr>
            <a:lvl5pPr lvl="4" rtl="0" algn="ctr">
              <a:lnSpc>
                <a:spcPct val="100000"/>
              </a:lnSpc>
              <a:spcBef>
                <a:spcPts val="0"/>
              </a:spcBef>
              <a:spcAft>
                <a:spcPts val="0"/>
              </a:spcAft>
              <a:buClr>
                <a:schemeClr val="dk1"/>
              </a:buClr>
              <a:buSzPts val="2800"/>
              <a:buNone/>
              <a:defRPr sz="2800">
                <a:solidFill>
                  <a:schemeClr val="dk1"/>
                </a:solidFill>
              </a:defRPr>
            </a:lvl5pPr>
            <a:lvl6pPr lvl="5" rtl="0" algn="ctr">
              <a:lnSpc>
                <a:spcPct val="100000"/>
              </a:lnSpc>
              <a:spcBef>
                <a:spcPts val="0"/>
              </a:spcBef>
              <a:spcAft>
                <a:spcPts val="0"/>
              </a:spcAft>
              <a:buClr>
                <a:schemeClr val="dk1"/>
              </a:buClr>
              <a:buSzPts val="2800"/>
              <a:buNone/>
              <a:defRPr sz="2800">
                <a:solidFill>
                  <a:schemeClr val="dk1"/>
                </a:solidFill>
              </a:defRPr>
            </a:lvl6pPr>
            <a:lvl7pPr lvl="6" rtl="0" algn="ctr">
              <a:lnSpc>
                <a:spcPct val="100000"/>
              </a:lnSpc>
              <a:spcBef>
                <a:spcPts val="0"/>
              </a:spcBef>
              <a:spcAft>
                <a:spcPts val="0"/>
              </a:spcAft>
              <a:buClr>
                <a:schemeClr val="dk1"/>
              </a:buClr>
              <a:buSzPts val="2800"/>
              <a:buNone/>
              <a:defRPr sz="2800">
                <a:solidFill>
                  <a:schemeClr val="dk1"/>
                </a:solidFill>
              </a:defRPr>
            </a:lvl7pPr>
            <a:lvl8pPr lvl="7" rtl="0" algn="ctr">
              <a:lnSpc>
                <a:spcPct val="100000"/>
              </a:lnSpc>
              <a:spcBef>
                <a:spcPts val="0"/>
              </a:spcBef>
              <a:spcAft>
                <a:spcPts val="0"/>
              </a:spcAft>
              <a:buClr>
                <a:schemeClr val="dk1"/>
              </a:buClr>
              <a:buSzPts val="2800"/>
              <a:buNone/>
              <a:defRPr sz="2800">
                <a:solidFill>
                  <a:schemeClr val="dk1"/>
                </a:solidFill>
              </a:defRPr>
            </a:lvl8pPr>
            <a:lvl9pPr lvl="8" rtl="0" algn="ctr">
              <a:lnSpc>
                <a:spcPct val="100000"/>
              </a:lnSpc>
              <a:spcBef>
                <a:spcPts val="0"/>
              </a:spcBef>
              <a:spcAft>
                <a:spcPts val="0"/>
              </a:spcAft>
              <a:buClr>
                <a:schemeClr val="dk1"/>
              </a:buClr>
              <a:buSzPts val="2800"/>
              <a:buNone/>
              <a:defRPr sz="2800">
                <a:solidFill>
                  <a:schemeClr val="dk1"/>
                </a:solidFill>
              </a:defRPr>
            </a:lvl9pPr>
          </a:lstStyle>
          <a:p/>
        </p:txBody>
      </p:sp>
      <p:sp>
        <p:nvSpPr>
          <p:cNvPr id="357" name="Google Shape;357;p33"/>
          <p:cNvSpPr txBox="1"/>
          <p:nvPr/>
        </p:nvSpPr>
        <p:spPr>
          <a:xfrm>
            <a:off x="2510100" y="3306950"/>
            <a:ext cx="4123800" cy="919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Anaheim"/>
                <a:ea typeface="Anaheim"/>
                <a:cs typeface="Anaheim"/>
                <a:sym typeface="Anaheim"/>
              </a:rPr>
              <a:t>CREDITS: This presentation template was created by Slidesgo, incluiding icons by Flaticon, and infographics &amp; images by Freepik.</a:t>
            </a:r>
            <a:endParaRPr>
              <a:solidFill>
                <a:schemeClr val="lt1"/>
              </a:solidFill>
              <a:latin typeface="Anaheim"/>
              <a:ea typeface="Anaheim"/>
              <a:cs typeface="Anaheim"/>
              <a:sym typeface="Anaheim"/>
            </a:endParaRPr>
          </a:p>
        </p:txBody>
      </p:sp>
      <p:sp>
        <p:nvSpPr>
          <p:cNvPr id="358" name="Google Shape;358;p33"/>
          <p:cNvSpPr/>
          <p:nvPr/>
        </p:nvSpPr>
        <p:spPr>
          <a:xfrm>
            <a:off x="7377200" y="2089950"/>
            <a:ext cx="1766704" cy="356851"/>
          </a:xfrm>
          <a:custGeom>
            <a:rect b="b" l="l" r="r" t="t"/>
            <a:pathLst>
              <a:path extrusionOk="0" h="2775" w="15325">
                <a:moveTo>
                  <a:pt x="1" y="0"/>
                </a:moveTo>
                <a:lnTo>
                  <a:pt x="1" y="2774"/>
                </a:lnTo>
                <a:lnTo>
                  <a:pt x="15324" y="2774"/>
                </a:lnTo>
                <a:lnTo>
                  <a:pt x="15324" y="0"/>
                </a:lnTo>
                <a:close/>
              </a:path>
            </a:pathLst>
          </a:custGeom>
          <a:solidFill>
            <a:srgbClr val="FFFFFF">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33"/>
          <p:cNvSpPr/>
          <p:nvPr/>
        </p:nvSpPr>
        <p:spPr>
          <a:xfrm>
            <a:off x="357025" y="2089950"/>
            <a:ext cx="2071751" cy="356851"/>
          </a:xfrm>
          <a:custGeom>
            <a:rect b="b" l="l" r="r" t="t"/>
            <a:pathLst>
              <a:path extrusionOk="0" h="2775" w="4300">
                <a:moveTo>
                  <a:pt x="1" y="0"/>
                </a:moveTo>
                <a:lnTo>
                  <a:pt x="1" y="2774"/>
                </a:lnTo>
                <a:lnTo>
                  <a:pt x="4299" y="2774"/>
                </a:lnTo>
                <a:lnTo>
                  <a:pt x="4299" y="0"/>
                </a:lnTo>
                <a:close/>
              </a:path>
            </a:pathLst>
          </a:custGeom>
          <a:solidFill>
            <a:srgbClr val="FFFFFF">
              <a:alpha val="1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33"/>
          <p:cNvSpPr/>
          <p:nvPr/>
        </p:nvSpPr>
        <p:spPr>
          <a:xfrm>
            <a:off x="6810278" y="1500450"/>
            <a:ext cx="1104154" cy="356872"/>
          </a:xfrm>
          <a:custGeom>
            <a:rect b="b" l="l" r="r" t="t"/>
            <a:pathLst>
              <a:path extrusionOk="0" h="2775" w="18027">
                <a:moveTo>
                  <a:pt x="0" y="0"/>
                </a:moveTo>
                <a:lnTo>
                  <a:pt x="0" y="2774"/>
                </a:lnTo>
                <a:lnTo>
                  <a:pt x="18026" y="2774"/>
                </a:lnTo>
                <a:lnTo>
                  <a:pt x="18026"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33"/>
          <p:cNvSpPr/>
          <p:nvPr/>
        </p:nvSpPr>
        <p:spPr>
          <a:xfrm>
            <a:off x="6896029" y="2679300"/>
            <a:ext cx="2247805" cy="355450"/>
          </a:xfrm>
          <a:custGeom>
            <a:rect b="b" l="l" r="r" t="t"/>
            <a:pathLst>
              <a:path extrusionOk="0" h="2764" w="12872">
                <a:moveTo>
                  <a:pt x="1" y="1"/>
                </a:moveTo>
                <a:lnTo>
                  <a:pt x="1" y="2763"/>
                </a:lnTo>
                <a:lnTo>
                  <a:pt x="12871" y="2763"/>
                </a:lnTo>
                <a:lnTo>
                  <a:pt x="12871"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33"/>
          <p:cNvSpPr/>
          <p:nvPr/>
        </p:nvSpPr>
        <p:spPr>
          <a:xfrm>
            <a:off x="8105579" y="1500450"/>
            <a:ext cx="1038298" cy="356872"/>
          </a:xfrm>
          <a:custGeom>
            <a:rect b="b" l="l" r="r" t="t"/>
            <a:pathLst>
              <a:path extrusionOk="0" h="2775" w="2882">
                <a:moveTo>
                  <a:pt x="1" y="0"/>
                </a:moveTo>
                <a:lnTo>
                  <a:pt x="1" y="2774"/>
                </a:lnTo>
                <a:lnTo>
                  <a:pt x="2882" y="2774"/>
                </a:lnTo>
                <a:lnTo>
                  <a:pt x="2882" y="0"/>
                </a:lnTo>
                <a:close/>
              </a:path>
            </a:pathLst>
          </a:custGeom>
          <a:solidFill>
            <a:srgbClr val="FFFFFF">
              <a:alpha val="56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33"/>
          <p:cNvSpPr/>
          <p:nvPr/>
        </p:nvSpPr>
        <p:spPr>
          <a:xfrm>
            <a:off x="6739789" y="3268775"/>
            <a:ext cx="1104128" cy="355450"/>
          </a:xfrm>
          <a:custGeom>
            <a:rect b="b" l="l" r="r" t="t"/>
            <a:pathLst>
              <a:path extrusionOk="0" h="2764" w="18396">
                <a:moveTo>
                  <a:pt x="1" y="1"/>
                </a:moveTo>
                <a:lnTo>
                  <a:pt x="1" y="2763"/>
                </a:lnTo>
                <a:lnTo>
                  <a:pt x="18396" y="2763"/>
                </a:lnTo>
                <a:lnTo>
                  <a:pt x="18396"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33"/>
          <p:cNvSpPr/>
          <p:nvPr/>
        </p:nvSpPr>
        <p:spPr>
          <a:xfrm>
            <a:off x="18" y="3268775"/>
            <a:ext cx="1038298" cy="355450"/>
          </a:xfrm>
          <a:custGeom>
            <a:rect b="b" l="l" r="r" t="t"/>
            <a:pathLst>
              <a:path extrusionOk="0" h="2764" w="2882">
                <a:moveTo>
                  <a:pt x="0" y="1"/>
                </a:moveTo>
                <a:lnTo>
                  <a:pt x="0" y="2763"/>
                </a:lnTo>
                <a:lnTo>
                  <a:pt x="2881" y="2763"/>
                </a:lnTo>
                <a:lnTo>
                  <a:pt x="2881" y="1"/>
                </a:lnTo>
                <a:close/>
              </a:path>
            </a:pathLst>
          </a:custGeom>
          <a:solidFill>
            <a:srgbClr val="FFFFFF">
              <a:alpha val="501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33"/>
          <p:cNvSpPr/>
          <p:nvPr/>
        </p:nvSpPr>
        <p:spPr>
          <a:xfrm>
            <a:off x="10" y="1500456"/>
            <a:ext cx="1104138" cy="356858"/>
          </a:xfrm>
          <a:custGeom>
            <a:rect b="b" l="l" r="r" t="t"/>
            <a:pathLst>
              <a:path extrusionOk="0" h="2775" w="8586">
                <a:moveTo>
                  <a:pt x="1" y="0"/>
                </a:moveTo>
                <a:lnTo>
                  <a:pt x="1" y="2774"/>
                </a:lnTo>
                <a:lnTo>
                  <a:pt x="8585" y="2774"/>
                </a:lnTo>
                <a:lnTo>
                  <a:pt x="8585"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33"/>
          <p:cNvSpPr/>
          <p:nvPr/>
        </p:nvSpPr>
        <p:spPr>
          <a:xfrm>
            <a:off x="1299972" y="1500450"/>
            <a:ext cx="490621" cy="356872"/>
          </a:xfrm>
          <a:custGeom>
            <a:rect b="b" l="l" r="r" t="t"/>
            <a:pathLst>
              <a:path extrusionOk="0" h="2775" w="18396">
                <a:moveTo>
                  <a:pt x="0" y="0"/>
                </a:moveTo>
                <a:lnTo>
                  <a:pt x="0" y="2774"/>
                </a:lnTo>
                <a:lnTo>
                  <a:pt x="18396" y="2774"/>
                </a:lnTo>
                <a:lnTo>
                  <a:pt x="18396"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67" name="Shape 367"/>
        <p:cNvGrpSpPr/>
        <p:nvPr/>
      </p:nvGrpSpPr>
      <p:grpSpPr>
        <a:xfrm>
          <a:off x="0" y="0"/>
          <a:ext cx="0" cy="0"/>
          <a:chOff x="0" y="0"/>
          <a:chExt cx="0" cy="0"/>
        </a:xfrm>
      </p:grpSpPr>
      <p:sp>
        <p:nvSpPr>
          <p:cNvPr id="368" name="Google Shape;368;p34"/>
          <p:cNvSpPr/>
          <p:nvPr/>
        </p:nvSpPr>
        <p:spPr>
          <a:xfrm>
            <a:off x="0" y="3268775"/>
            <a:ext cx="667651" cy="355450"/>
          </a:xfrm>
          <a:custGeom>
            <a:rect b="b" l="l" r="r" t="t"/>
            <a:pathLst>
              <a:path extrusionOk="0" h="2764" w="2882">
                <a:moveTo>
                  <a:pt x="0" y="1"/>
                </a:moveTo>
                <a:lnTo>
                  <a:pt x="0" y="2763"/>
                </a:lnTo>
                <a:lnTo>
                  <a:pt x="2881" y="2763"/>
                </a:lnTo>
                <a:lnTo>
                  <a:pt x="288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34"/>
          <p:cNvSpPr/>
          <p:nvPr/>
        </p:nvSpPr>
        <p:spPr>
          <a:xfrm>
            <a:off x="7960123" y="323033"/>
            <a:ext cx="1183740" cy="355315"/>
          </a:xfrm>
          <a:custGeom>
            <a:rect b="b" l="l" r="r" t="t"/>
            <a:pathLst>
              <a:path extrusionOk="0" h="2763" w="9205">
                <a:moveTo>
                  <a:pt x="1" y="0"/>
                </a:moveTo>
                <a:lnTo>
                  <a:pt x="1" y="2762"/>
                </a:lnTo>
                <a:lnTo>
                  <a:pt x="9204" y="2762"/>
                </a:lnTo>
                <a:lnTo>
                  <a:pt x="92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34"/>
          <p:cNvSpPr/>
          <p:nvPr/>
        </p:nvSpPr>
        <p:spPr>
          <a:xfrm>
            <a:off x="7173125" y="912516"/>
            <a:ext cx="1970757" cy="355315"/>
          </a:xfrm>
          <a:custGeom>
            <a:rect b="b" l="l" r="r" t="t"/>
            <a:pathLst>
              <a:path extrusionOk="0" h="2763" w="15325">
                <a:moveTo>
                  <a:pt x="1" y="0"/>
                </a:moveTo>
                <a:lnTo>
                  <a:pt x="1" y="2762"/>
                </a:lnTo>
                <a:lnTo>
                  <a:pt x="15324" y="2762"/>
                </a:lnTo>
                <a:lnTo>
                  <a:pt x="15324" y="0"/>
                </a:lnTo>
                <a:close/>
              </a:path>
            </a:pathLst>
          </a:custGeom>
          <a:solidFill>
            <a:srgbClr val="FFFFFF">
              <a:alpha val="1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34"/>
          <p:cNvSpPr/>
          <p:nvPr/>
        </p:nvSpPr>
        <p:spPr>
          <a:xfrm>
            <a:off x="7173125" y="2089940"/>
            <a:ext cx="1970757" cy="356858"/>
          </a:xfrm>
          <a:custGeom>
            <a:rect b="b" l="l" r="r" t="t"/>
            <a:pathLst>
              <a:path extrusionOk="0" h="2775" w="15325">
                <a:moveTo>
                  <a:pt x="1" y="0"/>
                </a:moveTo>
                <a:lnTo>
                  <a:pt x="1" y="2774"/>
                </a:lnTo>
                <a:lnTo>
                  <a:pt x="15324" y="2774"/>
                </a:lnTo>
                <a:lnTo>
                  <a:pt x="15324" y="0"/>
                </a:lnTo>
                <a:close/>
              </a:path>
            </a:pathLst>
          </a:custGeom>
          <a:solidFill>
            <a:srgbClr val="FFFFFF">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34"/>
          <p:cNvSpPr/>
          <p:nvPr/>
        </p:nvSpPr>
        <p:spPr>
          <a:xfrm>
            <a:off x="0" y="2089940"/>
            <a:ext cx="552969" cy="356858"/>
          </a:xfrm>
          <a:custGeom>
            <a:rect b="b" l="l" r="r" t="t"/>
            <a:pathLst>
              <a:path extrusionOk="0" h="2775" w="4300">
                <a:moveTo>
                  <a:pt x="1" y="0"/>
                </a:moveTo>
                <a:lnTo>
                  <a:pt x="1" y="2774"/>
                </a:lnTo>
                <a:lnTo>
                  <a:pt x="4299" y="2774"/>
                </a:lnTo>
                <a:lnTo>
                  <a:pt x="4299" y="0"/>
                </a:lnTo>
                <a:close/>
              </a:path>
            </a:pathLst>
          </a:custGeom>
          <a:solidFill>
            <a:srgbClr val="FFFFFF">
              <a:alpha val="1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34"/>
          <p:cNvSpPr/>
          <p:nvPr/>
        </p:nvSpPr>
        <p:spPr>
          <a:xfrm>
            <a:off x="8773245" y="1500456"/>
            <a:ext cx="370618" cy="356858"/>
          </a:xfrm>
          <a:custGeom>
            <a:rect b="b" l="l" r="r" t="t"/>
            <a:pathLst>
              <a:path extrusionOk="0" h="2775" w="2882">
                <a:moveTo>
                  <a:pt x="1" y="0"/>
                </a:moveTo>
                <a:lnTo>
                  <a:pt x="1" y="2774"/>
                </a:lnTo>
                <a:lnTo>
                  <a:pt x="2882" y="2774"/>
                </a:lnTo>
                <a:lnTo>
                  <a:pt x="28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34"/>
          <p:cNvSpPr/>
          <p:nvPr/>
        </p:nvSpPr>
        <p:spPr>
          <a:xfrm>
            <a:off x="8039723" y="3268778"/>
            <a:ext cx="1104138" cy="355443"/>
          </a:xfrm>
          <a:custGeom>
            <a:rect b="b" l="l" r="r" t="t"/>
            <a:pathLst>
              <a:path extrusionOk="0" h="2764" w="8586">
                <a:moveTo>
                  <a:pt x="1" y="1"/>
                </a:moveTo>
                <a:lnTo>
                  <a:pt x="1" y="2763"/>
                </a:lnTo>
                <a:lnTo>
                  <a:pt x="8585" y="2763"/>
                </a:lnTo>
                <a:lnTo>
                  <a:pt x="858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34"/>
          <p:cNvSpPr/>
          <p:nvPr/>
        </p:nvSpPr>
        <p:spPr>
          <a:xfrm>
            <a:off x="7555951" y="3858262"/>
            <a:ext cx="1587922" cy="355315"/>
          </a:xfrm>
          <a:custGeom>
            <a:rect b="b" l="l" r="r" t="t"/>
            <a:pathLst>
              <a:path extrusionOk="0" h="2763" w="12348">
                <a:moveTo>
                  <a:pt x="0" y="1"/>
                </a:moveTo>
                <a:lnTo>
                  <a:pt x="0" y="2763"/>
                </a:lnTo>
                <a:lnTo>
                  <a:pt x="12347" y="2763"/>
                </a:lnTo>
                <a:lnTo>
                  <a:pt x="12347"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34"/>
          <p:cNvSpPr/>
          <p:nvPr/>
        </p:nvSpPr>
        <p:spPr>
          <a:xfrm>
            <a:off x="0" y="4446202"/>
            <a:ext cx="1183740" cy="356858"/>
          </a:xfrm>
          <a:custGeom>
            <a:rect b="b" l="l" r="r" t="t"/>
            <a:pathLst>
              <a:path extrusionOk="0" h="2775" w="9205">
                <a:moveTo>
                  <a:pt x="1" y="1"/>
                </a:moveTo>
                <a:lnTo>
                  <a:pt x="1" y="2775"/>
                </a:lnTo>
                <a:lnTo>
                  <a:pt x="9204" y="2775"/>
                </a:lnTo>
                <a:lnTo>
                  <a:pt x="9204"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34"/>
          <p:cNvSpPr/>
          <p:nvPr/>
        </p:nvSpPr>
        <p:spPr>
          <a:xfrm>
            <a:off x="0" y="3858262"/>
            <a:ext cx="1970757" cy="355315"/>
          </a:xfrm>
          <a:custGeom>
            <a:rect b="b" l="l" r="r" t="t"/>
            <a:pathLst>
              <a:path extrusionOk="0" h="2763" w="15325">
                <a:moveTo>
                  <a:pt x="1" y="1"/>
                </a:moveTo>
                <a:lnTo>
                  <a:pt x="1" y="2763"/>
                </a:lnTo>
                <a:lnTo>
                  <a:pt x="15324" y="2763"/>
                </a:lnTo>
                <a:lnTo>
                  <a:pt x="1532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34"/>
          <p:cNvSpPr/>
          <p:nvPr/>
        </p:nvSpPr>
        <p:spPr>
          <a:xfrm>
            <a:off x="2325759" y="3858262"/>
            <a:ext cx="866747" cy="355315"/>
          </a:xfrm>
          <a:custGeom>
            <a:rect b="b" l="l" r="r" t="t"/>
            <a:pathLst>
              <a:path extrusionOk="0" h="2763" w="6740">
                <a:moveTo>
                  <a:pt x="1" y="1"/>
                </a:moveTo>
                <a:lnTo>
                  <a:pt x="1" y="2763"/>
                </a:lnTo>
                <a:lnTo>
                  <a:pt x="6739" y="2763"/>
                </a:lnTo>
                <a:lnTo>
                  <a:pt x="6739"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34"/>
          <p:cNvSpPr/>
          <p:nvPr/>
        </p:nvSpPr>
        <p:spPr>
          <a:xfrm>
            <a:off x="0" y="2679300"/>
            <a:ext cx="1485912" cy="355450"/>
          </a:xfrm>
          <a:custGeom>
            <a:rect b="b" l="l" r="r" t="t"/>
            <a:pathLst>
              <a:path extrusionOk="0" h="2764" w="15325">
                <a:moveTo>
                  <a:pt x="1" y="1"/>
                </a:moveTo>
                <a:lnTo>
                  <a:pt x="1" y="2763"/>
                </a:lnTo>
                <a:lnTo>
                  <a:pt x="15324" y="2763"/>
                </a:lnTo>
                <a:lnTo>
                  <a:pt x="15324" y="1"/>
                </a:lnTo>
                <a:close/>
              </a:path>
            </a:pathLst>
          </a:custGeom>
          <a:solidFill>
            <a:srgbClr val="FFFFFF">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34"/>
          <p:cNvSpPr/>
          <p:nvPr/>
        </p:nvSpPr>
        <p:spPr>
          <a:xfrm>
            <a:off x="896262" y="3268778"/>
            <a:ext cx="370618" cy="355443"/>
          </a:xfrm>
          <a:custGeom>
            <a:rect b="b" l="l" r="r" t="t"/>
            <a:pathLst>
              <a:path extrusionOk="0" h="2764" w="2882">
                <a:moveTo>
                  <a:pt x="0" y="1"/>
                </a:moveTo>
                <a:lnTo>
                  <a:pt x="0" y="2763"/>
                </a:lnTo>
                <a:lnTo>
                  <a:pt x="2881" y="2763"/>
                </a:lnTo>
                <a:lnTo>
                  <a:pt x="288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34"/>
          <p:cNvSpPr/>
          <p:nvPr/>
        </p:nvSpPr>
        <p:spPr>
          <a:xfrm>
            <a:off x="0" y="1500456"/>
            <a:ext cx="1104138" cy="356858"/>
          </a:xfrm>
          <a:custGeom>
            <a:rect b="b" l="l" r="r" t="t"/>
            <a:pathLst>
              <a:path extrusionOk="0" h="2775" w="8586">
                <a:moveTo>
                  <a:pt x="1" y="0"/>
                </a:moveTo>
                <a:lnTo>
                  <a:pt x="1" y="2774"/>
                </a:lnTo>
                <a:lnTo>
                  <a:pt x="8585" y="2774"/>
                </a:lnTo>
                <a:lnTo>
                  <a:pt x="858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34"/>
          <p:cNvSpPr/>
          <p:nvPr/>
        </p:nvSpPr>
        <p:spPr>
          <a:xfrm>
            <a:off x="359324" y="912525"/>
            <a:ext cx="1228595" cy="355301"/>
          </a:xfrm>
          <a:custGeom>
            <a:rect b="b" l="l" r="r" t="t"/>
            <a:pathLst>
              <a:path extrusionOk="0" h="2763" w="12348">
                <a:moveTo>
                  <a:pt x="1" y="0"/>
                </a:moveTo>
                <a:lnTo>
                  <a:pt x="1" y="2762"/>
                </a:lnTo>
                <a:lnTo>
                  <a:pt x="12348" y="2762"/>
                </a:lnTo>
                <a:lnTo>
                  <a:pt x="1234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34"/>
          <p:cNvSpPr/>
          <p:nvPr/>
        </p:nvSpPr>
        <p:spPr>
          <a:xfrm>
            <a:off x="5395565" y="323033"/>
            <a:ext cx="2171240" cy="355315"/>
          </a:xfrm>
          <a:custGeom>
            <a:rect b="b" l="l" r="r" t="t"/>
            <a:pathLst>
              <a:path extrusionOk="0" h="2763" w="16884">
                <a:moveTo>
                  <a:pt x="1" y="0"/>
                </a:moveTo>
                <a:lnTo>
                  <a:pt x="1" y="2762"/>
                </a:lnTo>
                <a:lnTo>
                  <a:pt x="16884" y="2762"/>
                </a:lnTo>
                <a:lnTo>
                  <a:pt x="1688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34"/>
          <p:cNvSpPr/>
          <p:nvPr/>
        </p:nvSpPr>
        <p:spPr>
          <a:xfrm>
            <a:off x="5729396" y="3858262"/>
            <a:ext cx="1600139" cy="355315"/>
          </a:xfrm>
          <a:custGeom>
            <a:rect b="b" l="l" r="r" t="t"/>
            <a:pathLst>
              <a:path extrusionOk="0" h="2763" w="12443">
                <a:moveTo>
                  <a:pt x="0" y="1"/>
                </a:moveTo>
                <a:lnTo>
                  <a:pt x="0" y="2763"/>
                </a:lnTo>
                <a:lnTo>
                  <a:pt x="12442" y="2763"/>
                </a:lnTo>
                <a:lnTo>
                  <a:pt x="1244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34"/>
          <p:cNvSpPr/>
          <p:nvPr/>
        </p:nvSpPr>
        <p:spPr>
          <a:xfrm>
            <a:off x="1577072" y="4446200"/>
            <a:ext cx="3118770" cy="356851"/>
          </a:xfrm>
          <a:custGeom>
            <a:rect b="b" l="l" r="r" t="t"/>
            <a:pathLst>
              <a:path extrusionOk="0" h="2775" w="16884">
                <a:moveTo>
                  <a:pt x="0" y="1"/>
                </a:moveTo>
                <a:lnTo>
                  <a:pt x="0" y="2775"/>
                </a:lnTo>
                <a:lnTo>
                  <a:pt x="16883" y="2775"/>
                </a:lnTo>
                <a:lnTo>
                  <a:pt x="168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34"/>
          <p:cNvSpPr txBox="1"/>
          <p:nvPr>
            <p:ph type="title"/>
          </p:nvPr>
        </p:nvSpPr>
        <p:spPr>
          <a:xfrm>
            <a:off x="454800" y="2714625"/>
            <a:ext cx="8425200" cy="447900"/>
          </a:xfrm>
          <a:prstGeom prst="rect">
            <a:avLst/>
          </a:prstGeom>
        </p:spPr>
        <p:txBody>
          <a:bodyPr anchorCtr="0" anchor="ctr" bIns="0" lIns="91425" spcFirstLastPara="1" rIns="91425" wrap="square" tIns="0">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387" name="Google Shape;387;p34"/>
          <p:cNvSpPr txBox="1"/>
          <p:nvPr>
            <p:ph hasCustomPrompt="1" idx="2" type="title"/>
          </p:nvPr>
        </p:nvSpPr>
        <p:spPr>
          <a:xfrm>
            <a:off x="454800" y="2150850"/>
            <a:ext cx="8425200" cy="489600"/>
          </a:xfrm>
          <a:prstGeom prst="rect">
            <a:avLst/>
          </a:prstGeom>
        </p:spPr>
        <p:txBody>
          <a:bodyPr anchorCtr="0" anchor="b" bIns="0" lIns="91425" spcFirstLastPara="1" rIns="91425" wrap="square" tIns="0">
            <a:noAutofit/>
          </a:bodyPr>
          <a:lstStyle>
            <a:lvl1pPr lvl="0" rtl="0" algn="ctr">
              <a:spcBef>
                <a:spcPts val="0"/>
              </a:spcBef>
              <a:spcAft>
                <a:spcPts val="0"/>
              </a:spcAft>
              <a:buClr>
                <a:schemeClr val="dk2"/>
              </a:buClr>
              <a:buSzPts val="8000"/>
              <a:buNone/>
              <a:defRPr sz="8000">
                <a:solidFill>
                  <a:schemeClr val="dk2"/>
                </a:solidFill>
              </a:defRPr>
            </a:lvl1pPr>
            <a:lvl2pPr lvl="1" rtl="0" algn="ctr">
              <a:spcBef>
                <a:spcPts val="0"/>
              </a:spcBef>
              <a:spcAft>
                <a:spcPts val="0"/>
              </a:spcAft>
              <a:buSzPts val="12500"/>
              <a:buFont typeface="Overpass Mono"/>
              <a:buNone/>
              <a:defRPr b="1" sz="12500">
                <a:latin typeface="Overpass Mono"/>
                <a:ea typeface="Overpass Mono"/>
                <a:cs typeface="Overpass Mono"/>
                <a:sym typeface="Overpass Mono"/>
              </a:defRPr>
            </a:lvl2pPr>
            <a:lvl3pPr lvl="2" rtl="0" algn="ctr">
              <a:spcBef>
                <a:spcPts val="0"/>
              </a:spcBef>
              <a:spcAft>
                <a:spcPts val="0"/>
              </a:spcAft>
              <a:buSzPts val="12500"/>
              <a:buFont typeface="Overpass Mono"/>
              <a:buNone/>
              <a:defRPr b="1" sz="12500">
                <a:latin typeface="Overpass Mono"/>
                <a:ea typeface="Overpass Mono"/>
                <a:cs typeface="Overpass Mono"/>
                <a:sym typeface="Overpass Mono"/>
              </a:defRPr>
            </a:lvl3pPr>
            <a:lvl4pPr lvl="3" rtl="0" algn="ctr">
              <a:spcBef>
                <a:spcPts val="0"/>
              </a:spcBef>
              <a:spcAft>
                <a:spcPts val="0"/>
              </a:spcAft>
              <a:buSzPts val="12500"/>
              <a:buFont typeface="Overpass Mono"/>
              <a:buNone/>
              <a:defRPr b="1" sz="12500">
                <a:latin typeface="Overpass Mono"/>
                <a:ea typeface="Overpass Mono"/>
                <a:cs typeface="Overpass Mono"/>
                <a:sym typeface="Overpass Mono"/>
              </a:defRPr>
            </a:lvl4pPr>
            <a:lvl5pPr lvl="4" rtl="0" algn="ctr">
              <a:spcBef>
                <a:spcPts val="0"/>
              </a:spcBef>
              <a:spcAft>
                <a:spcPts val="0"/>
              </a:spcAft>
              <a:buSzPts val="12500"/>
              <a:buFont typeface="Overpass Mono"/>
              <a:buNone/>
              <a:defRPr b="1" sz="12500">
                <a:latin typeface="Overpass Mono"/>
                <a:ea typeface="Overpass Mono"/>
                <a:cs typeface="Overpass Mono"/>
                <a:sym typeface="Overpass Mono"/>
              </a:defRPr>
            </a:lvl5pPr>
            <a:lvl6pPr lvl="5" rtl="0" algn="ctr">
              <a:spcBef>
                <a:spcPts val="0"/>
              </a:spcBef>
              <a:spcAft>
                <a:spcPts val="0"/>
              </a:spcAft>
              <a:buSzPts val="12500"/>
              <a:buFont typeface="Overpass Mono"/>
              <a:buNone/>
              <a:defRPr b="1" sz="12500">
                <a:latin typeface="Overpass Mono"/>
                <a:ea typeface="Overpass Mono"/>
                <a:cs typeface="Overpass Mono"/>
                <a:sym typeface="Overpass Mono"/>
              </a:defRPr>
            </a:lvl6pPr>
            <a:lvl7pPr lvl="6" rtl="0" algn="ctr">
              <a:spcBef>
                <a:spcPts val="0"/>
              </a:spcBef>
              <a:spcAft>
                <a:spcPts val="0"/>
              </a:spcAft>
              <a:buSzPts val="12500"/>
              <a:buFont typeface="Overpass Mono"/>
              <a:buNone/>
              <a:defRPr b="1" sz="12500">
                <a:latin typeface="Overpass Mono"/>
                <a:ea typeface="Overpass Mono"/>
                <a:cs typeface="Overpass Mono"/>
                <a:sym typeface="Overpass Mono"/>
              </a:defRPr>
            </a:lvl7pPr>
            <a:lvl8pPr lvl="7" rtl="0" algn="ctr">
              <a:spcBef>
                <a:spcPts val="0"/>
              </a:spcBef>
              <a:spcAft>
                <a:spcPts val="0"/>
              </a:spcAft>
              <a:buSzPts val="12500"/>
              <a:buFont typeface="Overpass Mono"/>
              <a:buNone/>
              <a:defRPr b="1" sz="12500">
                <a:latin typeface="Overpass Mono"/>
                <a:ea typeface="Overpass Mono"/>
                <a:cs typeface="Overpass Mono"/>
                <a:sym typeface="Overpass Mono"/>
              </a:defRPr>
            </a:lvl8pPr>
            <a:lvl9pPr lvl="8" rtl="0" algn="ctr">
              <a:spcBef>
                <a:spcPts val="0"/>
              </a:spcBef>
              <a:spcAft>
                <a:spcPts val="0"/>
              </a:spcAft>
              <a:buSzPts val="12500"/>
              <a:buFont typeface="Overpass Mono"/>
              <a:buNone/>
              <a:defRPr b="1" sz="12500">
                <a:latin typeface="Overpass Mono"/>
                <a:ea typeface="Overpass Mono"/>
                <a:cs typeface="Overpass Mono"/>
                <a:sym typeface="Overpass Mono"/>
              </a:defRPr>
            </a:lvl9pPr>
          </a:lstStyle>
          <a:p>
            <a:r>
              <a:t>xx%</a:t>
            </a: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88" name="Shape 388"/>
        <p:cNvGrpSpPr/>
        <p:nvPr/>
      </p:nvGrpSpPr>
      <p:grpSpPr>
        <a:xfrm>
          <a:off x="0" y="0"/>
          <a:ext cx="0" cy="0"/>
          <a:chOff x="0" y="0"/>
          <a:chExt cx="0" cy="0"/>
        </a:xfrm>
      </p:grpSpPr>
      <p:sp>
        <p:nvSpPr>
          <p:cNvPr id="389" name="Google Shape;389;p35"/>
          <p:cNvSpPr/>
          <p:nvPr/>
        </p:nvSpPr>
        <p:spPr>
          <a:xfrm>
            <a:off x="0" y="1515825"/>
            <a:ext cx="2943127" cy="241405"/>
          </a:xfrm>
          <a:custGeom>
            <a:rect b="b" l="l" r="r" t="t"/>
            <a:pathLst>
              <a:path extrusionOk="0" h="5859" w="146079">
                <a:moveTo>
                  <a:pt x="1" y="1"/>
                </a:moveTo>
                <a:lnTo>
                  <a:pt x="1" y="5858"/>
                </a:lnTo>
                <a:lnTo>
                  <a:pt x="146079" y="5858"/>
                </a:lnTo>
                <a:lnTo>
                  <a:pt x="14607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35"/>
          <p:cNvSpPr txBox="1"/>
          <p:nvPr>
            <p:ph idx="1" type="body"/>
          </p:nvPr>
        </p:nvSpPr>
        <p:spPr>
          <a:xfrm>
            <a:off x="609499" y="1973025"/>
            <a:ext cx="3512700" cy="2130900"/>
          </a:xfrm>
          <a:prstGeom prst="rect">
            <a:avLst/>
          </a:prstGeom>
        </p:spPr>
        <p:txBody>
          <a:bodyPr anchorCtr="0" anchor="t" bIns="91425" lIns="91425" spcFirstLastPara="1" rIns="91425" wrap="square" tIns="91425">
            <a:noAutofit/>
          </a:bodyPr>
          <a:lstStyle>
            <a:lvl1pPr indent="-330200" lvl="0" marL="457200" rtl="0">
              <a:lnSpc>
                <a:spcPct val="100000"/>
              </a:lnSpc>
              <a:spcBef>
                <a:spcPts val="0"/>
              </a:spcBef>
              <a:spcAft>
                <a:spcPts val="0"/>
              </a:spcAft>
              <a:buSzPts val="1600"/>
              <a:buFont typeface="Raleway SemiBold"/>
              <a:buChar char="●"/>
              <a:defRPr sz="1600"/>
            </a:lvl1pPr>
            <a:lvl2pPr indent="-330200" lvl="1" marL="914400" rtl="0">
              <a:spcBef>
                <a:spcPts val="0"/>
              </a:spcBef>
              <a:spcAft>
                <a:spcPts val="0"/>
              </a:spcAft>
              <a:buSzPts val="1600"/>
              <a:buFont typeface="Nunito Light"/>
              <a:buChar char="○"/>
              <a:defRPr sz="1600"/>
            </a:lvl2pPr>
            <a:lvl3pPr indent="-330200" lvl="2" marL="1371600" rtl="0">
              <a:spcBef>
                <a:spcPts val="1600"/>
              </a:spcBef>
              <a:spcAft>
                <a:spcPts val="0"/>
              </a:spcAft>
              <a:buSzPts val="1600"/>
              <a:buFont typeface="Nunito Light"/>
              <a:buChar char="■"/>
              <a:defRPr sz="1600"/>
            </a:lvl3pPr>
            <a:lvl4pPr indent="-330200" lvl="3" marL="1828800" rtl="0">
              <a:spcBef>
                <a:spcPts val="1600"/>
              </a:spcBef>
              <a:spcAft>
                <a:spcPts val="0"/>
              </a:spcAft>
              <a:buSzPts val="1600"/>
              <a:buFont typeface="Nunito Light"/>
              <a:buChar char="●"/>
              <a:defRPr sz="1600"/>
            </a:lvl4pPr>
            <a:lvl5pPr indent="-330200" lvl="4" marL="2286000" rtl="0">
              <a:spcBef>
                <a:spcPts val="1600"/>
              </a:spcBef>
              <a:spcAft>
                <a:spcPts val="0"/>
              </a:spcAft>
              <a:buSzPts val="1600"/>
              <a:buFont typeface="Nunito Light"/>
              <a:buChar char="○"/>
              <a:defRPr sz="1600"/>
            </a:lvl5pPr>
            <a:lvl6pPr indent="-330200" lvl="5" marL="2743200" rtl="0">
              <a:spcBef>
                <a:spcPts val="1600"/>
              </a:spcBef>
              <a:spcAft>
                <a:spcPts val="0"/>
              </a:spcAft>
              <a:buSzPts val="1600"/>
              <a:buFont typeface="Nunito Light"/>
              <a:buChar char="■"/>
              <a:defRPr sz="1600"/>
            </a:lvl6pPr>
            <a:lvl7pPr indent="-330200" lvl="6" marL="3200400" rtl="0">
              <a:spcBef>
                <a:spcPts val="1600"/>
              </a:spcBef>
              <a:spcAft>
                <a:spcPts val="0"/>
              </a:spcAft>
              <a:buSzPts val="1600"/>
              <a:buFont typeface="Nunito Light"/>
              <a:buChar char="●"/>
              <a:defRPr sz="1600"/>
            </a:lvl7pPr>
            <a:lvl8pPr indent="-330200" lvl="7" marL="3657600" rtl="0">
              <a:spcBef>
                <a:spcPts val="1600"/>
              </a:spcBef>
              <a:spcAft>
                <a:spcPts val="0"/>
              </a:spcAft>
              <a:buSzPts val="1600"/>
              <a:buFont typeface="Nunito Light"/>
              <a:buChar char="○"/>
              <a:defRPr sz="1600"/>
            </a:lvl8pPr>
            <a:lvl9pPr indent="-330200" lvl="8" marL="4114800" rtl="0">
              <a:spcBef>
                <a:spcPts val="1600"/>
              </a:spcBef>
              <a:spcAft>
                <a:spcPts val="1600"/>
              </a:spcAft>
              <a:buSzPts val="1600"/>
              <a:buFont typeface="Nunito Light"/>
              <a:buChar char="■"/>
              <a:defRPr sz="1600"/>
            </a:lvl9pPr>
          </a:lstStyle>
          <a:p/>
        </p:txBody>
      </p:sp>
      <p:sp>
        <p:nvSpPr>
          <p:cNvPr id="391" name="Google Shape;391;p35"/>
          <p:cNvSpPr txBox="1"/>
          <p:nvPr>
            <p:ph type="title"/>
          </p:nvPr>
        </p:nvSpPr>
        <p:spPr>
          <a:xfrm>
            <a:off x="560825" y="1168325"/>
            <a:ext cx="3561300" cy="669000"/>
          </a:xfrm>
          <a:prstGeom prst="rect">
            <a:avLst/>
          </a:prstGeom>
        </p:spPr>
        <p:txBody>
          <a:bodyPr anchorCtr="0" anchor="t" bIns="91425" lIns="91425" spcFirstLastPara="1" rIns="91425" wrap="square" tIns="91425">
            <a:noAutofit/>
          </a:bodyPr>
          <a:lstStyle>
            <a:lvl1pPr lvl="0" rtl="0">
              <a:spcBef>
                <a:spcPts val="0"/>
              </a:spcBef>
              <a:spcAft>
                <a:spcPts val="0"/>
              </a:spcAft>
              <a:buNone/>
              <a:defRPr sz="3000">
                <a:solidFill>
                  <a:schemeClr val="dk2"/>
                </a:solidFill>
              </a:defRPr>
            </a:lvl1pPr>
            <a:lvl2pPr lvl="1" rtl="0">
              <a:spcBef>
                <a:spcPts val="0"/>
              </a:spcBef>
              <a:spcAft>
                <a:spcPts val="0"/>
              </a:spcAft>
              <a:buNone/>
              <a:defRPr sz="3000"/>
            </a:lvl2pPr>
            <a:lvl3pPr lvl="2" rtl="0">
              <a:spcBef>
                <a:spcPts val="0"/>
              </a:spcBef>
              <a:spcAft>
                <a:spcPts val="0"/>
              </a:spcAft>
              <a:buNone/>
              <a:defRPr sz="3000"/>
            </a:lvl3pPr>
            <a:lvl4pPr lvl="3" rtl="0">
              <a:spcBef>
                <a:spcPts val="0"/>
              </a:spcBef>
              <a:spcAft>
                <a:spcPts val="0"/>
              </a:spcAft>
              <a:buNone/>
              <a:defRPr sz="3000"/>
            </a:lvl4pPr>
            <a:lvl5pPr lvl="4" rtl="0">
              <a:spcBef>
                <a:spcPts val="0"/>
              </a:spcBef>
              <a:spcAft>
                <a:spcPts val="0"/>
              </a:spcAft>
              <a:buNone/>
              <a:defRPr sz="3000"/>
            </a:lvl5pPr>
            <a:lvl6pPr lvl="5" rtl="0">
              <a:spcBef>
                <a:spcPts val="0"/>
              </a:spcBef>
              <a:spcAft>
                <a:spcPts val="0"/>
              </a:spcAft>
              <a:buNone/>
              <a:defRPr sz="3000"/>
            </a:lvl6pPr>
            <a:lvl7pPr lvl="6" rtl="0">
              <a:spcBef>
                <a:spcPts val="0"/>
              </a:spcBef>
              <a:spcAft>
                <a:spcPts val="0"/>
              </a:spcAft>
              <a:buNone/>
              <a:defRPr sz="3000"/>
            </a:lvl7pPr>
            <a:lvl8pPr lvl="7" rtl="0">
              <a:spcBef>
                <a:spcPts val="0"/>
              </a:spcBef>
              <a:spcAft>
                <a:spcPts val="0"/>
              </a:spcAft>
              <a:buNone/>
              <a:defRPr sz="3000"/>
            </a:lvl8pPr>
            <a:lvl9pPr lvl="8" rtl="0">
              <a:spcBef>
                <a:spcPts val="0"/>
              </a:spcBef>
              <a:spcAft>
                <a:spcPts val="0"/>
              </a:spcAft>
              <a:buNone/>
              <a:defRPr sz="3000"/>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92" name="Shape 392"/>
        <p:cNvGrpSpPr/>
        <p:nvPr/>
      </p:nvGrpSpPr>
      <p:grpSpPr>
        <a:xfrm>
          <a:off x="0" y="0"/>
          <a:ext cx="0" cy="0"/>
          <a:chOff x="0" y="0"/>
          <a:chExt cx="0" cy="0"/>
        </a:xfrm>
      </p:grpSpPr>
      <p:sp>
        <p:nvSpPr>
          <p:cNvPr id="393" name="Google Shape;393;p36"/>
          <p:cNvSpPr txBox="1"/>
          <p:nvPr>
            <p:ph type="title"/>
          </p:nvPr>
        </p:nvSpPr>
        <p:spPr>
          <a:xfrm>
            <a:off x="1278050" y="343200"/>
            <a:ext cx="6588000" cy="6690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3000">
                <a:solidFill>
                  <a:schemeClr val="dk2"/>
                </a:solidFill>
              </a:defRPr>
            </a:lvl1pPr>
            <a:lvl2pPr lvl="1" rtl="0" algn="ctr">
              <a:spcBef>
                <a:spcPts val="0"/>
              </a:spcBef>
              <a:spcAft>
                <a:spcPts val="0"/>
              </a:spcAft>
              <a:buNone/>
              <a:defRPr sz="3000"/>
            </a:lvl2pPr>
            <a:lvl3pPr lvl="2" rtl="0" algn="ctr">
              <a:spcBef>
                <a:spcPts val="0"/>
              </a:spcBef>
              <a:spcAft>
                <a:spcPts val="0"/>
              </a:spcAft>
              <a:buNone/>
              <a:defRPr sz="3000"/>
            </a:lvl3pPr>
            <a:lvl4pPr lvl="3" rtl="0" algn="ctr">
              <a:spcBef>
                <a:spcPts val="0"/>
              </a:spcBef>
              <a:spcAft>
                <a:spcPts val="0"/>
              </a:spcAft>
              <a:buNone/>
              <a:defRPr sz="3000"/>
            </a:lvl4pPr>
            <a:lvl5pPr lvl="4" rtl="0" algn="ctr">
              <a:spcBef>
                <a:spcPts val="0"/>
              </a:spcBef>
              <a:spcAft>
                <a:spcPts val="0"/>
              </a:spcAft>
              <a:buNone/>
              <a:defRPr sz="3000"/>
            </a:lvl5pPr>
            <a:lvl6pPr lvl="5" rtl="0" algn="ctr">
              <a:spcBef>
                <a:spcPts val="0"/>
              </a:spcBef>
              <a:spcAft>
                <a:spcPts val="0"/>
              </a:spcAft>
              <a:buNone/>
              <a:defRPr sz="3000"/>
            </a:lvl6pPr>
            <a:lvl7pPr lvl="6" rtl="0" algn="ctr">
              <a:spcBef>
                <a:spcPts val="0"/>
              </a:spcBef>
              <a:spcAft>
                <a:spcPts val="0"/>
              </a:spcAft>
              <a:buNone/>
              <a:defRPr sz="3000"/>
            </a:lvl7pPr>
            <a:lvl8pPr lvl="7" rtl="0" algn="ctr">
              <a:spcBef>
                <a:spcPts val="0"/>
              </a:spcBef>
              <a:spcAft>
                <a:spcPts val="0"/>
              </a:spcAft>
              <a:buNone/>
              <a:defRPr sz="3000"/>
            </a:lvl8pPr>
            <a:lvl9pPr lvl="8" rtl="0" algn="ctr">
              <a:spcBef>
                <a:spcPts val="0"/>
              </a:spcBef>
              <a:spcAft>
                <a:spcPts val="0"/>
              </a:spcAft>
              <a:buNone/>
              <a:defRPr sz="3000"/>
            </a:lvl9pPr>
          </a:lstStyle>
          <a:p/>
        </p:txBody>
      </p:sp>
      <p:sp>
        <p:nvSpPr>
          <p:cNvPr id="394" name="Google Shape;394;p36"/>
          <p:cNvSpPr txBox="1"/>
          <p:nvPr>
            <p:ph idx="1" type="subTitle"/>
          </p:nvPr>
        </p:nvSpPr>
        <p:spPr>
          <a:xfrm>
            <a:off x="2773575" y="3109000"/>
            <a:ext cx="2226600" cy="843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nSpc>
                <a:spcPct val="100000"/>
              </a:lnSpc>
              <a:spcBef>
                <a:spcPts val="0"/>
              </a:spcBef>
              <a:spcAft>
                <a:spcPts val="0"/>
              </a:spcAft>
              <a:buClr>
                <a:schemeClr val="dk1"/>
              </a:buClr>
              <a:buSzPts val="2800"/>
              <a:buNone/>
              <a:defRPr sz="2800">
                <a:solidFill>
                  <a:schemeClr val="dk1"/>
                </a:solidFill>
              </a:defRPr>
            </a:lvl2pPr>
            <a:lvl3pPr lvl="2" rtl="0">
              <a:lnSpc>
                <a:spcPct val="100000"/>
              </a:lnSpc>
              <a:spcBef>
                <a:spcPts val="0"/>
              </a:spcBef>
              <a:spcAft>
                <a:spcPts val="0"/>
              </a:spcAft>
              <a:buClr>
                <a:schemeClr val="dk1"/>
              </a:buClr>
              <a:buSzPts val="2800"/>
              <a:buNone/>
              <a:defRPr sz="2800">
                <a:solidFill>
                  <a:schemeClr val="dk1"/>
                </a:solidFill>
              </a:defRPr>
            </a:lvl3pPr>
            <a:lvl4pPr lvl="3" rtl="0">
              <a:lnSpc>
                <a:spcPct val="100000"/>
              </a:lnSpc>
              <a:spcBef>
                <a:spcPts val="0"/>
              </a:spcBef>
              <a:spcAft>
                <a:spcPts val="0"/>
              </a:spcAft>
              <a:buClr>
                <a:schemeClr val="dk1"/>
              </a:buClr>
              <a:buSzPts val="2800"/>
              <a:buNone/>
              <a:defRPr sz="2800">
                <a:solidFill>
                  <a:schemeClr val="dk1"/>
                </a:solidFill>
              </a:defRPr>
            </a:lvl4pPr>
            <a:lvl5pPr lvl="4" rtl="0">
              <a:lnSpc>
                <a:spcPct val="100000"/>
              </a:lnSpc>
              <a:spcBef>
                <a:spcPts val="0"/>
              </a:spcBef>
              <a:spcAft>
                <a:spcPts val="0"/>
              </a:spcAft>
              <a:buClr>
                <a:schemeClr val="dk1"/>
              </a:buClr>
              <a:buSzPts val="2800"/>
              <a:buNone/>
              <a:defRPr sz="2800">
                <a:solidFill>
                  <a:schemeClr val="dk1"/>
                </a:solidFill>
              </a:defRPr>
            </a:lvl5pPr>
            <a:lvl6pPr lvl="5" rtl="0">
              <a:lnSpc>
                <a:spcPct val="100000"/>
              </a:lnSpc>
              <a:spcBef>
                <a:spcPts val="0"/>
              </a:spcBef>
              <a:spcAft>
                <a:spcPts val="0"/>
              </a:spcAft>
              <a:buClr>
                <a:schemeClr val="dk1"/>
              </a:buClr>
              <a:buSzPts val="2800"/>
              <a:buNone/>
              <a:defRPr sz="2800">
                <a:solidFill>
                  <a:schemeClr val="dk1"/>
                </a:solidFill>
              </a:defRPr>
            </a:lvl6pPr>
            <a:lvl7pPr lvl="6" rtl="0">
              <a:lnSpc>
                <a:spcPct val="100000"/>
              </a:lnSpc>
              <a:spcBef>
                <a:spcPts val="0"/>
              </a:spcBef>
              <a:spcAft>
                <a:spcPts val="0"/>
              </a:spcAft>
              <a:buClr>
                <a:schemeClr val="dk1"/>
              </a:buClr>
              <a:buSzPts val="2800"/>
              <a:buNone/>
              <a:defRPr sz="2800">
                <a:solidFill>
                  <a:schemeClr val="dk1"/>
                </a:solidFill>
              </a:defRPr>
            </a:lvl7pPr>
            <a:lvl8pPr lvl="7" rtl="0">
              <a:lnSpc>
                <a:spcPct val="100000"/>
              </a:lnSpc>
              <a:spcBef>
                <a:spcPts val="0"/>
              </a:spcBef>
              <a:spcAft>
                <a:spcPts val="0"/>
              </a:spcAft>
              <a:buClr>
                <a:schemeClr val="dk1"/>
              </a:buClr>
              <a:buSzPts val="2800"/>
              <a:buNone/>
              <a:defRPr sz="2800">
                <a:solidFill>
                  <a:schemeClr val="dk1"/>
                </a:solidFill>
              </a:defRPr>
            </a:lvl8pPr>
            <a:lvl9pPr lvl="8" rtl="0">
              <a:lnSpc>
                <a:spcPct val="100000"/>
              </a:lnSpc>
              <a:spcBef>
                <a:spcPts val="0"/>
              </a:spcBef>
              <a:spcAft>
                <a:spcPts val="0"/>
              </a:spcAft>
              <a:buClr>
                <a:schemeClr val="dk1"/>
              </a:buClr>
              <a:buSzPts val="2800"/>
              <a:buNone/>
              <a:defRPr sz="2800">
                <a:solidFill>
                  <a:schemeClr val="dk1"/>
                </a:solidFill>
              </a:defRPr>
            </a:lvl9pPr>
          </a:lstStyle>
          <a:p/>
        </p:txBody>
      </p:sp>
      <p:sp>
        <p:nvSpPr>
          <p:cNvPr id="395" name="Google Shape;395;p36"/>
          <p:cNvSpPr txBox="1"/>
          <p:nvPr>
            <p:ph idx="2" type="title"/>
          </p:nvPr>
        </p:nvSpPr>
        <p:spPr>
          <a:xfrm>
            <a:off x="2646050" y="2523698"/>
            <a:ext cx="2481300" cy="524400"/>
          </a:xfrm>
          <a:prstGeom prst="rect">
            <a:avLst/>
          </a:prstGeom>
          <a:solidFill>
            <a:schemeClr val="dk2"/>
          </a:solidFill>
        </p:spPr>
        <p:txBody>
          <a:bodyPr anchorCtr="0" anchor="b" bIns="91425" lIns="91425" spcFirstLastPara="1" rIns="91425" wrap="square" tIns="91425">
            <a:noAutofit/>
          </a:bodyPr>
          <a:lstStyle>
            <a:lvl1pPr lvl="0" rtl="0" algn="ctr">
              <a:spcBef>
                <a:spcPts val="0"/>
              </a:spcBef>
              <a:spcAft>
                <a:spcPts val="0"/>
              </a:spcAft>
              <a:buClr>
                <a:schemeClr val="dk1"/>
              </a:buClr>
              <a:buSzPts val="2200"/>
              <a:buNone/>
              <a:defRPr sz="2200">
                <a:solidFill>
                  <a:schemeClr val="dk1"/>
                </a:solidFill>
              </a:defRPr>
            </a:lvl1pPr>
            <a:lvl2pPr lvl="1"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2pPr>
            <a:lvl3pPr lvl="2"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3pPr>
            <a:lvl4pPr lvl="3"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4pPr>
            <a:lvl5pPr lvl="4"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5pPr>
            <a:lvl6pPr lvl="5"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6pPr>
            <a:lvl7pPr lvl="6"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7pPr>
            <a:lvl8pPr lvl="7"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8pPr>
            <a:lvl9pPr lvl="8"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9pPr>
          </a:lstStyle>
          <a:p/>
        </p:txBody>
      </p:sp>
      <p:sp>
        <p:nvSpPr>
          <p:cNvPr id="396" name="Google Shape;396;p36"/>
          <p:cNvSpPr txBox="1"/>
          <p:nvPr>
            <p:ph idx="3" type="subTitle"/>
          </p:nvPr>
        </p:nvSpPr>
        <p:spPr>
          <a:xfrm>
            <a:off x="6070225" y="3109000"/>
            <a:ext cx="2226600" cy="843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nSpc>
                <a:spcPct val="100000"/>
              </a:lnSpc>
              <a:spcBef>
                <a:spcPts val="0"/>
              </a:spcBef>
              <a:spcAft>
                <a:spcPts val="0"/>
              </a:spcAft>
              <a:buClr>
                <a:schemeClr val="dk1"/>
              </a:buClr>
              <a:buSzPts val="2800"/>
              <a:buNone/>
              <a:defRPr sz="2800">
                <a:solidFill>
                  <a:schemeClr val="dk1"/>
                </a:solidFill>
              </a:defRPr>
            </a:lvl2pPr>
            <a:lvl3pPr lvl="2" rtl="0">
              <a:lnSpc>
                <a:spcPct val="100000"/>
              </a:lnSpc>
              <a:spcBef>
                <a:spcPts val="0"/>
              </a:spcBef>
              <a:spcAft>
                <a:spcPts val="0"/>
              </a:spcAft>
              <a:buClr>
                <a:schemeClr val="dk1"/>
              </a:buClr>
              <a:buSzPts val="2800"/>
              <a:buNone/>
              <a:defRPr sz="2800">
                <a:solidFill>
                  <a:schemeClr val="dk1"/>
                </a:solidFill>
              </a:defRPr>
            </a:lvl3pPr>
            <a:lvl4pPr lvl="3" rtl="0">
              <a:lnSpc>
                <a:spcPct val="100000"/>
              </a:lnSpc>
              <a:spcBef>
                <a:spcPts val="0"/>
              </a:spcBef>
              <a:spcAft>
                <a:spcPts val="0"/>
              </a:spcAft>
              <a:buClr>
                <a:schemeClr val="dk1"/>
              </a:buClr>
              <a:buSzPts val="2800"/>
              <a:buNone/>
              <a:defRPr sz="2800">
                <a:solidFill>
                  <a:schemeClr val="dk1"/>
                </a:solidFill>
              </a:defRPr>
            </a:lvl4pPr>
            <a:lvl5pPr lvl="4" rtl="0">
              <a:lnSpc>
                <a:spcPct val="100000"/>
              </a:lnSpc>
              <a:spcBef>
                <a:spcPts val="0"/>
              </a:spcBef>
              <a:spcAft>
                <a:spcPts val="0"/>
              </a:spcAft>
              <a:buClr>
                <a:schemeClr val="dk1"/>
              </a:buClr>
              <a:buSzPts val="2800"/>
              <a:buNone/>
              <a:defRPr sz="2800">
                <a:solidFill>
                  <a:schemeClr val="dk1"/>
                </a:solidFill>
              </a:defRPr>
            </a:lvl5pPr>
            <a:lvl6pPr lvl="5" rtl="0">
              <a:lnSpc>
                <a:spcPct val="100000"/>
              </a:lnSpc>
              <a:spcBef>
                <a:spcPts val="0"/>
              </a:spcBef>
              <a:spcAft>
                <a:spcPts val="0"/>
              </a:spcAft>
              <a:buClr>
                <a:schemeClr val="dk1"/>
              </a:buClr>
              <a:buSzPts val="2800"/>
              <a:buNone/>
              <a:defRPr sz="2800">
                <a:solidFill>
                  <a:schemeClr val="dk1"/>
                </a:solidFill>
              </a:defRPr>
            </a:lvl6pPr>
            <a:lvl7pPr lvl="6" rtl="0">
              <a:lnSpc>
                <a:spcPct val="100000"/>
              </a:lnSpc>
              <a:spcBef>
                <a:spcPts val="0"/>
              </a:spcBef>
              <a:spcAft>
                <a:spcPts val="0"/>
              </a:spcAft>
              <a:buClr>
                <a:schemeClr val="dk1"/>
              </a:buClr>
              <a:buSzPts val="2800"/>
              <a:buNone/>
              <a:defRPr sz="2800">
                <a:solidFill>
                  <a:schemeClr val="dk1"/>
                </a:solidFill>
              </a:defRPr>
            </a:lvl7pPr>
            <a:lvl8pPr lvl="7" rtl="0">
              <a:lnSpc>
                <a:spcPct val="100000"/>
              </a:lnSpc>
              <a:spcBef>
                <a:spcPts val="0"/>
              </a:spcBef>
              <a:spcAft>
                <a:spcPts val="0"/>
              </a:spcAft>
              <a:buClr>
                <a:schemeClr val="dk1"/>
              </a:buClr>
              <a:buSzPts val="2800"/>
              <a:buNone/>
              <a:defRPr sz="2800">
                <a:solidFill>
                  <a:schemeClr val="dk1"/>
                </a:solidFill>
              </a:defRPr>
            </a:lvl8pPr>
            <a:lvl9pPr lvl="8" rtl="0">
              <a:lnSpc>
                <a:spcPct val="100000"/>
              </a:lnSpc>
              <a:spcBef>
                <a:spcPts val="0"/>
              </a:spcBef>
              <a:spcAft>
                <a:spcPts val="0"/>
              </a:spcAft>
              <a:buClr>
                <a:schemeClr val="dk1"/>
              </a:buClr>
              <a:buSzPts val="2800"/>
              <a:buNone/>
              <a:defRPr sz="2800">
                <a:solidFill>
                  <a:schemeClr val="dk1"/>
                </a:solidFill>
              </a:defRPr>
            </a:lvl9pPr>
          </a:lstStyle>
          <a:p/>
        </p:txBody>
      </p:sp>
      <p:sp>
        <p:nvSpPr>
          <p:cNvPr id="397" name="Google Shape;397;p36"/>
          <p:cNvSpPr txBox="1"/>
          <p:nvPr>
            <p:ph idx="4" type="title"/>
          </p:nvPr>
        </p:nvSpPr>
        <p:spPr>
          <a:xfrm>
            <a:off x="5942650" y="2523676"/>
            <a:ext cx="2481300" cy="524400"/>
          </a:xfrm>
          <a:prstGeom prst="rect">
            <a:avLst/>
          </a:prstGeom>
          <a:solidFill>
            <a:schemeClr val="lt2"/>
          </a:solidFill>
        </p:spPr>
        <p:txBody>
          <a:bodyPr anchorCtr="0" anchor="b" bIns="91425" lIns="91425" spcFirstLastPara="1" rIns="91425" wrap="square" tIns="91425">
            <a:noAutofit/>
          </a:bodyPr>
          <a:lstStyle>
            <a:lvl1pPr lvl="0" rtl="0" algn="ctr">
              <a:spcBef>
                <a:spcPts val="0"/>
              </a:spcBef>
              <a:spcAft>
                <a:spcPts val="0"/>
              </a:spcAft>
              <a:buClr>
                <a:schemeClr val="lt1"/>
              </a:buClr>
              <a:buSzPts val="2200"/>
              <a:buNone/>
              <a:defRPr sz="2200">
                <a:solidFill>
                  <a:schemeClr val="lt1"/>
                </a:solidFill>
              </a:defRPr>
            </a:lvl1pPr>
            <a:lvl2pPr lvl="1"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2pPr>
            <a:lvl3pPr lvl="2"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3pPr>
            <a:lvl4pPr lvl="3"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4pPr>
            <a:lvl5pPr lvl="4"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5pPr>
            <a:lvl6pPr lvl="5"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6pPr>
            <a:lvl7pPr lvl="6"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7pPr>
            <a:lvl8pPr lvl="7"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8pPr>
            <a:lvl9pPr lvl="8"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9pPr>
          </a:lstStyle>
          <a:p/>
        </p:txBody>
      </p:sp>
      <p:sp>
        <p:nvSpPr>
          <p:cNvPr id="398" name="Google Shape;398;p36"/>
          <p:cNvSpPr/>
          <p:nvPr/>
        </p:nvSpPr>
        <p:spPr>
          <a:xfrm flipH="1">
            <a:off x="7772389" y="0"/>
            <a:ext cx="1371614" cy="356851"/>
          </a:xfrm>
          <a:custGeom>
            <a:rect b="b" l="l" r="r" t="t"/>
            <a:pathLst>
              <a:path extrusionOk="0" h="2775" w="16884">
                <a:moveTo>
                  <a:pt x="0" y="1"/>
                </a:moveTo>
                <a:lnTo>
                  <a:pt x="0" y="2775"/>
                </a:lnTo>
                <a:lnTo>
                  <a:pt x="16883" y="2775"/>
                </a:lnTo>
                <a:lnTo>
                  <a:pt x="16883" y="1"/>
                </a:lnTo>
                <a:close/>
              </a:path>
            </a:pathLst>
          </a:custGeom>
          <a:solidFill>
            <a:srgbClr val="FFFFFF">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99" name="Shape 399"/>
        <p:cNvGrpSpPr/>
        <p:nvPr/>
      </p:nvGrpSpPr>
      <p:grpSpPr>
        <a:xfrm>
          <a:off x="0" y="0"/>
          <a:ext cx="0" cy="0"/>
          <a:chOff x="0" y="0"/>
          <a:chExt cx="0" cy="0"/>
        </a:xfrm>
      </p:grpSpPr>
      <p:sp>
        <p:nvSpPr>
          <p:cNvPr id="400" name="Google Shape;400;p37"/>
          <p:cNvSpPr txBox="1"/>
          <p:nvPr>
            <p:ph type="title"/>
          </p:nvPr>
        </p:nvSpPr>
        <p:spPr>
          <a:xfrm>
            <a:off x="1278050" y="343200"/>
            <a:ext cx="6588000" cy="6690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3000">
                <a:solidFill>
                  <a:schemeClr val="dk2"/>
                </a:solidFill>
              </a:defRPr>
            </a:lvl1pPr>
            <a:lvl2pPr lvl="1" rtl="0" algn="ctr">
              <a:spcBef>
                <a:spcPts val="0"/>
              </a:spcBef>
              <a:spcAft>
                <a:spcPts val="0"/>
              </a:spcAft>
              <a:buNone/>
              <a:defRPr sz="3000"/>
            </a:lvl2pPr>
            <a:lvl3pPr lvl="2" rtl="0" algn="ctr">
              <a:spcBef>
                <a:spcPts val="0"/>
              </a:spcBef>
              <a:spcAft>
                <a:spcPts val="0"/>
              </a:spcAft>
              <a:buNone/>
              <a:defRPr sz="3000"/>
            </a:lvl3pPr>
            <a:lvl4pPr lvl="3" rtl="0" algn="ctr">
              <a:spcBef>
                <a:spcPts val="0"/>
              </a:spcBef>
              <a:spcAft>
                <a:spcPts val="0"/>
              </a:spcAft>
              <a:buNone/>
              <a:defRPr sz="3000"/>
            </a:lvl4pPr>
            <a:lvl5pPr lvl="4" rtl="0" algn="ctr">
              <a:spcBef>
                <a:spcPts val="0"/>
              </a:spcBef>
              <a:spcAft>
                <a:spcPts val="0"/>
              </a:spcAft>
              <a:buNone/>
              <a:defRPr sz="3000"/>
            </a:lvl5pPr>
            <a:lvl6pPr lvl="5" rtl="0" algn="ctr">
              <a:spcBef>
                <a:spcPts val="0"/>
              </a:spcBef>
              <a:spcAft>
                <a:spcPts val="0"/>
              </a:spcAft>
              <a:buNone/>
              <a:defRPr sz="3000"/>
            </a:lvl6pPr>
            <a:lvl7pPr lvl="6" rtl="0" algn="ctr">
              <a:spcBef>
                <a:spcPts val="0"/>
              </a:spcBef>
              <a:spcAft>
                <a:spcPts val="0"/>
              </a:spcAft>
              <a:buNone/>
              <a:defRPr sz="3000"/>
            </a:lvl7pPr>
            <a:lvl8pPr lvl="7" rtl="0" algn="ctr">
              <a:spcBef>
                <a:spcPts val="0"/>
              </a:spcBef>
              <a:spcAft>
                <a:spcPts val="0"/>
              </a:spcAft>
              <a:buNone/>
              <a:defRPr sz="3000"/>
            </a:lvl8pPr>
            <a:lvl9pPr lvl="8" rtl="0" algn="ctr">
              <a:spcBef>
                <a:spcPts val="0"/>
              </a:spcBef>
              <a:spcAft>
                <a:spcPts val="0"/>
              </a:spcAft>
              <a:buNone/>
              <a:defRPr sz="3000"/>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01" name="Shape 401"/>
        <p:cNvGrpSpPr/>
        <p:nvPr/>
      </p:nvGrpSpPr>
      <p:grpSpPr>
        <a:xfrm>
          <a:off x="0" y="0"/>
          <a:ext cx="0" cy="0"/>
          <a:chOff x="0" y="0"/>
          <a:chExt cx="0" cy="0"/>
        </a:xfrm>
      </p:grpSpPr>
      <p:sp>
        <p:nvSpPr>
          <p:cNvPr id="402" name="Google Shape;402;p38"/>
          <p:cNvSpPr txBox="1"/>
          <p:nvPr>
            <p:ph type="title"/>
          </p:nvPr>
        </p:nvSpPr>
        <p:spPr>
          <a:xfrm>
            <a:off x="1278050" y="343200"/>
            <a:ext cx="6588000" cy="6690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3000">
                <a:solidFill>
                  <a:schemeClr val="dk2"/>
                </a:solidFill>
              </a:defRPr>
            </a:lvl1pPr>
            <a:lvl2pPr lvl="1" rtl="0" algn="ctr">
              <a:spcBef>
                <a:spcPts val="0"/>
              </a:spcBef>
              <a:spcAft>
                <a:spcPts val="0"/>
              </a:spcAft>
              <a:buNone/>
              <a:defRPr sz="3000"/>
            </a:lvl2pPr>
            <a:lvl3pPr lvl="2" rtl="0" algn="ctr">
              <a:spcBef>
                <a:spcPts val="0"/>
              </a:spcBef>
              <a:spcAft>
                <a:spcPts val="0"/>
              </a:spcAft>
              <a:buNone/>
              <a:defRPr sz="3000"/>
            </a:lvl3pPr>
            <a:lvl4pPr lvl="3" rtl="0" algn="ctr">
              <a:spcBef>
                <a:spcPts val="0"/>
              </a:spcBef>
              <a:spcAft>
                <a:spcPts val="0"/>
              </a:spcAft>
              <a:buNone/>
              <a:defRPr sz="3000"/>
            </a:lvl4pPr>
            <a:lvl5pPr lvl="4" rtl="0" algn="ctr">
              <a:spcBef>
                <a:spcPts val="0"/>
              </a:spcBef>
              <a:spcAft>
                <a:spcPts val="0"/>
              </a:spcAft>
              <a:buNone/>
              <a:defRPr sz="3000"/>
            </a:lvl5pPr>
            <a:lvl6pPr lvl="5" rtl="0" algn="ctr">
              <a:spcBef>
                <a:spcPts val="0"/>
              </a:spcBef>
              <a:spcAft>
                <a:spcPts val="0"/>
              </a:spcAft>
              <a:buNone/>
              <a:defRPr sz="3000"/>
            </a:lvl6pPr>
            <a:lvl7pPr lvl="6" rtl="0" algn="ctr">
              <a:spcBef>
                <a:spcPts val="0"/>
              </a:spcBef>
              <a:spcAft>
                <a:spcPts val="0"/>
              </a:spcAft>
              <a:buNone/>
              <a:defRPr sz="3000"/>
            </a:lvl7pPr>
            <a:lvl8pPr lvl="7" rtl="0" algn="ctr">
              <a:spcBef>
                <a:spcPts val="0"/>
              </a:spcBef>
              <a:spcAft>
                <a:spcPts val="0"/>
              </a:spcAft>
              <a:buNone/>
              <a:defRPr sz="3000"/>
            </a:lvl8pPr>
            <a:lvl9pPr lvl="8" rtl="0" algn="ctr">
              <a:spcBef>
                <a:spcPts val="0"/>
              </a:spcBef>
              <a:spcAft>
                <a:spcPts val="0"/>
              </a:spcAft>
              <a:buNone/>
              <a:defRPr sz="3000"/>
            </a:lvl9pPr>
          </a:lstStyle>
          <a:p/>
        </p:txBody>
      </p:sp>
      <p:sp>
        <p:nvSpPr>
          <p:cNvPr id="403" name="Google Shape;403;p38"/>
          <p:cNvSpPr txBox="1"/>
          <p:nvPr>
            <p:ph idx="1" type="subTitle"/>
          </p:nvPr>
        </p:nvSpPr>
        <p:spPr>
          <a:xfrm flipH="1">
            <a:off x="1456725" y="1617100"/>
            <a:ext cx="1960800" cy="1037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600"/>
            </a:lvl1pPr>
            <a:lvl2pPr lvl="1" rtl="0" algn="r">
              <a:lnSpc>
                <a:spcPct val="100000"/>
              </a:lnSpc>
              <a:spcBef>
                <a:spcPts val="0"/>
              </a:spcBef>
              <a:spcAft>
                <a:spcPts val="0"/>
              </a:spcAft>
              <a:buSzPts val="1400"/>
              <a:buNone/>
              <a:defRPr/>
            </a:lvl2pPr>
            <a:lvl3pPr lvl="2" rtl="0" algn="r">
              <a:lnSpc>
                <a:spcPct val="100000"/>
              </a:lnSpc>
              <a:spcBef>
                <a:spcPts val="0"/>
              </a:spcBef>
              <a:spcAft>
                <a:spcPts val="0"/>
              </a:spcAft>
              <a:buSzPts val="1400"/>
              <a:buNone/>
              <a:defRPr/>
            </a:lvl3pPr>
            <a:lvl4pPr lvl="3" rtl="0" algn="r">
              <a:lnSpc>
                <a:spcPct val="100000"/>
              </a:lnSpc>
              <a:spcBef>
                <a:spcPts val="0"/>
              </a:spcBef>
              <a:spcAft>
                <a:spcPts val="0"/>
              </a:spcAft>
              <a:buSzPts val="1400"/>
              <a:buNone/>
              <a:defRPr/>
            </a:lvl4pPr>
            <a:lvl5pPr lvl="4" rtl="0" algn="r">
              <a:lnSpc>
                <a:spcPct val="100000"/>
              </a:lnSpc>
              <a:spcBef>
                <a:spcPts val="0"/>
              </a:spcBef>
              <a:spcAft>
                <a:spcPts val="0"/>
              </a:spcAft>
              <a:buSzPts val="1400"/>
              <a:buNone/>
              <a:defRPr/>
            </a:lvl5pPr>
            <a:lvl6pPr lvl="5" rtl="0" algn="r">
              <a:lnSpc>
                <a:spcPct val="100000"/>
              </a:lnSpc>
              <a:spcBef>
                <a:spcPts val="0"/>
              </a:spcBef>
              <a:spcAft>
                <a:spcPts val="0"/>
              </a:spcAft>
              <a:buSzPts val="1400"/>
              <a:buNone/>
              <a:defRPr/>
            </a:lvl6pPr>
            <a:lvl7pPr lvl="6" rtl="0" algn="r">
              <a:lnSpc>
                <a:spcPct val="100000"/>
              </a:lnSpc>
              <a:spcBef>
                <a:spcPts val="0"/>
              </a:spcBef>
              <a:spcAft>
                <a:spcPts val="0"/>
              </a:spcAft>
              <a:buSzPts val="1400"/>
              <a:buNone/>
              <a:defRPr/>
            </a:lvl7pPr>
            <a:lvl8pPr lvl="7" rtl="0" algn="r">
              <a:lnSpc>
                <a:spcPct val="100000"/>
              </a:lnSpc>
              <a:spcBef>
                <a:spcPts val="0"/>
              </a:spcBef>
              <a:spcAft>
                <a:spcPts val="0"/>
              </a:spcAft>
              <a:buSzPts val="1400"/>
              <a:buNone/>
              <a:defRPr/>
            </a:lvl8pPr>
            <a:lvl9pPr lvl="8" rtl="0" algn="r">
              <a:lnSpc>
                <a:spcPct val="100000"/>
              </a:lnSpc>
              <a:spcBef>
                <a:spcPts val="0"/>
              </a:spcBef>
              <a:spcAft>
                <a:spcPts val="0"/>
              </a:spcAft>
              <a:buSzPts val="1400"/>
              <a:buNone/>
              <a:defRPr/>
            </a:lvl9pPr>
          </a:lstStyle>
          <a:p/>
        </p:txBody>
      </p:sp>
      <p:sp>
        <p:nvSpPr>
          <p:cNvPr id="404" name="Google Shape;404;p38"/>
          <p:cNvSpPr/>
          <p:nvPr/>
        </p:nvSpPr>
        <p:spPr>
          <a:xfrm>
            <a:off x="0" y="2689849"/>
            <a:ext cx="2770896" cy="1033530"/>
          </a:xfrm>
          <a:custGeom>
            <a:rect b="b" l="l" r="r" t="t"/>
            <a:pathLst>
              <a:path extrusionOk="0" h="5847" w="106491">
                <a:moveTo>
                  <a:pt x="1" y="0"/>
                </a:moveTo>
                <a:lnTo>
                  <a:pt x="1" y="5846"/>
                </a:lnTo>
                <a:lnTo>
                  <a:pt x="106490" y="5846"/>
                </a:lnTo>
                <a:lnTo>
                  <a:pt x="106490" y="0"/>
                </a:lnTo>
                <a:close/>
              </a:path>
            </a:pathLst>
          </a:custGeom>
          <a:solidFill>
            <a:srgbClr val="FFFFFF">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38"/>
          <p:cNvSpPr/>
          <p:nvPr/>
        </p:nvSpPr>
        <p:spPr>
          <a:xfrm>
            <a:off x="0" y="0"/>
            <a:ext cx="1278158" cy="442823"/>
          </a:xfrm>
          <a:custGeom>
            <a:rect b="b" l="l" r="r" t="t"/>
            <a:pathLst>
              <a:path extrusionOk="0" h="5847" w="106491">
                <a:moveTo>
                  <a:pt x="1" y="0"/>
                </a:moveTo>
                <a:lnTo>
                  <a:pt x="1" y="5846"/>
                </a:lnTo>
                <a:lnTo>
                  <a:pt x="106490" y="5846"/>
                </a:lnTo>
                <a:lnTo>
                  <a:pt x="10649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dea principal">
  <p:cSld name="MAIN_POINT_1">
    <p:bg>
      <p:bgPr>
        <a:solidFill>
          <a:schemeClr val="dk1"/>
        </a:solidFill>
      </p:bgPr>
    </p:bg>
    <p:spTree>
      <p:nvGrpSpPr>
        <p:cNvPr id="406" name="Shape 406"/>
        <p:cNvGrpSpPr/>
        <p:nvPr/>
      </p:nvGrpSpPr>
      <p:grpSpPr>
        <a:xfrm>
          <a:off x="0" y="0"/>
          <a:ext cx="0" cy="0"/>
          <a:chOff x="0" y="0"/>
          <a:chExt cx="0" cy="0"/>
        </a:xfrm>
      </p:grpSpPr>
      <p:sp>
        <p:nvSpPr>
          <p:cNvPr id="407" name="Google Shape;407;p39"/>
          <p:cNvSpPr/>
          <p:nvPr/>
        </p:nvSpPr>
        <p:spPr>
          <a:xfrm flipH="1">
            <a:off x="27" y="323033"/>
            <a:ext cx="1183740" cy="355315"/>
          </a:xfrm>
          <a:custGeom>
            <a:rect b="b" l="l" r="r" t="t"/>
            <a:pathLst>
              <a:path extrusionOk="0" h="2763" w="9205">
                <a:moveTo>
                  <a:pt x="1" y="0"/>
                </a:moveTo>
                <a:lnTo>
                  <a:pt x="1" y="2762"/>
                </a:lnTo>
                <a:lnTo>
                  <a:pt x="9204" y="2762"/>
                </a:lnTo>
                <a:lnTo>
                  <a:pt x="9204"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39"/>
          <p:cNvSpPr/>
          <p:nvPr/>
        </p:nvSpPr>
        <p:spPr>
          <a:xfrm flipH="1">
            <a:off x="3" y="912525"/>
            <a:ext cx="3076570" cy="355301"/>
          </a:xfrm>
          <a:custGeom>
            <a:rect b="b" l="l" r="r" t="t"/>
            <a:pathLst>
              <a:path extrusionOk="0" h="2763" w="15325">
                <a:moveTo>
                  <a:pt x="1" y="0"/>
                </a:moveTo>
                <a:lnTo>
                  <a:pt x="1" y="2762"/>
                </a:lnTo>
                <a:lnTo>
                  <a:pt x="15324" y="2762"/>
                </a:lnTo>
                <a:lnTo>
                  <a:pt x="15324" y="0"/>
                </a:lnTo>
                <a:close/>
              </a:path>
            </a:pathLst>
          </a:custGeom>
          <a:solidFill>
            <a:srgbClr val="FFFFFF">
              <a:alpha val="1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39"/>
          <p:cNvSpPr/>
          <p:nvPr/>
        </p:nvSpPr>
        <p:spPr>
          <a:xfrm flipH="1">
            <a:off x="-4" y="2089950"/>
            <a:ext cx="1766704" cy="356851"/>
          </a:xfrm>
          <a:custGeom>
            <a:rect b="b" l="l" r="r" t="t"/>
            <a:pathLst>
              <a:path extrusionOk="0" h="2775" w="15325">
                <a:moveTo>
                  <a:pt x="1" y="0"/>
                </a:moveTo>
                <a:lnTo>
                  <a:pt x="1" y="2774"/>
                </a:lnTo>
                <a:lnTo>
                  <a:pt x="15324" y="2774"/>
                </a:lnTo>
                <a:lnTo>
                  <a:pt x="15324" y="0"/>
                </a:lnTo>
                <a:close/>
              </a:path>
            </a:pathLst>
          </a:custGeom>
          <a:solidFill>
            <a:srgbClr val="FFFFFF">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39"/>
          <p:cNvSpPr/>
          <p:nvPr/>
        </p:nvSpPr>
        <p:spPr>
          <a:xfrm flipH="1">
            <a:off x="6715125" y="2089950"/>
            <a:ext cx="2071751" cy="356851"/>
          </a:xfrm>
          <a:custGeom>
            <a:rect b="b" l="l" r="r" t="t"/>
            <a:pathLst>
              <a:path extrusionOk="0" h="2775" w="4300">
                <a:moveTo>
                  <a:pt x="1" y="0"/>
                </a:moveTo>
                <a:lnTo>
                  <a:pt x="1" y="2774"/>
                </a:lnTo>
                <a:lnTo>
                  <a:pt x="4299" y="2774"/>
                </a:lnTo>
                <a:lnTo>
                  <a:pt x="4299" y="0"/>
                </a:lnTo>
                <a:close/>
              </a:path>
            </a:pathLst>
          </a:custGeom>
          <a:solidFill>
            <a:srgbClr val="FFFFFF">
              <a:alpha val="1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39"/>
          <p:cNvSpPr/>
          <p:nvPr/>
        </p:nvSpPr>
        <p:spPr>
          <a:xfrm flipH="1">
            <a:off x="1229469" y="1500450"/>
            <a:ext cx="1104154" cy="356872"/>
          </a:xfrm>
          <a:custGeom>
            <a:rect b="b" l="l" r="r" t="t"/>
            <a:pathLst>
              <a:path extrusionOk="0" h="2775" w="18027">
                <a:moveTo>
                  <a:pt x="0" y="0"/>
                </a:moveTo>
                <a:lnTo>
                  <a:pt x="0" y="2774"/>
                </a:lnTo>
                <a:lnTo>
                  <a:pt x="18026" y="2774"/>
                </a:lnTo>
                <a:lnTo>
                  <a:pt x="18026"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39"/>
          <p:cNvSpPr/>
          <p:nvPr/>
        </p:nvSpPr>
        <p:spPr>
          <a:xfrm flipH="1">
            <a:off x="66" y="2679300"/>
            <a:ext cx="2247805" cy="355450"/>
          </a:xfrm>
          <a:custGeom>
            <a:rect b="b" l="l" r="r" t="t"/>
            <a:pathLst>
              <a:path extrusionOk="0" h="2764" w="12872">
                <a:moveTo>
                  <a:pt x="1" y="1"/>
                </a:moveTo>
                <a:lnTo>
                  <a:pt x="1" y="2763"/>
                </a:lnTo>
                <a:lnTo>
                  <a:pt x="12871" y="2763"/>
                </a:lnTo>
                <a:lnTo>
                  <a:pt x="12871"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39"/>
          <p:cNvSpPr/>
          <p:nvPr/>
        </p:nvSpPr>
        <p:spPr>
          <a:xfrm flipH="1">
            <a:off x="23" y="1500450"/>
            <a:ext cx="1038298" cy="356872"/>
          </a:xfrm>
          <a:custGeom>
            <a:rect b="b" l="l" r="r" t="t"/>
            <a:pathLst>
              <a:path extrusionOk="0" h="2775" w="2882">
                <a:moveTo>
                  <a:pt x="1" y="0"/>
                </a:moveTo>
                <a:lnTo>
                  <a:pt x="1" y="2774"/>
                </a:lnTo>
                <a:lnTo>
                  <a:pt x="2882" y="2774"/>
                </a:lnTo>
                <a:lnTo>
                  <a:pt x="28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39"/>
          <p:cNvSpPr/>
          <p:nvPr/>
        </p:nvSpPr>
        <p:spPr>
          <a:xfrm flipH="1">
            <a:off x="29" y="3268778"/>
            <a:ext cx="1104138" cy="355443"/>
          </a:xfrm>
          <a:custGeom>
            <a:rect b="b" l="l" r="r" t="t"/>
            <a:pathLst>
              <a:path extrusionOk="0" h="2764" w="8586">
                <a:moveTo>
                  <a:pt x="1" y="1"/>
                </a:moveTo>
                <a:lnTo>
                  <a:pt x="1" y="2763"/>
                </a:lnTo>
                <a:lnTo>
                  <a:pt x="8585" y="2763"/>
                </a:lnTo>
                <a:lnTo>
                  <a:pt x="8585" y="1"/>
                </a:lnTo>
                <a:close/>
              </a:path>
            </a:pathLst>
          </a:custGeom>
          <a:solidFill>
            <a:srgbClr val="FFFFFF">
              <a:alpha val="1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39"/>
          <p:cNvSpPr/>
          <p:nvPr/>
        </p:nvSpPr>
        <p:spPr>
          <a:xfrm flipH="1">
            <a:off x="1299941" y="3268775"/>
            <a:ext cx="490759" cy="355450"/>
          </a:xfrm>
          <a:custGeom>
            <a:rect b="b" l="l" r="r" t="t"/>
            <a:pathLst>
              <a:path extrusionOk="0" h="2764" w="18396">
                <a:moveTo>
                  <a:pt x="1" y="1"/>
                </a:moveTo>
                <a:lnTo>
                  <a:pt x="1" y="2763"/>
                </a:lnTo>
                <a:lnTo>
                  <a:pt x="18396" y="2763"/>
                </a:lnTo>
                <a:lnTo>
                  <a:pt x="18396"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39"/>
          <p:cNvSpPr/>
          <p:nvPr/>
        </p:nvSpPr>
        <p:spPr>
          <a:xfrm flipH="1">
            <a:off x="13" y="3858250"/>
            <a:ext cx="1457311" cy="355322"/>
          </a:xfrm>
          <a:custGeom>
            <a:rect b="b" l="l" r="r" t="t"/>
            <a:pathLst>
              <a:path extrusionOk="0" h="2763" w="12348">
                <a:moveTo>
                  <a:pt x="0" y="1"/>
                </a:moveTo>
                <a:lnTo>
                  <a:pt x="0" y="2763"/>
                </a:lnTo>
                <a:lnTo>
                  <a:pt x="12347" y="2763"/>
                </a:lnTo>
                <a:lnTo>
                  <a:pt x="12347"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39"/>
          <p:cNvSpPr/>
          <p:nvPr/>
        </p:nvSpPr>
        <p:spPr>
          <a:xfrm flipH="1">
            <a:off x="7377202" y="3858250"/>
            <a:ext cx="1766704" cy="355322"/>
          </a:xfrm>
          <a:custGeom>
            <a:rect b="b" l="l" r="r" t="t"/>
            <a:pathLst>
              <a:path extrusionOk="0" h="2763" w="15325">
                <a:moveTo>
                  <a:pt x="1" y="1"/>
                </a:moveTo>
                <a:lnTo>
                  <a:pt x="1" y="2763"/>
                </a:lnTo>
                <a:lnTo>
                  <a:pt x="15324" y="2763"/>
                </a:lnTo>
                <a:lnTo>
                  <a:pt x="15324"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39"/>
          <p:cNvSpPr/>
          <p:nvPr/>
        </p:nvSpPr>
        <p:spPr>
          <a:xfrm flipH="1">
            <a:off x="7488607" y="2679300"/>
            <a:ext cx="1655292" cy="355450"/>
          </a:xfrm>
          <a:custGeom>
            <a:rect b="b" l="l" r="r" t="t"/>
            <a:pathLst>
              <a:path extrusionOk="0" h="2764" w="15325">
                <a:moveTo>
                  <a:pt x="1" y="1"/>
                </a:moveTo>
                <a:lnTo>
                  <a:pt x="1" y="2763"/>
                </a:lnTo>
                <a:lnTo>
                  <a:pt x="15324" y="2763"/>
                </a:lnTo>
                <a:lnTo>
                  <a:pt x="15324" y="1"/>
                </a:lnTo>
                <a:close/>
              </a:path>
            </a:pathLst>
          </a:custGeom>
          <a:solidFill>
            <a:srgbClr val="FFFFFF">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39"/>
          <p:cNvSpPr/>
          <p:nvPr/>
        </p:nvSpPr>
        <p:spPr>
          <a:xfrm flipH="1">
            <a:off x="8105584" y="3268775"/>
            <a:ext cx="1038298" cy="355450"/>
          </a:xfrm>
          <a:custGeom>
            <a:rect b="b" l="l" r="r" t="t"/>
            <a:pathLst>
              <a:path extrusionOk="0" h="2764" w="2882">
                <a:moveTo>
                  <a:pt x="0" y="1"/>
                </a:moveTo>
                <a:lnTo>
                  <a:pt x="0" y="2763"/>
                </a:lnTo>
                <a:lnTo>
                  <a:pt x="2881" y="2763"/>
                </a:lnTo>
                <a:lnTo>
                  <a:pt x="288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39"/>
          <p:cNvSpPr/>
          <p:nvPr/>
        </p:nvSpPr>
        <p:spPr>
          <a:xfrm flipH="1">
            <a:off x="8039752" y="1500456"/>
            <a:ext cx="1104138" cy="356858"/>
          </a:xfrm>
          <a:custGeom>
            <a:rect b="b" l="l" r="r" t="t"/>
            <a:pathLst>
              <a:path extrusionOk="0" h="2775" w="8586">
                <a:moveTo>
                  <a:pt x="1" y="0"/>
                </a:moveTo>
                <a:lnTo>
                  <a:pt x="1" y="2774"/>
                </a:lnTo>
                <a:lnTo>
                  <a:pt x="8585" y="2774"/>
                </a:lnTo>
                <a:lnTo>
                  <a:pt x="8585"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39"/>
          <p:cNvSpPr/>
          <p:nvPr/>
        </p:nvSpPr>
        <p:spPr>
          <a:xfrm flipH="1">
            <a:off x="5478250" y="1500456"/>
            <a:ext cx="2365680" cy="356858"/>
          </a:xfrm>
          <a:custGeom>
            <a:rect b="b" l="l" r="r" t="t"/>
            <a:pathLst>
              <a:path extrusionOk="0" h="2775" w="18396">
                <a:moveTo>
                  <a:pt x="0" y="0"/>
                </a:moveTo>
                <a:lnTo>
                  <a:pt x="0" y="2774"/>
                </a:lnTo>
                <a:lnTo>
                  <a:pt x="18396" y="2774"/>
                </a:lnTo>
                <a:lnTo>
                  <a:pt x="18396"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39"/>
          <p:cNvSpPr/>
          <p:nvPr/>
        </p:nvSpPr>
        <p:spPr>
          <a:xfrm flipH="1">
            <a:off x="6896105" y="912525"/>
            <a:ext cx="2247799" cy="355301"/>
          </a:xfrm>
          <a:custGeom>
            <a:rect b="b" l="l" r="r" t="t"/>
            <a:pathLst>
              <a:path extrusionOk="0" h="2763" w="12348">
                <a:moveTo>
                  <a:pt x="1" y="0"/>
                </a:moveTo>
                <a:lnTo>
                  <a:pt x="1" y="2762"/>
                </a:lnTo>
                <a:lnTo>
                  <a:pt x="12348" y="2762"/>
                </a:lnTo>
                <a:lnTo>
                  <a:pt x="12348" y="0"/>
                </a:lnTo>
                <a:close/>
              </a:path>
            </a:pathLst>
          </a:custGeom>
          <a:solidFill>
            <a:srgbClr val="FFFFFF">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39"/>
          <p:cNvSpPr/>
          <p:nvPr/>
        </p:nvSpPr>
        <p:spPr>
          <a:xfrm flipH="1">
            <a:off x="3895732" y="323025"/>
            <a:ext cx="4819643" cy="355322"/>
          </a:xfrm>
          <a:custGeom>
            <a:rect b="b" l="l" r="r" t="t"/>
            <a:pathLst>
              <a:path extrusionOk="0" h="2763" w="18087">
                <a:moveTo>
                  <a:pt x="1" y="0"/>
                </a:moveTo>
                <a:lnTo>
                  <a:pt x="1" y="2762"/>
                </a:lnTo>
                <a:lnTo>
                  <a:pt x="18087" y="2762"/>
                </a:lnTo>
                <a:lnTo>
                  <a:pt x="18087"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39"/>
          <p:cNvSpPr/>
          <p:nvPr/>
        </p:nvSpPr>
        <p:spPr>
          <a:xfrm flipH="1">
            <a:off x="2611243" y="4446200"/>
            <a:ext cx="6532757" cy="356851"/>
          </a:xfrm>
          <a:custGeom>
            <a:rect b="b" l="l" r="r" t="t"/>
            <a:pathLst>
              <a:path extrusionOk="0" h="2775" w="16884">
                <a:moveTo>
                  <a:pt x="0" y="1"/>
                </a:moveTo>
                <a:lnTo>
                  <a:pt x="0" y="2775"/>
                </a:lnTo>
                <a:lnTo>
                  <a:pt x="16883" y="2775"/>
                </a:lnTo>
                <a:lnTo>
                  <a:pt x="16883"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39"/>
          <p:cNvSpPr/>
          <p:nvPr/>
        </p:nvSpPr>
        <p:spPr>
          <a:xfrm>
            <a:off x="2094068" y="1123143"/>
            <a:ext cx="4955589" cy="3012341"/>
          </a:xfrm>
          <a:custGeom>
            <a:rect b="b" l="l" r="r" t="t"/>
            <a:pathLst>
              <a:path extrusionOk="0" h="92191" w="151663">
                <a:moveTo>
                  <a:pt x="0" y="0"/>
                </a:moveTo>
                <a:lnTo>
                  <a:pt x="0" y="92190"/>
                </a:lnTo>
                <a:lnTo>
                  <a:pt x="151662" y="92190"/>
                </a:lnTo>
                <a:lnTo>
                  <a:pt x="15166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39"/>
          <p:cNvSpPr/>
          <p:nvPr/>
        </p:nvSpPr>
        <p:spPr>
          <a:xfrm>
            <a:off x="4277738" y="1545725"/>
            <a:ext cx="191018" cy="298421"/>
          </a:xfrm>
          <a:custGeom>
            <a:rect b="b" l="l" r="r" t="t"/>
            <a:pathLst>
              <a:path extrusionOk="0" h="9133" w="5846">
                <a:moveTo>
                  <a:pt x="4560" y="1"/>
                </a:moveTo>
                <a:lnTo>
                  <a:pt x="0" y="4573"/>
                </a:lnTo>
                <a:lnTo>
                  <a:pt x="4560" y="9133"/>
                </a:lnTo>
                <a:lnTo>
                  <a:pt x="5846" y="7847"/>
                </a:lnTo>
                <a:lnTo>
                  <a:pt x="2572" y="4573"/>
                </a:lnTo>
                <a:lnTo>
                  <a:pt x="5846" y="1287"/>
                </a:lnTo>
                <a:lnTo>
                  <a:pt x="456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39"/>
          <p:cNvSpPr/>
          <p:nvPr/>
        </p:nvSpPr>
        <p:spPr>
          <a:xfrm>
            <a:off x="4674543" y="1545725"/>
            <a:ext cx="191443" cy="298421"/>
          </a:xfrm>
          <a:custGeom>
            <a:rect b="b" l="l" r="r" t="t"/>
            <a:pathLst>
              <a:path extrusionOk="0" h="9133" w="5859">
                <a:moveTo>
                  <a:pt x="1286" y="1"/>
                </a:moveTo>
                <a:lnTo>
                  <a:pt x="0" y="1287"/>
                </a:lnTo>
                <a:lnTo>
                  <a:pt x="3287" y="4573"/>
                </a:lnTo>
                <a:lnTo>
                  <a:pt x="0" y="7847"/>
                </a:lnTo>
                <a:lnTo>
                  <a:pt x="1286" y="9133"/>
                </a:lnTo>
                <a:lnTo>
                  <a:pt x="5858" y="4573"/>
                </a:lnTo>
                <a:lnTo>
                  <a:pt x="12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39"/>
          <p:cNvSpPr/>
          <p:nvPr/>
        </p:nvSpPr>
        <p:spPr>
          <a:xfrm>
            <a:off x="4508031" y="1516154"/>
            <a:ext cx="127236" cy="357955"/>
          </a:xfrm>
          <a:custGeom>
            <a:rect b="b" l="l" r="r" t="t"/>
            <a:pathLst>
              <a:path extrusionOk="0" h="10955" w="3894">
                <a:moveTo>
                  <a:pt x="2108" y="1"/>
                </a:moveTo>
                <a:lnTo>
                  <a:pt x="1" y="10597"/>
                </a:lnTo>
                <a:lnTo>
                  <a:pt x="1786" y="10955"/>
                </a:lnTo>
                <a:lnTo>
                  <a:pt x="3894" y="358"/>
                </a:lnTo>
                <a:lnTo>
                  <a:pt x="210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39"/>
          <p:cNvSpPr/>
          <p:nvPr/>
        </p:nvSpPr>
        <p:spPr>
          <a:xfrm flipH="1">
            <a:off x="1647812" y="3858250"/>
            <a:ext cx="1766688" cy="355322"/>
          </a:xfrm>
          <a:custGeom>
            <a:rect b="b" l="l" r="r" t="t"/>
            <a:pathLst>
              <a:path extrusionOk="0" h="2763" w="12443">
                <a:moveTo>
                  <a:pt x="0" y="1"/>
                </a:moveTo>
                <a:lnTo>
                  <a:pt x="0" y="2763"/>
                </a:lnTo>
                <a:lnTo>
                  <a:pt x="12442" y="2763"/>
                </a:lnTo>
                <a:lnTo>
                  <a:pt x="1244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39"/>
          <p:cNvSpPr/>
          <p:nvPr/>
        </p:nvSpPr>
        <p:spPr>
          <a:xfrm flipH="1">
            <a:off x="6667517" y="3268775"/>
            <a:ext cx="1246883" cy="355450"/>
          </a:xfrm>
          <a:custGeom>
            <a:rect b="b" l="l" r="r" t="t"/>
            <a:pathLst>
              <a:path extrusionOk="0" h="2764" w="18027">
                <a:moveTo>
                  <a:pt x="1" y="1"/>
                </a:moveTo>
                <a:lnTo>
                  <a:pt x="1" y="2763"/>
                </a:lnTo>
                <a:lnTo>
                  <a:pt x="18027" y="2763"/>
                </a:lnTo>
                <a:lnTo>
                  <a:pt x="1802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39"/>
          <p:cNvSpPr/>
          <p:nvPr/>
        </p:nvSpPr>
        <p:spPr>
          <a:xfrm flipH="1">
            <a:off x="5729417" y="912525"/>
            <a:ext cx="985703" cy="355301"/>
          </a:xfrm>
          <a:custGeom>
            <a:rect b="b" l="l" r="r" t="t"/>
            <a:pathLst>
              <a:path extrusionOk="0" h="2763" w="12443">
                <a:moveTo>
                  <a:pt x="1" y="0"/>
                </a:moveTo>
                <a:lnTo>
                  <a:pt x="1" y="2762"/>
                </a:lnTo>
                <a:lnTo>
                  <a:pt x="12443" y="2762"/>
                </a:lnTo>
                <a:lnTo>
                  <a:pt x="124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39"/>
          <p:cNvSpPr txBox="1"/>
          <p:nvPr>
            <p:ph idx="1" type="subTitle"/>
          </p:nvPr>
        </p:nvSpPr>
        <p:spPr>
          <a:xfrm flipH="1">
            <a:off x="2521800" y="2340324"/>
            <a:ext cx="4100400" cy="808500"/>
          </a:xfrm>
          <a:prstGeom prst="rect">
            <a:avLst/>
          </a:prstGeom>
        </p:spPr>
        <p:txBody>
          <a:bodyPr anchorCtr="0" anchor="ctr" bIns="0" lIns="91425" spcFirstLastPara="1" rIns="91425" wrap="square" tIns="0">
            <a:noAutofit/>
          </a:bodyPr>
          <a:lstStyle>
            <a:lvl1pPr lvl="0" rtl="0" algn="ctr">
              <a:lnSpc>
                <a:spcPct val="100000"/>
              </a:lnSpc>
              <a:spcBef>
                <a:spcPts val="0"/>
              </a:spcBef>
              <a:spcAft>
                <a:spcPts val="0"/>
              </a:spcAft>
              <a:buClr>
                <a:schemeClr val="dk1"/>
              </a:buClr>
              <a:buSzPts val="1800"/>
              <a:buFont typeface="Overpass Mono"/>
              <a:buNone/>
              <a:defRPr b="1" sz="1600">
                <a:solidFill>
                  <a:schemeClr val="dk1"/>
                </a:solidFill>
                <a:latin typeface="Overpass Mono"/>
                <a:ea typeface="Overpass Mono"/>
                <a:cs typeface="Overpass Mono"/>
                <a:sym typeface="Overpass Mono"/>
              </a:defRPr>
            </a:lvl1pPr>
            <a:lvl2pPr lvl="1" rtl="0" algn="r">
              <a:lnSpc>
                <a:spcPct val="100000"/>
              </a:lnSpc>
              <a:spcBef>
                <a:spcPts val="0"/>
              </a:spcBef>
              <a:spcAft>
                <a:spcPts val="0"/>
              </a:spcAft>
              <a:buClr>
                <a:schemeClr val="dk1"/>
              </a:buClr>
              <a:buSzPts val="1400"/>
              <a:buNone/>
              <a:defRPr>
                <a:solidFill>
                  <a:schemeClr val="dk1"/>
                </a:solidFill>
              </a:defRPr>
            </a:lvl2pPr>
            <a:lvl3pPr lvl="2" rtl="0" algn="r">
              <a:lnSpc>
                <a:spcPct val="100000"/>
              </a:lnSpc>
              <a:spcBef>
                <a:spcPts val="0"/>
              </a:spcBef>
              <a:spcAft>
                <a:spcPts val="0"/>
              </a:spcAft>
              <a:buClr>
                <a:schemeClr val="dk1"/>
              </a:buClr>
              <a:buSzPts val="1400"/>
              <a:buNone/>
              <a:defRPr>
                <a:solidFill>
                  <a:schemeClr val="dk1"/>
                </a:solidFill>
              </a:defRPr>
            </a:lvl3pPr>
            <a:lvl4pPr lvl="3" rtl="0" algn="r">
              <a:lnSpc>
                <a:spcPct val="100000"/>
              </a:lnSpc>
              <a:spcBef>
                <a:spcPts val="0"/>
              </a:spcBef>
              <a:spcAft>
                <a:spcPts val="0"/>
              </a:spcAft>
              <a:buClr>
                <a:schemeClr val="dk1"/>
              </a:buClr>
              <a:buSzPts val="1400"/>
              <a:buNone/>
              <a:defRPr>
                <a:solidFill>
                  <a:schemeClr val="dk1"/>
                </a:solidFill>
              </a:defRPr>
            </a:lvl4pPr>
            <a:lvl5pPr lvl="4" rtl="0" algn="r">
              <a:lnSpc>
                <a:spcPct val="100000"/>
              </a:lnSpc>
              <a:spcBef>
                <a:spcPts val="0"/>
              </a:spcBef>
              <a:spcAft>
                <a:spcPts val="0"/>
              </a:spcAft>
              <a:buClr>
                <a:schemeClr val="dk1"/>
              </a:buClr>
              <a:buSzPts val="1400"/>
              <a:buNone/>
              <a:defRPr>
                <a:solidFill>
                  <a:schemeClr val="dk1"/>
                </a:solidFill>
              </a:defRPr>
            </a:lvl5pPr>
            <a:lvl6pPr lvl="5" rtl="0" algn="r">
              <a:lnSpc>
                <a:spcPct val="100000"/>
              </a:lnSpc>
              <a:spcBef>
                <a:spcPts val="0"/>
              </a:spcBef>
              <a:spcAft>
                <a:spcPts val="0"/>
              </a:spcAft>
              <a:buClr>
                <a:schemeClr val="dk1"/>
              </a:buClr>
              <a:buSzPts val="1400"/>
              <a:buNone/>
              <a:defRPr>
                <a:solidFill>
                  <a:schemeClr val="dk1"/>
                </a:solidFill>
              </a:defRPr>
            </a:lvl6pPr>
            <a:lvl7pPr lvl="6" rtl="0" algn="r">
              <a:lnSpc>
                <a:spcPct val="100000"/>
              </a:lnSpc>
              <a:spcBef>
                <a:spcPts val="0"/>
              </a:spcBef>
              <a:spcAft>
                <a:spcPts val="0"/>
              </a:spcAft>
              <a:buClr>
                <a:schemeClr val="dk1"/>
              </a:buClr>
              <a:buSzPts val="1400"/>
              <a:buNone/>
              <a:defRPr>
                <a:solidFill>
                  <a:schemeClr val="dk1"/>
                </a:solidFill>
              </a:defRPr>
            </a:lvl7pPr>
            <a:lvl8pPr lvl="7" rtl="0" algn="r">
              <a:lnSpc>
                <a:spcPct val="100000"/>
              </a:lnSpc>
              <a:spcBef>
                <a:spcPts val="0"/>
              </a:spcBef>
              <a:spcAft>
                <a:spcPts val="0"/>
              </a:spcAft>
              <a:buClr>
                <a:schemeClr val="dk1"/>
              </a:buClr>
              <a:buSzPts val="1400"/>
              <a:buNone/>
              <a:defRPr>
                <a:solidFill>
                  <a:schemeClr val="dk1"/>
                </a:solidFill>
              </a:defRPr>
            </a:lvl8pPr>
            <a:lvl9pPr lvl="8" rtl="0" algn="r">
              <a:lnSpc>
                <a:spcPct val="100000"/>
              </a:lnSpc>
              <a:spcBef>
                <a:spcPts val="0"/>
              </a:spcBef>
              <a:spcAft>
                <a:spcPts val="0"/>
              </a:spcAft>
              <a:buClr>
                <a:schemeClr val="dk1"/>
              </a:buClr>
              <a:buSzPts val="1400"/>
              <a:buNone/>
              <a:defRPr>
                <a:solidFill>
                  <a:schemeClr val="dk1"/>
                </a:solidFill>
              </a:defRPr>
            </a:lvl9pPr>
          </a:lstStyle>
          <a:p/>
        </p:txBody>
      </p:sp>
      <p:sp>
        <p:nvSpPr>
          <p:cNvPr id="433" name="Google Shape;433;p39"/>
          <p:cNvSpPr txBox="1"/>
          <p:nvPr>
            <p:ph type="title"/>
          </p:nvPr>
        </p:nvSpPr>
        <p:spPr>
          <a:xfrm>
            <a:off x="2521800" y="3221225"/>
            <a:ext cx="4100400" cy="402900"/>
          </a:xfrm>
          <a:prstGeom prst="rect">
            <a:avLst/>
          </a:prstGeom>
        </p:spPr>
        <p:txBody>
          <a:bodyPr anchorCtr="0" anchor="t" bIns="91425" lIns="91425" spcFirstLastPara="1" rIns="91425" wrap="square" tIns="0">
            <a:noAutofit/>
          </a:bodyPr>
          <a:lstStyle>
            <a:lvl1pPr lvl="0" rtl="0" algn="ctr">
              <a:spcBef>
                <a:spcPts val="0"/>
              </a:spcBef>
              <a:spcAft>
                <a:spcPts val="0"/>
              </a:spcAft>
              <a:buNone/>
              <a:defRPr b="0" sz="2200">
                <a:solidFill>
                  <a:schemeClr val="dk1"/>
                </a:solidFill>
                <a:latin typeface="Anaheim"/>
                <a:ea typeface="Anaheim"/>
                <a:cs typeface="Anaheim"/>
                <a:sym typeface="Anaheim"/>
              </a:defRPr>
            </a:lvl1pPr>
            <a:lvl2pPr lvl="1" rtl="0" algn="ctr">
              <a:spcBef>
                <a:spcPts val="0"/>
              </a:spcBef>
              <a:spcAft>
                <a:spcPts val="0"/>
              </a:spcAft>
              <a:buNone/>
              <a:defRPr sz="3000"/>
            </a:lvl2pPr>
            <a:lvl3pPr lvl="2" rtl="0" algn="ctr">
              <a:spcBef>
                <a:spcPts val="0"/>
              </a:spcBef>
              <a:spcAft>
                <a:spcPts val="0"/>
              </a:spcAft>
              <a:buNone/>
              <a:defRPr sz="3000"/>
            </a:lvl3pPr>
            <a:lvl4pPr lvl="3" rtl="0" algn="ctr">
              <a:spcBef>
                <a:spcPts val="0"/>
              </a:spcBef>
              <a:spcAft>
                <a:spcPts val="0"/>
              </a:spcAft>
              <a:buNone/>
              <a:defRPr sz="3000"/>
            </a:lvl4pPr>
            <a:lvl5pPr lvl="4" rtl="0" algn="ctr">
              <a:spcBef>
                <a:spcPts val="0"/>
              </a:spcBef>
              <a:spcAft>
                <a:spcPts val="0"/>
              </a:spcAft>
              <a:buNone/>
              <a:defRPr sz="3000"/>
            </a:lvl5pPr>
            <a:lvl6pPr lvl="5" rtl="0" algn="ctr">
              <a:spcBef>
                <a:spcPts val="0"/>
              </a:spcBef>
              <a:spcAft>
                <a:spcPts val="0"/>
              </a:spcAft>
              <a:buNone/>
              <a:defRPr sz="3000"/>
            </a:lvl6pPr>
            <a:lvl7pPr lvl="6" rtl="0" algn="ctr">
              <a:spcBef>
                <a:spcPts val="0"/>
              </a:spcBef>
              <a:spcAft>
                <a:spcPts val="0"/>
              </a:spcAft>
              <a:buNone/>
              <a:defRPr sz="3000"/>
            </a:lvl7pPr>
            <a:lvl8pPr lvl="7" rtl="0" algn="ctr">
              <a:spcBef>
                <a:spcPts val="0"/>
              </a:spcBef>
              <a:spcAft>
                <a:spcPts val="0"/>
              </a:spcAft>
              <a:buNone/>
              <a:defRPr sz="3000"/>
            </a:lvl8pPr>
            <a:lvl9pPr lvl="8" rtl="0" algn="ctr">
              <a:spcBef>
                <a:spcPts val="0"/>
              </a:spcBef>
              <a:spcAft>
                <a:spcPts val="0"/>
              </a:spcAft>
              <a:buNone/>
              <a:defRPr sz="3000"/>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34" name="Shape 434"/>
        <p:cNvGrpSpPr/>
        <p:nvPr/>
      </p:nvGrpSpPr>
      <p:grpSpPr>
        <a:xfrm>
          <a:off x="0" y="0"/>
          <a:ext cx="0" cy="0"/>
          <a:chOff x="0" y="0"/>
          <a:chExt cx="0" cy="0"/>
        </a:xfrm>
      </p:grpSpPr>
      <p:sp>
        <p:nvSpPr>
          <p:cNvPr id="435" name="Google Shape;435;p40"/>
          <p:cNvSpPr txBox="1"/>
          <p:nvPr>
            <p:ph idx="1" type="subTitle"/>
          </p:nvPr>
        </p:nvSpPr>
        <p:spPr>
          <a:xfrm flipH="1">
            <a:off x="5247750" y="2169550"/>
            <a:ext cx="2467500" cy="1455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600"/>
            </a:lvl1pPr>
            <a:lvl2pPr lvl="1" rtl="0" algn="r">
              <a:lnSpc>
                <a:spcPct val="100000"/>
              </a:lnSpc>
              <a:spcBef>
                <a:spcPts val="0"/>
              </a:spcBef>
              <a:spcAft>
                <a:spcPts val="0"/>
              </a:spcAft>
              <a:buSzPts val="1400"/>
              <a:buNone/>
              <a:defRPr/>
            </a:lvl2pPr>
            <a:lvl3pPr lvl="2" rtl="0" algn="r">
              <a:lnSpc>
                <a:spcPct val="100000"/>
              </a:lnSpc>
              <a:spcBef>
                <a:spcPts val="0"/>
              </a:spcBef>
              <a:spcAft>
                <a:spcPts val="0"/>
              </a:spcAft>
              <a:buSzPts val="1400"/>
              <a:buNone/>
              <a:defRPr/>
            </a:lvl3pPr>
            <a:lvl4pPr lvl="3" rtl="0" algn="r">
              <a:lnSpc>
                <a:spcPct val="100000"/>
              </a:lnSpc>
              <a:spcBef>
                <a:spcPts val="0"/>
              </a:spcBef>
              <a:spcAft>
                <a:spcPts val="0"/>
              </a:spcAft>
              <a:buSzPts val="1400"/>
              <a:buNone/>
              <a:defRPr/>
            </a:lvl4pPr>
            <a:lvl5pPr lvl="4" rtl="0" algn="r">
              <a:lnSpc>
                <a:spcPct val="100000"/>
              </a:lnSpc>
              <a:spcBef>
                <a:spcPts val="0"/>
              </a:spcBef>
              <a:spcAft>
                <a:spcPts val="0"/>
              </a:spcAft>
              <a:buSzPts val="1400"/>
              <a:buNone/>
              <a:defRPr/>
            </a:lvl5pPr>
            <a:lvl6pPr lvl="5" rtl="0" algn="r">
              <a:lnSpc>
                <a:spcPct val="100000"/>
              </a:lnSpc>
              <a:spcBef>
                <a:spcPts val="0"/>
              </a:spcBef>
              <a:spcAft>
                <a:spcPts val="0"/>
              </a:spcAft>
              <a:buSzPts val="1400"/>
              <a:buNone/>
              <a:defRPr/>
            </a:lvl6pPr>
            <a:lvl7pPr lvl="6" rtl="0" algn="r">
              <a:lnSpc>
                <a:spcPct val="100000"/>
              </a:lnSpc>
              <a:spcBef>
                <a:spcPts val="0"/>
              </a:spcBef>
              <a:spcAft>
                <a:spcPts val="0"/>
              </a:spcAft>
              <a:buSzPts val="1400"/>
              <a:buNone/>
              <a:defRPr/>
            </a:lvl7pPr>
            <a:lvl8pPr lvl="7" rtl="0" algn="r">
              <a:lnSpc>
                <a:spcPct val="100000"/>
              </a:lnSpc>
              <a:spcBef>
                <a:spcPts val="0"/>
              </a:spcBef>
              <a:spcAft>
                <a:spcPts val="0"/>
              </a:spcAft>
              <a:buSzPts val="1400"/>
              <a:buNone/>
              <a:defRPr/>
            </a:lvl8pPr>
            <a:lvl9pPr lvl="8" rtl="0" algn="r">
              <a:lnSpc>
                <a:spcPct val="100000"/>
              </a:lnSpc>
              <a:spcBef>
                <a:spcPts val="0"/>
              </a:spcBef>
              <a:spcAft>
                <a:spcPts val="0"/>
              </a:spcAft>
              <a:buSzPts val="1400"/>
              <a:buNone/>
              <a:defRPr/>
            </a:lvl9pPr>
          </a:lstStyle>
          <a:p/>
        </p:txBody>
      </p:sp>
      <p:sp>
        <p:nvSpPr>
          <p:cNvPr id="436" name="Google Shape;436;p40"/>
          <p:cNvSpPr txBox="1"/>
          <p:nvPr>
            <p:ph type="title"/>
          </p:nvPr>
        </p:nvSpPr>
        <p:spPr>
          <a:xfrm>
            <a:off x="1278050" y="343200"/>
            <a:ext cx="6588000" cy="6690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3000">
                <a:solidFill>
                  <a:schemeClr val="dk2"/>
                </a:solidFill>
              </a:defRPr>
            </a:lvl1pPr>
            <a:lvl2pPr lvl="1" rtl="0" algn="ctr">
              <a:spcBef>
                <a:spcPts val="0"/>
              </a:spcBef>
              <a:spcAft>
                <a:spcPts val="0"/>
              </a:spcAft>
              <a:buNone/>
              <a:defRPr sz="3000"/>
            </a:lvl2pPr>
            <a:lvl3pPr lvl="2" rtl="0" algn="ctr">
              <a:spcBef>
                <a:spcPts val="0"/>
              </a:spcBef>
              <a:spcAft>
                <a:spcPts val="0"/>
              </a:spcAft>
              <a:buNone/>
              <a:defRPr sz="3000"/>
            </a:lvl3pPr>
            <a:lvl4pPr lvl="3" rtl="0" algn="ctr">
              <a:spcBef>
                <a:spcPts val="0"/>
              </a:spcBef>
              <a:spcAft>
                <a:spcPts val="0"/>
              </a:spcAft>
              <a:buNone/>
              <a:defRPr sz="3000"/>
            </a:lvl4pPr>
            <a:lvl5pPr lvl="4" rtl="0" algn="ctr">
              <a:spcBef>
                <a:spcPts val="0"/>
              </a:spcBef>
              <a:spcAft>
                <a:spcPts val="0"/>
              </a:spcAft>
              <a:buNone/>
              <a:defRPr sz="3000"/>
            </a:lvl5pPr>
            <a:lvl6pPr lvl="5" rtl="0" algn="ctr">
              <a:spcBef>
                <a:spcPts val="0"/>
              </a:spcBef>
              <a:spcAft>
                <a:spcPts val="0"/>
              </a:spcAft>
              <a:buNone/>
              <a:defRPr sz="3000"/>
            </a:lvl6pPr>
            <a:lvl7pPr lvl="6" rtl="0" algn="ctr">
              <a:spcBef>
                <a:spcPts val="0"/>
              </a:spcBef>
              <a:spcAft>
                <a:spcPts val="0"/>
              </a:spcAft>
              <a:buNone/>
              <a:defRPr sz="3000"/>
            </a:lvl7pPr>
            <a:lvl8pPr lvl="7" rtl="0" algn="ctr">
              <a:spcBef>
                <a:spcPts val="0"/>
              </a:spcBef>
              <a:spcAft>
                <a:spcPts val="0"/>
              </a:spcAft>
              <a:buNone/>
              <a:defRPr sz="3000"/>
            </a:lvl8pPr>
            <a:lvl9pPr lvl="8" rtl="0" algn="ctr">
              <a:spcBef>
                <a:spcPts val="0"/>
              </a:spcBef>
              <a:spcAft>
                <a:spcPts val="0"/>
              </a:spcAft>
              <a:buNone/>
              <a:defRPr sz="3000"/>
            </a:lvl9pPr>
          </a:lstStyle>
          <a:p/>
        </p:txBody>
      </p:sp>
      <p:sp>
        <p:nvSpPr>
          <p:cNvPr id="437" name="Google Shape;437;p40"/>
          <p:cNvSpPr/>
          <p:nvPr/>
        </p:nvSpPr>
        <p:spPr>
          <a:xfrm>
            <a:off x="6419025" y="1575200"/>
            <a:ext cx="2725105" cy="240896"/>
          </a:xfrm>
          <a:custGeom>
            <a:rect b="b" l="l" r="r" t="t"/>
            <a:pathLst>
              <a:path extrusionOk="0" h="5847" w="106491">
                <a:moveTo>
                  <a:pt x="1" y="0"/>
                </a:moveTo>
                <a:lnTo>
                  <a:pt x="1" y="5846"/>
                </a:lnTo>
                <a:lnTo>
                  <a:pt x="106490" y="5846"/>
                </a:lnTo>
                <a:lnTo>
                  <a:pt x="10649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40"/>
          <p:cNvSpPr/>
          <p:nvPr/>
        </p:nvSpPr>
        <p:spPr>
          <a:xfrm>
            <a:off x="0" y="4700673"/>
            <a:ext cx="1675636" cy="442823"/>
          </a:xfrm>
          <a:custGeom>
            <a:rect b="b" l="l" r="r" t="t"/>
            <a:pathLst>
              <a:path extrusionOk="0" h="5847" w="106491">
                <a:moveTo>
                  <a:pt x="1" y="0"/>
                </a:moveTo>
                <a:lnTo>
                  <a:pt x="1" y="5846"/>
                </a:lnTo>
                <a:lnTo>
                  <a:pt x="106490" y="5846"/>
                </a:lnTo>
                <a:lnTo>
                  <a:pt x="10649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ota al pie">
  <p:cSld name="CAPTION_ONLY_1">
    <p:spTree>
      <p:nvGrpSpPr>
        <p:cNvPr id="439" name="Shape 439"/>
        <p:cNvGrpSpPr/>
        <p:nvPr/>
      </p:nvGrpSpPr>
      <p:grpSpPr>
        <a:xfrm>
          <a:off x="0" y="0"/>
          <a:ext cx="0" cy="0"/>
          <a:chOff x="0" y="0"/>
          <a:chExt cx="0" cy="0"/>
        </a:xfrm>
      </p:grpSpPr>
      <p:sp>
        <p:nvSpPr>
          <p:cNvPr id="440" name="Google Shape;440;p41"/>
          <p:cNvSpPr/>
          <p:nvPr/>
        </p:nvSpPr>
        <p:spPr>
          <a:xfrm>
            <a:off x="7928639" y="1"/>
            <a:ext cx="1215355" cy="402011"/>
          </a:xfrm>
          <a:custGeom>
            <a:rect b="b" l="l" r="r" t="t"/>
            <a:pathLst>
              <a:path extrusionOk="0" h="5002" w="15122">
                <a:moveTo>
                  <a:pt x="0" y="1"/>
                </a:moveTo>
                <a:lnTo>
                  <a:pt x="0" y="5001"/>
                </a:lnTo>
                <a:lnTo>
                  <a:pt x="15121" y="5001"/>
                </a:lnTo>
                <a:lnTo>
                  <a:pt x="1512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41"/>
          <p:cNvSpPr/>
          <p:nvPr/>
        </p:nvSpPr>
        <p:spPr>
          <a:xfrm>
            <a:off x="3511525" y="783700"/>
            <a:ext cx="5632410" cy="2353867"/>
          </a:xfrm>
          <a:custGeom>
            <a:rect b="b" l="l" r="r" t="t"/>
            <a:pathLst>
              <a:path extrusionOk="0" h="27529" w="70081">
                <a:moveTo>
                  <a:pt x="0" y="1"/>
                </a:moveTo>
                <a:lnTo>
                  <a:pt x="0" y="27528"/>
                </a:lnTo>
                <a:lnTo>
                  <a:pt x="70080" y="27528"/>
                </a:lnTo>
                <a:lnTo>
                  <a:pt x="70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41"/>
          <p:cNvSpPr txBox="1"/>
          <p:nvPr>
            <p:ph type="title"/>
          </p:nvPr>
        </p:nvSpPr>
        <p:spPr>
          <a:xfrm>
            <a:off x="3762375" y="1012300"/>
            <a:ext cx="4915200" cy="1940100"/>
          </a:xfrm>
          <a:prstGeom prst="rect">
            <a:avLst/>
          </a:prstGeom>
        </p:spPr>
        <p:txBody>
          <a:bodyPr anchorCtr="0" anchor="ctr" bIns="0" lIns="91425" spcFirstLastPara="1" rIns="91425" wrap="square" tIns="0">
            <a:noAutofit/>
          </a:bodyPr>
          <a:lstStyle>
            <a:lvl1pPr lvl="0" rtl="0" algn="r">
              <a:lnSpc>
                <a:spcPct val="100000"/>
              </a:lnSpc>
              <a:spcBef>
                <a:spcPts val="0"/>
              </a:spcBef>
              <a:spcAft>
                <a:spcPts val="0"/>
              </a:spcAft>
              <a:buClr>
                <a:schemeClr val="dk1"/>
              </a:buClr>
              <a:buSzPts val="3500"/>
              <a:buNone/>
              <a:defRPr sz="3500">
                <a:solidFill>
                  <a:schemeClr val="dk1"/>
                </a:solidFill>
              </a:defRPr>
            </a:lvl1pPr>
            <a:lvl2pPr lvl="1" rtl="0">
              <a:lnSpc>
                <a:spcPct val="100000"/>
              </a:lnSpc>
              <a:spcBef>
                <a:spcPts val="0"/>
              </a:spcBef>
              <a:spcAft>
                <a:spcPts val="0"/>
              </a:spcAft>
              <a:buSzPts val="4800"/>
              <a:buNone/>
              <a:defRPr sz="4800"/>
            </a:lvl2pPr>
            <a:lvl3pPr lvl="2" rtl="0">
              <a:lnSpc>
                <a:spcPct val="100000"/>
              </a:lnSpc>
              <a:spcBef>
                <a:spcPts val="0"/>
              </a:spcBef>
              <a:spcAft>
                <a:spcPts val="0"/>
              </a:spcAft>
              <a:buSzPts val="4800"/>
              <a:buNone/>
              <a:defRPr sz="4800"/>
            </a:lvl3pPr>
            <a:lvl4pPr lvl="3" rtl="0">
              <a:lnSpc>
                <a:spcPct val="100000"/>
              </a:lnSpc>
              <a:spcBef>
                <a:spcPts val="0"/>
              </a:spcBef>
              <a:spcAft>
                <a:spcPts val="0"/>
              </a:spcAft>
              <a:buSzPts val="4800"/>
              <a:buNone/>
              <a:defRPr sz="4800"/>
            </a:lvl4pPr>
            <a:lvl5pPr lvl="4" rtl="0">
              <a:lnSpc>
                <a:spcPct val="100000"/>
              </a:lnSpc>
              <a:spcBef>
                <a:spcPts val="0"/>
              </a:spcBef>
              <a:spcAft>
                <a:spcPts val="0"/>
              </a:spcAft>
              <a:buSzPts val="4800"/>
              <a:buNone/>
              <a:defRPr sz="4800"/>
            </a:lvl5pPr>
            <a:lvl6pPr lvl="5" rtl="0">
              <a:lnSpc>
                <a:spcPct val="100000"/>
              </a:lnSpc>
              <a:spcBef>
                <a:spcPts val="0"/>
              </a:spcBef>
              <a:spcAft>
                <a:spcPts val="0"/>
              </a:spcAft>
              <a:buSzPts val="4800"/>
              <a:buNone/>
              <a:defRPr sz="4800"/>
            </a:lvl6pPr>
            <a:lvl7pPr lvl="6" rtl="0">
              <a:lnSpc>
                <a:spcPct val="100000"/>
              </a:lnSpc>
              <a:spcBef>
                <a:spcPts val="0"/>
              </a:spcBef>
              <a:spcAft>
                <a:spcPts val="0"/>
              </a:spcAft>
              <a:buSzPts val="4800"/>
              <a:buNone/>
              <a:defRPr sz="4800"/>
            </a:lvl7pPr>
            <a:lvl8pPr lvl="7" rtl="0">
              <a:lnSpc>
                <a:spcPct val="100000"/>
              </a:lnSpc>
              <a:spcBef>
                <a:spcPts val="0"/>
              </a:spcBef>
              <a:spcAft>
                <a:spcPts val="0"/>
              </a:spcAft>
              <a:buSzPts val="4800"/>
              <a:buNone/>
              <a:defRPr sz="4800"/>
            </a:lvl8pPr>
            <a:lvl9pPr lvl="8" rtl="0">
              <a:lnSpc>
                <a:spcPct val="100000"/>
              </a:lnSpc>
              <a:spcBef>
                <a:spcPts val="0"/>
              </a:spcBef>
              <a:spcAft>
                <a:spcPts val="0"/>
              </a:spcAft>
              <a:buSzPts val="4800"/>
              <a:buNone/>
              <a:defRPr sz="4800"/>
            </a:lvl9pPr>
          </a:lstStyle>
          <a:p/>
        </p:txBody>
      </p:sp>
      <p:sp>
        <p:nvSpPr>
          <p:cNvPr id="443" name="Google Shape;443;p41"/>
          <p:cNvSpPr/>
          <p:nvPr/>
        </p:nvSpPr>
        <p:spPr>
          <a:xfrm>
            <a:off x="5865073" y="3429550"/>
            <a:ext cx="1215342" cy="259665"/>
          </a:xfrm>
          <a:custGeom>
            <a:rect b="b" l="l" r="r" t="t"/>
            <a:pathLst>
              <a:path extrusionOk="0" h="8298" w="30813">
                <a:moveTo>
                  <a:pt x="0" y="1"/>
                </a:moveTo>
                <a:lnTo>
                  <a:pt x="0" y="8297"/>
                </a:lnTo>
                <a:lnTo>
                  <a:pt x="30813" y="8297"/>
                </a:lnTo>
                <a:lnTo>
                  <a:pt x="308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41"/>
          <p:cNvSpPr/>
          <p:nvPr/>
        </p:nvSpPr>
        <p:spPr>
          <a:xfrm>
            <a:off x="8018936" y="3429550"/>
            <a:ext cx="1124989" cy="259686"/>
          </a:xfrm>
          <a:custGeom>
            <a:rect b="b" l="l" r="r" t="t"/>
            <a:pathLst>
              <a:path extrusionOk="0" h="8298" w="35945">
                <a:moveTo>
                  <a:pt x="1" y="1"/>
                </a:moveTo>
                <a:lnTo>
                  <a:pt x="1" y="8297"/>
                </a:lnTo>
                <a:lnTo>
                  <a:pt x="35945" y="8297"/>
                </a:lnTo>
                <a:lnTo>
                  <a:pt x="3594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41"/>
          <p:cNvSpPr/>
          <p:nvPr/>
        </p:nvSpPr>
        <p:spPr>
          <a:xfrm>
            <a:off x="7083824" y="3429550"/>
            <a:ext cx="259727" cy="259665"/>
          </a:xfrm>
          <a:custGeom>
            <a:rect b="b" l="l" r="r" t="t"/>
            <a:pathLst>
              <a:path extrusionOk="0" h="8298" w="8298">
                <a:moveTo>
                  <a:pt x="0" y="1"/>
                </a:moveTo>
                <a:lnTo>
                  <a:pt x="0" y="8297"/>
                </a:lnTo>
                <a:lnTo>
                  <a:pt x="8297" y="8297"/>
                </a:lnTo>
                <a:lnTo>
                  <a:pt x="829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41"/>
          <p:cNvSpPr/>
          <p:nvPr/>
        </p:nvSpPr>
        <p:spPr>
          <a:xfrm>
            <a:off x="7496607" y="3429550"/>
            <a:ext cx="259707" cy="259686"/>
          </a:xfrm>
          <a:custGeom>
            <a:rect b="b" l="l" r="r" t="t"/>
            <a:pathLst>
              <a:path extrusionOk="0" h="8298" w="8298">
                <a:moveTo>
                  <a:pt x="1" y="1"/>
                </a:moveTo>
                <a:lnTo>
                  <a:pt x="1" y="8297"/>
                </a:lnTo>
                <a:lnTo>
                  <a:pt x="8297" y="8297"/>
                </a:lnTo>
                <a:lnTo>
                  <a:pt x="829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7" name="Shape 447"/>
        <p:cNvGrpSpPr/>
        <p:nvPr/>
      </p:nvGrpSpPr>
      <p:grpSpPr>
        <a:xfrm>
          <a:off x="0" y="0"/>
          <a:ext cx="0" cy="0"/>
          <a:chOff x="0" y="0"/>
          <a:chExt cx="0" cy="0"/>
        </a:xfrm>
      </p:grpSpPr>
      <p:sp>
        <p:nvSpPr>
          <p:cNvPr id="448" name="Google Shape;448;p42"/>
          <p:cNvSpPr txBox="1"/>
          <p:nvPr>
            <p:ph idx="1" type="body"/>
          </p:nvPr>
        </p:nvSpPr>
        <p:spPr>
          <a:xfrm>
            <a:off x="311700" y="3306869"/>
            <a:ext cx="8520600" cy="651000"/>
          </a:xfrm>
          <a:prstGeom prst="rect">
            <a:avLst/>
          </a:prstGeom>
        </p:spPr>
        <p:txBody>
          <a:bodyPr anchorCtr="0" anchor="t" bIns="91425" lIns="91425" spcFirstLastPara="1" rIns="91425" wrap="square" tIns="91425">
            <a:noAutofit/>
          </a:bodyPr>
          <a:lstStyle>
            <a:lvl1pPr indent="-330200" lvl="0" marL="457200" rtl="0" algn="ctr">
              <a:spcBef>
                <a:spcPts val="0"/>
              </a:spcBef>
              <a:spcAft>
                <a:spcPts val="0"/>
              </a:spcAft>
              <a:buSzPts val="1600"/>
              <a:buChar char="●"/>
              <a:defRPr sz="1600"/>
            </a:lvl1pPr>
            <a:lvl2pPr indent="-330200" lvl="1" marL="914400" rtl="0" algn="ctr">
              <a:spcBef>
                <a:spcPts val="1600"/>
              </a:spcBef>
              <a:spcAft>
                <a:spcPts val="0"/>
              </a:spcAft>
              <a:buSzPts val="1600"/>
              <a:buChar char="○"/>
              <a:defRPr sz="1600"/>
            </a:lvl2pPr>
            <a:lvl3pPr indent="-330200" lvl="2" marL="1371600" rtl="0" algn="ctr">
              <a:spcBef>
                <a:spcPts val="1600"/>
              </a:spcBef>
              <a:spcAft>
                <a:spcPts val="0"/>
              </a:spcAft>
              <a:buSzPts val="1600"/>
              <a:buChar char="■"/>
              <a:defRPr sz="1600"/>
            </a:lvl3pPr>
            <a:lvl4pPr indent="-330200" lvl="3" marL="1828800" rtl="0" algn="ctr">
              <a:spcBef>
                <a:spcPts val="1600"/>
              </a:spcBef>
              <a:spcAft>
                <a:spcPts val="0"/>
              </a:spcAft>
              <a:buSzPts val="1600"/>
              <a:buChar char="●"/>
              <a:defRPr sz="1600"/>
            </a:lvl4pPr>
            <a:lvl5pPr indent="-330200" lvl="4" marL="2286000" rtl="0" algn="ctr">
              <a:spcBef>
                <a:spcPts val="1600"/>
              </a:spcBef>
              <a:spcAft>
                <a:spcPts val="0"/>
              </a:spcAft>
              <a:buSzPts val="1600"/>
              <a:buChar char="○"/>
              <a:defRPr sz="1600"/>
            </a:lvl5pPr>
            <a:lvl6pPr indent="-330200" lvl="5" marL="2743200" rtl="0" algn="ctr">
              <a:spcBef>
                <a:spcPts val="1600"/>
              </a:spcBef>
              <a:spcAft>
                <a:spcPts val="0"/>
              </a:spcAft>
              <a:buSzPts val="1600"/>
              <a:buChar char="■"/>
              <a:defRPr sz="1600"/>
            </a:lvl6pPr>
            <a:lvl7pPr indent="-330200" lvl="6" marL="3200400" rtl="0" algn="ctr">
              <a:spcBef>
                <a:spcPts val="1600"/>
              </a:spcBef>
              <a:spcAft>
                <a:spcPts val="0"/>
              </a:spcAft>
              <a:buSzPts val="1600"/>
              <a:buChar char="●"/>
              <a:defRPr sz="1600"/>
            </a:lvl7pPr>
            <a:lvl8pPr indent="-330200" lvl="7" marL="3657600" rtl="0" algn="ctr">
              <a:spcBef>
                <a:spcPts val="1600"/>
              </a:spcBef>
              <a:spcAft>
                <a:spcPts val="0"/>
              </a:spcAft>
              <a:buSzPts val="1600"/>
              <a:buChar char="○"/>
              <a:defRPr sz="1600"/>
            </a:lvl8pPr>
            <a:lvl9pPr indent="-330200" lvl="8" marL="4114800" rtl="0" algn="ctr">
              <a:spcBef>
                <a:spcPts val="1600"/>
              </a:spcBef>
              <a:spcAft>
                <a:spcPts val="1600"/>
              </a:spcAft>
              <a:buSzPts val="1600"/>
              <a:buChar char="■"/>
              <a:defRPr sz="1600"/>
            </a:lvl9pPr>
          </a:lstStyle>
          <a:p/>
        </p:txBody>
      </p:sp>
      <p:sp>
        <p:nvSpPr>
          <p:cNvPr id="449" name="Google Shape;449;p42"/>
          <p:cNvSpPr/>
          <p:nvPr/>
        </p:nvSpPr>
        <p:spPr>
          <a:xfrm rot="10800000">
            <a:off x="2751806" y="4243474"/>
            <a:ext cx="6391269" cy="904876"/>
          </a:xfrm>
          <a:custGeom>
            <a:rect b="b" l="l" r="r" t="t"/>
            <a:pathLst>
              <a:path extrusionOk="0" h="2763" w="16884">
                <a:moveTo>
                  <a:pt x="1" y="0"/>
                </a:moveTo>
                <a:lnTo>
                  <a:pt x="1" y="2762"/>
                </a:lnTo>
                <a:lnTo>
                  <a:pt x="16884" y="2762"/>
                </a:lnTo>
                <a:lnTo>
                  <a:pt x="16884" y="0"/>
                </a:lnTo>
                <a:close/>
              </a:path>
            </a:pathLst>
          </a:custGeom>
          <a:solidFill>
            <a:srgbClr val="FFFFFF">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42"/>
          <p:cNvSpPr/>
          <p:nvPr/>
        </p:nvSpPr>
        <p:spPr>
          <a:xfrm rot="10800000">
            <a:off x="1361250" y="1501127"/>
            <a:ext cx="7781825" cy="1525098"/>
          </a:xfrm>
          <a:custGeom>
            <a:rect b="b" l="l" r="r" t="t"/>
            <a:pathLst>
              <a:path extrusionOk="0" h="2775" w="2882">
                <a:moveTo>
                  <a:pt x="1" y="0"/>
                </a:moveTo>
                <a:lnTo>
                  <a:pt x="1" y="2774"/>
                </a:lnTo>
                <a:lnTo>
                  <a:pt x="2882" y="2774"/>
                </a:lnTo>
                <a:lnTo>
                  <a:pt x="288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42"/>
          <p:cNvSpPr/>
          <p:nvPr/>
        </p:nvSpPr>
        <p:spPr>
          <a:xfrm rot="10800000">
            <a:off x="2" y="1"/>
            <a:ext cx="5791098" cy="505550"/>
          </a:xfrm>
          <a:custGeom>
            <a:rect b="b" l="l" r="r" t="t"/>
            <a:pathLst>
              <a:path extrusionOk="0" h="2775" w="2882">
                <a:moveTo>
                  <a:pt x="1" y="0"/>
                </a:moveTo>
                <a:lnTo>
                  <a:pt x="1" y="2774"/>
                </a:lnTo>
                <a:lnTo>
                  <a:pt x="2882" y="2774"/>
                </a:lnTo>
                <a:lnTo>
                  <a:pt x="2882" y="0"/>
                </a:lnTo>
                <a:close/>
              </a:path>
            </a:pathLst>
          </a:custGeom>
          <a:solidFill>
            <a:srgbClr val="FFFFFF">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42"/>
          <p:cNvSpPr/>
          <p:nvPr/>
        </p:nvSpPr>
        <p:spPr>
          <a:xfrm rot="10800000">
            <a:off x="21" y="1501871"/>
            <a:ext cx="1104138" cy="355443"/>
          </a:xfrm>
          <a:custGeom>
            <a:rect b="b" l="l" r="r" t="t"/>
            <a:pathLst>
              <a:path extrusionOk="0" h="2764" w="8586">
                <a:moveTo>
                  <a:pt x="1" y="1"/>
                </a:moveTo>
                <a:lnTo>
                  <a:pt x="1" y="2763"/>
                </a:lnTo>
                <a:lnTo>
                  <a:pt x="8585" y="2763"/>
                </a:lnTo>
                <a:lnTo>
                  <a:pt x="858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42"/>
          <p:cNvSpPr/>
          <p:nvPr/>
        </p:nvSpPr>
        <p:spPr>
          <a:xfrm rot="10800000">
            <a:off x="532482" y="912524"/>
            <a:ext cx="1055445" cy="355301"/>
          </a:xfrm>
          <a:custGeom>
            <a:rect b="b" l="l" r="r" t="t"/>
            <a:pathLst>
              <a:path extrusionOk="0" h="2763" w="12348">
                <a:moveTo>
                  <a:pt x="0" y="1"/>
                </a:moveTo>
                <a:lnTo>
                  <a:pt x="0" y="2763"/>
                </a:lnTo>
                <a:lnTo>
                  <a:pt x="12347" y="2763"/>
                </a:lnTo>
                <a:lnTo>
                  <a:pt x="12347"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42"/>
          <p:cNvSpPr/>
          <p:nvPr/>
        </p:nvSpPr>
        <p:spPr>
          <a:xfrm rot="10800000">
            <a:off x="7173125" y="912516"/>
            <a:ext cx="1970757" cy="355315"/>
          </a:xfrm>
          <a:custGeom>
            <a:rect b="b" l="l" r="r" t="t"/>
            <a:pathLst>
              <a:path extrusionOk="0" h="2763" w="15325">
                <a:moveTo>
                  <a:pt x="1" y="1"/>
                </a:moveTo>
                <a:lnTo>
                  <a:pt x="1" y="2763"/>
                </a:lnTo>
                <a:lnTo>
                  <a:pt x="15324" y="2763"/>
                </a:lnTo>
                <a:lnTo>
                  <a:pt x="1532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42"/>
          <p:cNvSpPr/>
          <p:nvPr/>
        </p:nvSpPr>
        <p:spPr>
          <a:xfrm rot="10800000">
            <a:off x="1814348" y="912516"/>
            <a:ext cx="1600139" cy="355315"/>
          </a:xfrm>
          <a:custGeom>
            <a:rect b="b" l="l" r="r" t="t"/>
            <a:pathLst>
              <a:path extrusionOk="0" h="2763" w="12443">
                <a:moveTo>
                  <a:pt x="0" y="1"/>
                </a:moveTo>
                <a:lnTo>
                  <a:pt x="0" y="2763"/>
                </a:lnTo>
                <a:lnTo>
                  <a:pt x="12442" y="2763"/>
                </a:lnTo>
                <a:lnTo>
                  <a:pt x="1244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42"/>
          <p:cNvSpPr/>
          <p:nvPr/>
        </p:nvSpPr>
        <p:spPr>
          <a:xfrm rot="10800000">
            <a:off x="4523560" y="323049"/>
            <a:ext cx="2095515" cy="356851"/>
          </a:xfrm>
          <a:custGeom>
            <a:rect b="b" l="l" r="r" t="t"/>
            <a:pathLst>
              <a:path extrusionOk="0" h="2775" w="16884">
                <a:moveTo>
                  <a:pt x="0" y="1"/>
                </a:moveTo>
                <a:lnTo>
                  <a:pt x="0" y="2775"/>
                </a:lnTo>
                <a:lnTo>
                  <a:pt x="16883" y="2775"/>
                </a:lnTo>
                <a:lnTo>
                  <a:pt x="168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42"/>
          <p:cNvSpPr/>
          <p:nvPr/>
        </p:nvSpPr>
        <p:spPr>
          <a:xfrm rot="10800000">
            <a:off x="7381057" y="3345678"/>
            <a:ext cx="1762943" cy="355322"/>
          </a:xfrm>
          <a:custGeom>
            <a:rect b="b" l="l" r="r" t="t"/>
            <a:pathLst>
              <a:path extrusionOk="0" h="2763" w="16884">
                <a:moveTo>
                  <a:pt x="1" y="0"/>
                </a:moveTo>
                <a:lnTo>
                  <a:pt x="1" y="2762"/>
                </a:lnTo>
                <a:lnTo>
                  <a:pt x="16884" y="2762"/>
                </a:lnTo>
                <a:lnTo>
                  <a:pt x="1688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42"/>
          <p:cNvSpPr/>
          <p:nvPr/>
        </p:nvSpPr>
        <p:spPr>
          <a:xfrm rot="10800000">
            <a:off x="-4" y="2084924"/>
            <a:ext cx="1785554" cy="356851"/>
          </a:xfrm>
          <a:custGeom>
            <a:rect b="b" l="l" r="r" t="t"/>
            <a:pathLst>
              <a:path extrusionOk="0" h="2775" w="15325">
                <a:moveTo>
                  <a:pt x="1" y="0"/>
                </a:moveTo>
                <a:lnTo>
                  <a:pt x="1" y="2774"/>
                </a:lnTo>
                <a:lnTo>
                  <a:pt x="15324" y="2774"/>
                </a:lnTo>
                <a:lnTo>
                  <a:pt x="1532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42"/>
          <p:cNvSpPr/>
          <p:nvPr/>
        </p:nvSpPr>
        <p:spPr>
          <a:xfrm rot="10800000">
            <a:off x="656319" y="4788199"/>
            <a:ext cx="2628881" cy="355301"/>
          </a:xfrm>
          <a:custGeom>
            <a:rect b="b" l="l" r="r" t="t"/>
            <a:pathLst>
              <a:path extrusionOk="0" h="2763" w="16884">
                <a:moveTo>
                  <a:pt x="1" y="0"/>
                </a:moveTo>
                <a:lnTo>
                  <a:pt x="1" y="2762"/>
                </a:lnTo>
                <a:lnTo>
                  <a:pt x="16884" y="2762"/>
                </a:lnTo>
                <a:lnTo>
                  <a:pt x="1688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42"/>
          <p:cNvSpPr txBox="1"/>
          <p:nvPr>
            <p:ph hasCustomPrompt="1" type="title"/>
          </p:nvPr>
        </p:nvSpPr>
        <p:spPr>
          <a:xfrm>
            <a:off x="311700" y="1847850"/>
            <a:ext cx="8520600" cy="1382700"/>
          </a:xfrm>
          <a:prstGeom prst="rect">
            <a:avLst/>
          </a:prstGeom>
        </p:spPr>
        <p:txBody>
          <a:bodyPr anchorCtr="0" anchor="b" bIns="0" lIns="91425" spcFirstLastPara="1" rIns="91425" wrap="square" tIns="0">
            <a:noAutofit/>
          </a:bodyPr>
          <a:lstStyle>
            <a:lvl1pPr lvl="0" rtl="0" algn="ctr">
              <a:spcBef>
                <a:spcPts val="0"/>
              </a:spcBef>
              <a:spcAft>
                <a:spcPts val="0"/>
              </a:spcAft>
              <a:buSzPts val="12500"/>
              <a:buNone/>
              <a:defRPr sz="12500"/>
            </a:lvl1pPr>
            <a:lvl2pPr lvl="1" rtl="0" algn="ctr">
              <a:spcBef>
                <a:spcPts val="0"/>
              </a:spcBef>
              <a:spcAft>
                <a:spcPts val="0"/>
              </a:spcAft>
              <a:buSzPts val="12500"/>
              <a:buFont typeface="Overpass Mono"/>
              <a:buNone/>
              <a:defRPr b="1" sz="12500">
                <a:latin typeface="Overpass Mono"/>
                <a:ea typeface="Overpass Mono"/>
                <a:cs typeface="Overpass Mono"/>
                <a:sym typeface="Overpass Mono"/>
              </a:defRPr>
            </a:lvl2pPr>
            <a:lvl3pPr lvl="2" rtl="0" algn="ctr">
              <a:spcBef>
                <a:spcPts val="0"/>
              </a:spcBef>
              <a:spcAft>
                <a:spcPts val="0"/>
              </a:spcAft>
              <a:buSzPts val="12500"/>
              <a:buFont typeface="Overpass Mono"/>
              <a:buNone/>
              <a:defRPr b="1" sz="12500">
                <a:latin typeface="Overpass Mono"/>
                <a:ea typeface="Overpass Mono"/>
                <a:cs typeface="Overpass Mono"/>
                <a:sym typeface="Overpass Mono"/>
              </a:defRPr>
            </a:lvl3pPr>
            <a:lvl4pPr lvl="3" rtl="0" algn="ctr">
              <a:spcBef>
                <a:spcPts val="0"/>
              </a:spcBef>
              <a:spcAft>
                <a:spcPts val="0"/>
              </a:spcAft>
              <a:buSzPts val="12500"/>
              <a:buFont typeface="Overpass Mono"/>
              <a:buNone/>
              <a:defRPr b="1" sz="12500">
                <a:latin typeface="Overpass Mono"/>
                <a:ea typeface="Overpass Mono"/>
                <a:cs typeface="Overpass Mono"/>
                <a:sym typeface="Overpass Mono"/>
              </a:defRPr>
            </a:lvl4pPr>
            <a:lvl5pPr lvl="4" rtl="0" algn="ctr">
              <a:spcBef>
                <a:spcPts val="0"/>
              </a:spcBef>
              <a:spcAft>
                <a:spcPts val="0"/>
              </a:spcAft>
              <a:buSzPts val="12500"/>
              <a:buFont typeface="Overpass Mono"/>
              <a:buNone/>
              <a:defRPr b="1" sz="12500">
                <a:latin typeface="Overpass Mono"/>
                <a:ea typeface="Overpass Mono"/>
                <a:cs typeface="Overpass Mono"/>
                <a:sym typeface="Overpass Mono"/>
              </a:defRPr>
            </a:lvl5pPr>
            <a:lvl6pPr lvl="5" rtl="0" algn="ctr">
              <a:spcBef>
                <a:spcPts val="0"/>
              </a:spcBef>
              <a:spcAft>
                <a:spcPts val="0"/>
              </a:spcAft>
              <a:buSzPts val="12500"/>
              <a:buFont typeface="Overpass Mono"/>
              <a:buNone/>
              <a:defRPr b="1" sz="12500">
                <a:latin typeface="Overpass Mono"/>
                <a:ea typeface="Overpass Mono"/>
                <a:cs typeface="Overpass Mono"/>
                <a:sym typeface="Overpass Mono"/>
              </a:defRPr>
            </a:lvl6pPr>
            <a:lvl7pPr lvl="6" rtl="0" algn="ctr">
              <a:spcBef>
                <a:spcPts val="0"/>
              </a:spcBef>
              <a:spcAft>
                <a:spcPts val="0"/>
              </a:spcAft>
              <a:buSzPts val="12500"/>
              <a:buFont typeface="Overpass Mono"/>
              <a:buNone/>
              <a:defRPr b="1" sz="12500">
                <a:latin typeface="Overpass Mono"/>
                <a:ea typeface="Overpass Mono"/>
                <a:cs typeface="Overpass Mono"/>
                <a:sym typeface="Overpass Mono"/>
              </a:defRPr>
            </a:lvl7pPr>
            <a:lvl8pPr lvl="7" rtl="0" algn="ctr">
              <a:spcBef>
                <a:spcPts val="0"/>
              </a:spcBef>
              <a:spcAft>
                <a:spcPts val="0"/>
              </a:spcAft>
              <a:buSzPts val="12500"/>
              <a:buFont typeface="Overpass Mono"/>
              <a:buNone/>
              <a:defRPr b="1" sz="12500">
                <a:latin typeface="Overpass Mono"/>
                <a:ea typeface="Overpass Mono"/>
                <a:cs typeface="Overpass Mono"/>
                <a:sym typeface="Overpass Mono"/>
              </a:defRPr>
            </a:lvl8pPr>
            <a:lvl9pPr lvl="8" rtl="0" algn="ctr">
              <a:spcBef>
                <a:spcPts val="0"/>
              </a:spcBef>
              <a:spcAft>
                <a:spcPts val="0"/>
              </a:spcAft>
              <a:buSzPts val="12500"/>
              <a:buFont typeface="Overpass Mono"/>
              <a:buNone/>
              <a:defRPr b="1" sz="12500">
                <a:latin typeface="Overpass Mono"/>
                <a:ea typeface="Overpass Mono"/>
                <a:cs typeface="Overpass Mono"/>
                <a:sym typeface="Overpass Mono"/>
              </a:defRPr>
            </a:lvl9pPr>
          </a:lstStyle>
          <a:p>
            <a:r>
              <a:t>xx%</a:t>
            </a: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61" name="Shape 461"/>
        <p:cNvGrpSpPr/>
        <p:nvPr/>
      </p:nvGrpSpPr>
      <p:grpSpPr>
        <a:xfrm>
          <a:off x="0" y="0"/>
          <a:ext cx="0" cy="0"/>
          <a:chOff x="0" y="0"/>
          <a:chExt cx="0" cy="0"/>
        </a:xfrm>
      </p:grpSpPr>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hree columns">
  <p:cSld name="CUSTOM_1">
    <p:spTree>
      <p:nvGrpSpPr>
        <p:cNvPr id="462" name="Shape 462"/>
        <p:cNvGrpSpPr/>
        <p:nvPr/>
      </p:nvGrpSpPr>
      <p:grpSpPr>
        <a:xfrm>
          <a:off x="0" y="0"/>
          <a:ext cx="0" cy="0"/>
          <a:chOff x="0" y="0"/>
          <a:chExt cx="0" cy="0"/>
        </a:xfrm>
      </p:grpSpPr>
      <p:grpSp>
        <p:nvGrpSpPr>
          <p:cNvPr id="463" name="Google Shape;463;p44"/>
          <p:cNvGrpSpPr/>
          <p:nvPr/>
        </p:nvGrpSpPr>
        <p:grpSpPr>
          <a:xfrm>
            <a:off x="-25" y="2816286"/>
            <a:ext cx="9144046" cy="948350"/>
            <a:chOff x="-25" y="2816286"/>
            <a:chExt cx="9144046" cy="948350"/>
          </a:xfrm>
        </p:grpSpPr>
        <p:sp>
          <p:nvSpPr>
            <p:cNvPr id="464" name="Google Shape;464;p44"/>
            <p:cNvSpPr/>
            <p:nvPr/>
          </p:nvSpPr>
          <p:spPr>
            <a:xfrm>
              <a:off x="5439453" y="3632754"/>
              <a:ext cx="142155" cy="131882"/>
            </a:xfrm>
            <a:custGeom>
              <a:rect b="b" l="l" r="r" t="t"/>
              <a:pathLst>
                <a:path extrusionOk="0" h="4121" w="4442">
                  <a:moveTo>
                    <a:pt x="1" y="1"/>
                  </a:moveTo>
                  <a:lnTo>
                    <a:pt x="1" y="4120"/>
                  </a:lnTo>
                  <a:lnTo>
                    <a:pt x="4442" y="4120"/>
                  </a:lnTo>
                  <a:lnTo>
                    <a:pt x="4442"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44"/>
            <p:cNvSpPr/>
            <p:nvPr/>
          </p:nvSpPr>
          <p:spPr>
            <a:xfrm>
              <a:off x="5723675" y="3632754"/>
              <a:ext cx="2948838" cy="131882"/>
            </a:xfrm>
            <a:custGeom>
              <a:rect b="b" l="l" r="r" t="t"/>
              <a:pathLst>
                <a:path extrusionOk="0" h="4121" w="92144">
                  <a:moveTo>
                    <a:pt x="1" y="1"/>
                  </a:moveTo>
                  <a:lnTo>
                    <a:pt x="1" y="4120"/>
                  </a:lnTo>
                  <a:lnTo>
                    <a:pt x="92143" y="4120"/>
                  </a:lnTo>
                  <a:lnTo>
                    <a:pt x="92143"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44"/>
            <p:cNvSpPr/>
            <p:nvPr/>
          </p:nvSpPr>
          <p:spPr>
            <a:xfrm>
              <a:off x="4574596" y="3360726"/>
              <a:ext cx="1353834" cy="131882"/>
            </a:xfrm>
            <a:custGeom>
              <a:rect b="b" l="l" r="r" t="t"/>
              <a:pathLst>
                <a:path extrusionOk="0" h="4121" w="42304">
                  <a:moveTo>
                    <a:pt x="0" y="1"/>
                  </a:moveTo>
                  <a:lnTo>
                    <a:pt x="0" y="4120"/>
                  </a:lnTo>
                  <a:lnTo>
                    <a:pt x="42303" y="4120"/>
                  </a:lnTo>
                  <a:lnTo>
                    <a:pt x="42303"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44"/>
            <p:cNvSpPr/>
            <p:nvPr/>
          </p:nvSpPr>
          <p:spPr>
            <a:xfrm>
              <a:off x="5129312" y="2816286"/>
              <a:ext cx="1148858" cy="131498"/>
            </a:xfrm>
            <a:custGeom>
              <a:rect b="b" l="l" r="r" t="t"/>
              <a:pathLst>
                <a:path extrusionOk="0" h="4109" w="35899">
                  <a:moveTo>
                    <a:pt x="1" y="1"/>
                  </a:moveTo>
                  <a:lnTo>
                    <a:pt x="1" y="4108"/>
                  </a:lnTo>
                  <a:lnTo>
                    <a:pt x="35898" y="4108"/>
                  </a:lnTo>
                  <a:lnTo>
                    <a:pt x="35898"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44"/>
            <p:cNvSpPr/>
            <p:nvPr/>
          </p:nvSpPr>
          <p:spPr>
            <a:xfrm>
              <a:off x="3376749" y="3632754"/>
              <a:ext cx="142155" cy="131882"/>
            </a:xfrm>
            <a:custGeom>
              <a:rect b="b" l="l" r="r" t="t"/>
              <a:pathLst>
                <a:path extrusionOk="0" h="4121" w="4442">
                  <a:moveTo>
                    <a:pt x="0" y="1"/>
                  </a:moveTo>
                  <a:lnTo>
                    <a:pt x="0" y="4120"/>
                  </a:lnTo>
                  <a:lnTo>
                    <a:pt x="4441" y="4120"/>
                  </a:lnTo>
                  <a:lnTo>
                    <a:pt x="4441"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44"/>
            <p:cNvSpPr/>
            <p:nvPr/>
          </p:nvSpPr>
          <p:spPr>
            <a:xfrm>
              <a:off x="3077647" y="2816286"/>
              <a:ext cx="370397" cy="131498"/>
            </a:xfrm>
            <a:custGeom>
              <a:rect b="b" l="l" r="r" t="t"/>
              <a:pathLst>
                <a:path extrusionOk="0" h="4109" w="11574">
                  <a:moveTo>
                    <a:pt x="1" y="1"/>
                  </a:moveTo>
                  <a:lnTo>
                    <a:pt x="1" y="4108"/>
                  </a:lnTo>
                  <a:lnTo>
                    <a:pt x="11574" y="4108"/>
                  </a:lnTo>
                  <a:lnTo>
                    <a:pt x="11574"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44"/>
            <p:cNvSpPr/>
            <p:nvPr/>
          </p:nvSpPr>
          <p:spPr>
            <a:xfrm>
              <a:off x="3542860" y="2816286"/>
              <a:ext cx="139467" cy="131498"/>
            </a:xfrm>
            <a:custGeom>
              <a:rect b="b" l="l" r="r" t="t"/>
              <a:pathLst>
                <a:path extrusionOk="0" h="4109" w="4358">
                  <a:moveTo>
                    <a:pt x="0" y="1"/>
                  </a:moveTo>
                  <a:lnTo>
                    <a:pt x="0" y="4108"/>
                  </a:lnTo>
                  <a:lnTo>
                    <a:pt x="4358" y="4108"/>
                  </a:lnTo>
                  <a:lnTo>
                    <a:pt x="4358"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44"/>
            <p:cNvSpPr/>
            <p:nvPr/>
          </p:nvSpPr>
          <p:spPr>
            <a:xfrm>
              <a:off x="3723818" y="3088314"/>
              <a:ext cx="366205" cy="131882"/>
            </a:xfrm>
            <a:custGeom>
              <a:rect b="b" l="l" r="r" t="t"/>
              <a:pathLst>
                <a:path extrusionOk="0" h="4121" w="11443">
                  <a:moveTo>
                    <a:pt x="1" y="1"/>
                  </a:moveTo>
                  <a:lnTo>
                    <a:pt x="1" y="4120"/>
                  </a:lnTo>
                  <a:lnTo>
                    <a:pt x="11443" y="4120"/>
                  </a:lnTo>
                  <a:lnTo>
                    <a:pt x="11443"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44"/>
            <p:cNvSpPr/>
            <p:nvPr/>
          </p:nvSpPr>
          <p:spPr>
            <a:xfrm>
              <a:off x="2734770" y="3088314"/>
              <a:ext cx="891622" cy="131882"/>
            </a:xfrm>
            <a:custGeom>
              <a:rect b="b" l="l" r="r" t="t"/>
              <a:pathLst>
                <a:path extrusionOk="0" h="4121" w="27861">
                  <a:moveTo>
                    <a:pt x="0" y="1"/>
                  </a:moveTo>
                  <a:lnTo>
                    <a:pt x="0" y="4120"/>
                  </a:lnTo>
                  <a:lnTo>
                    <a:pt x="27861" y="4120"/>
                  </a:lnTo>
                  <a:lnTo>
                    <a:pt x="27861"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44"/>
            <p:cNvSpPr/>
            <p:nvPr/>
          </p:nvSpPr>
          <p:spPr>
            <a:xfrm>
              <a:off x="864832" y="3632754"/>
              <a:ext cx="142155" cy="131882"/>
            </a:xfrm>
            <a:custGeom>
              <a:rect b="b" l="l" r="r" t="t"/>
              <a:pathLst>
                <a:path extrusionOk="0" h="4121" w="4442">
                  <a:moveTo>
                    <a:pt x="0" y="1"/>
                  </a:moveTo>
                  <a:lnTo>
                    <a:pt x="0" y="4120"/>
                  </a:lnTo>
                  <a:lnTo>
                    <a:pt x="4441" y="4120"/>
                  </a:lnTo>
                  <a:lnTo>
                    <a:pt x="4441"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44"/>
            <p:cNvSpPr/>
            <p:nvPr/>
          </p:nvSpPr>
          <p:spPr>
            <a:xfrm>
              <a:off x="1149054" y="3632754"/>
              <a:ext cx="2031679" cy="131882"/>
            </a:xfrm>
            <a:custGeom>
              <a:rect b="b" l="l" r="r" t="t"/>
              <a:pathLst>
                <a:path extrusionOk="0" h="4121" w="63485">
                  <a:moveTo>
                    <a:pt x="0" y="1"/>
                  </a:moveTo>
                  <a:lnTo>
                    <a:pt x="0" y="4120"/>
                  </a:lnTo>
                  <a:lnTo>
                    <a:pt x="63484" y="4120"/>
                  </a:lnTo>
                  <a:lnTo>
                    <a:pt x="63484"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44"/>
            <p:cNvSpPr/>
            <p:nvPr/>
          </p:nvSpPr>
          <p:spPr>
            <a:xfrm>
              <a:off x="-25" y="3360726"/>
              <a:ext cx="1353802" cy="131882"/>
            </a:xfrm>
            <a:custGeom>
              <a:rect b="b" l="l" r="r" t="t"/>
              <a:pathLst>
                <a:path extrusionOk="0" h="4121" w="42303">
                  <a:moveTo>
                    <a:pt x="0" y="1"/>
                  </a:moveTo>
                  <a:lnTo>
                    <a:pt x="0" y="4120"/>
                  </a:lnTo>
                  <a:lnTo>
                    <a:pt x="42303" y="4120"/>
                  </a:lnTo>
                  <a:lnTo>
                    <a:pt x="42303"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44"/>
            <p:cNvSpPr/>
            <p:nvPr/>
          </p:nvSpPr>
          <p:spPr>
            <a:xfrm>
              <a:off x="824064" y="2816286"/>
              <a:ext cx="1337833" cy="131498"/>
            </a:xfrm>
            <a:custGeom>
              <a:rect b="b" l="l" r="r" t="t"/>
              <a:pathLst>
                <a:path extrusionOk="0" h="4109" w="41804">
                  <a:moveTo>
                    <a:pt x="0" y="1"/>
                  </a:moveTo>
                  <a:lnTo>
                    <a:pt x="0" y="4108"/>
                  </a:lnTo>
                  <a:lnTo>
                    <a:pt x="41803" y="4108"/>
                  </a:lnTo>
                  <a:lnTo>
                    <a:pt x="41803"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44"/>
            <p:cNvSpPr/>
            <p:nvPr/>
          </p:nvSpPr>
          <p:spPr>
            <a:xfrm>
              <a:off x="582114" y="2816286"/>
              <a:ext cx="139499" cy="131498"/>
            </a:xfrm>
            <a:custGeom>
              <a:rect b="b" l="l" r="r" t="t"/>
              <a:pathLst>
                <a:path extrusionOk="0" h="4109" w="4359">
                  <a:moveTo>
                    <a:pt x="1" y="1"/>
                  </a:moveTo>
                  <a:lnTo>
                    <a:pt x="1" y="4108"/>
                  </a:lnTo>
                  <a:lnTo>
                    <a:pt x="4358" y="4108"/>
                  </a:lnTo>
                  <a:lnTo>
                    <a:pt x="4358"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44"/>
            <p:cNvSpPr/>
            <p:nvPr/>
          </p:nvSpPr>
          <p:spPr>
            <a:xfrm>
              <a:off x="8756420" y="3632754"/>
              <a:ext cx="142155" cy="131882"/>
            </a:xfrm>
            <a:custGeom>
              <a:rect b="b" l="l" r="r" t="t"/>
              <a:pathLst>
                <a:path extrusionOk="0" h="4121" w="4442">
                  <a:moveTo>
                    <a:pt x="0" y="1"/>
                  </a:moveTo>
                  <a:lnTo>
                    <a:pt x="0" y="4120"/>
                  </a:lnTo>
                  <a:lnTo>
                    <a:pt x="4441" y="4120"/>
                  </a:lnTo>
                  <a:lnTo>
                    <a:pt x="4441"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44"/>
            <p:cNvSpPr/>
            <p:nvPr/>
          </p:nvSpPr>
          <p:spPr>
            <a:xfrm>
              <a:off x="7790219" y="3360726"/>
              <a:ext cx="1353802" cy="131882"/>
            </a:xfrm>
            <a:custGeom>
              <a:rect b="b" l="l" r="r" t="t"/>
              <a:pathLst>
                <a:path extrusionOk="0" h="4121" w="42303">
                  <a:moveTo>
                    <a:pt x="0" y="1"/>
                  </a:moveTo>
                  <a:lnTo>
                    <a:pt x="0" y="4120"/>
                  </a:lnTo>
                  <a:lnTo>
                    <a:pt x="42303" y="4120"/>
                  </a:lnTo>
                  <a:lnTo>
                    <a:pt x="42303"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44"/>
            <p:cNvSpPr/>
            <p:nvPr/>
          </p:nvSpPr>
          <p:spPr>
            <a:xfrm>
              <a:off x="6982098" y="2816286"/>
              <a:ext cx="1154938" cy="131498"/>
            </a:xfrm>
            <a:custGeom>
              <a:rect b="b" l="l" r="r" t="t"/>
              <a:pathLst>
                <a:path extrusionOk="0" h="4109" w="36089">
                  <a:moveTo>
                    <a:pt x="1" y="1"/>
                  </a:moveTo>
                  <a:lnTo>
                    <a:pt x="1" y="4108"/>
                  </a:lnTo>
                  <a:lnTo>
                    <a:pt x="36089" y="4108"/>
                  </a:lnTo>
                  <a:lnTo>
                    <a:pt x="36089"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44"/>
            <p:cNvSpPr/>
            <p:nvPr/>
          </p:nvSpPr>
          <p:spPr>
            <a:xfrm>
              <a:off x="8279016" y="2816286"/>
              <a:ext cx="139883" cy="131498"/>
            </a:xfrm>
            <a:custGeom>
              <a:rect b="b" l="l" r="r" t="t"/>
              <a:pathLst>
                <a:path extrusionOk="0" h="4109" w="4371">
                  <a:moveTo>
                    <a:pt x="1" y="1"/>
                  </a:moveTo>
                  <a:lnTo>
                    <a:pt x="1" y="4108"/>
                  </a:lnTo>
                  <a:lnTo>
                    <a:pt x="4370" y="4108"/>
                  </a:lnTo>
                  <a:lnTo>
                    <a:pt x="4370"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2" name="Google Shape;482;p44"/>
          <p:cNvSpPr txBox="1"/>
          <p:nvPr>
            <p:ph type="ctrTitle"/>
          </p:nvPr>
        </p:nvSpPr>
        <p:spPr>
          <a:xfrm flipH="1">
            <a:off x="6355375" y="-142871"/>
            <a:ext cx="1435800" cy="430500"/>
          </a:xfrm>
          <a:prstGeom prst="rect">
            <a:avLst/>
          </a:prstGeom>
        </p:spPr>
        <p:txBody>
          <a:bodyPr anchorCtr="0" anchor="b" bIns="0" lIns="91425" spcFirstLastPara="1" rIns="91425" wrap="square" tIns="91425">
            <a:noAutofit/>
          </a:bodyPr>
          <a:lstStyle>
            <a:lvl1pPr lvl="0" rtl="0" algn="ctr">
              <a:spcBef>
                <a:spcPts val="0"/>
              </a:spcBef>
              <a:spcAft>
                <a:spcPts val="0"/>
              </a:spcAft>
              <a:buClr>
                <a:schemeClr val="lt1"/>
              </a:buClr>
              <a:buSzPts val="2400"/>
              <a:buNone/>
              <a:defRPr sz="2200"/>
            </a:lvl1pPr>
            <a:lvl2pPr lvl="1" rtl="0" algn="ctr">
              <a:spcBef>
                <a:spcPts val="0"/>
              </a:spcBef>
              <a:spcAft>
                <a:spcPts val="0"/>
              </a:spcAft>
              <a:buClr>
                <a:schemeClr val="lt1"/>
              </a:buClr>
              <a:buSzPts val="1800"/>
              <a:buNone/>
              <a:defRPr sz="1800">
                <a:solidFill>
                  <a:schemeClr val="lt1"/>
                </a:solidFill>
              </a:defRPr>
            </a:lvl2pPr>
            <a:lvl3pPr lvl="2" rtl="0" algn="ctr">
              <a:spcBef>
                <a:spcPts val="0"/>
              </a:spcBef>
              <a:spcAft>
                <a:spcPts val="0"/>
              </a:spcAft>
              <a:buClr>
                <a:schemeClr val="lt1"/>
              </a:buClr>
              <a:buSzPts val="1800"/>
              <a:buNone/>
              <a:defRPr sz="1800">
                <a:solidFill>
                  <a:schemeClr val="lt1"/>
                </a:solidFill>
              </a:defRPr>
            </a:lvl3pPr>
            <a:lvl4pPr lvl="3" rtl="0" algn="ctr">
              <a:spcBef>
                <a:spcPts val="0"/>
              </a:spcBef>
              <a:spcAft>
                <a:spcPts val="0"/>
              </a:spcAft>
              <a:buClr>
                <a:schemeClr val="lt1"/>
              </a:buClr>
              <a:buSzPts val="1800"/>
              <a:buNone/>
              <a:defRPr sz="1800">
                <a:solidFill>
                  <a:schemeClr val="lt1"/>
                </a:solidFill>
              </a:defRPr>
            </a:lvl4pPr>
            <a:lvl5pPr lvl="4" rtl="0" algn="ctr">
              <a:spcBef>
                <a:spcPts val="0"/>
              </a:spcBef>
              <a:spcAft>
                <a:spcPts val="0"/>
              </a:spcAft>
              <a:buClr>
                <a:schemeClr val="lt1"/>
              </a:buClr>
              <a:buSzPts val="1800"/>
              <a:buNone/>
              <a:defRPr sz="1800">
                <a:solidFill>
                  <a:schemeClr val="lt1"/>
                </a:solidFill>
              </a:defRPr>
            </a:lvl5pPr>
            <a:lvl6pPr lvl="5" rtl="0" algn="ctr">
              <a:spcBef>
                <a:spcPts val="0"/>
              </a:spcBef>
              <a:spcAft>
                <a:spcPts val="0"/>
              </a:spcAft>
              <a:buClr>
                <a:schemeClr val="lt1"/>
              </a:buClr>
              <a:buSzPts val="1800"/>
              <a:buNone/>
              <a:defRPr sz="1800">
                <a:solidFill>
                  <a:schemeClr val="lt1"/>
                </a:solidFill>
              </a:defRPr>
            </a:lvl6pPr>
            <a:lvl7pPr lvl="6" rtl="0" algn="ctr">
              <a:spcBef>
                <a:spcPts val="0"/>
              </a:spcBef>
              <a:spcAft>
                <a:spcPts val="0"/>
              </a:spcAft>
              <a:buClr>
                <a:schemeClr val="lt1"/>
              </a:buClr>
              <a:buSzPts val="1800"/>
              <a:buNone/>
              <a:defRPr sz="1800">
                <a:solidFill>
                  <a:schemeClr val="lt1"/>
                </a:solidFill>
              </a:defRPr>
            </a:lvl7pPr>
            <a:lvl8pPr lvl="7" rtl="0" algn="ctr">
              <a:spcBef>
                <a:spcPts val="0"/>
              </a:spcBef>
              <a:spcAft>
                <a:spcPts val="0"/>
              </a:spcAft>
              <a:buClr>
                <a:schemeClr val="lt1"/>
              </a:buClr>
              <a:buSzPts val="1800"/>
              <a:buNone/>
              <a:defRPr sz="1800">
                <a:solidFill>
                  <a:schemeClr val="lt1"/>
                </a:solidFill>
              </a:defRPr>
            </a:lvl8pPr>
            <a:lvl9pPr lvl="8" rtl="0" algn="ctr">
              <a:spcBef>
                <a:spcPts val="0"/>
              </a:spcBef>
              <a:spcAft>
                <a:spcPts val="0"/>
              </a:spcAft>
              <a:buClr>
                <a:schemeClr val="lt1"/>
              </a:buClr>
              <a:buSzPts val="1800"/>
              <a:buNone/>
              <a:defRPr sz="1800">
                <a:solidFill>
                  <a:schemeClr val="lt1"/>
                </a:solidFill>
              </a:defRPr>
            </a:lvl9pPr>
          </a:lstStyle>
          <a:p/>
        </p:txBody>
      </p:sp>
      <p:sp>
        <p:nvSpPr>
          <p:cNvPr id="483" name="Google Shape;483;p44"/>
          <p:cNvSpPr txBox="1"/>
          <p:nvPr>
            <p:ph idx="1" type="subTitle"/>
          </p:nvPr>
        </p:nvSpPr>
        <p:spPr>
          <a:xfrm flipH="1">
            <a:off x="6040625" y="1928650"/>
            <a:ext cx="2066400" cy="430500"/>
          </a:xfrm>
          <a:prstGeom prst="rect">
            <a:avLst/>
          </a:prstGeom>
        </p:spPr>
        <p:txBody>
          <a:bodyPr anchorCtr="0" anchor="t" bIns="91425" lIns="91425" spcFirstLastPara="1" rIns="91425" wrap="square" tIns="0">
            <a:noAutofit/>
          </a:bodyPr>
          <a:lstStyle>
            <a:lvl1pPr lvl="0" rtl="0" algn="ctr">
              <a:lnSpc>
                <a:spcPct val="115000"/>
              </a:lnSpc>
              <a:spcBef>
                <a:spcPts val="0"/>
              </a:spcBef>
              <a:spcAft>
                <a:spcPts val="0"/>
              </a:spcAft>
              <a:buSzPts val="1400"/>
              <a:buFont typeface="Anaheim"/>
              <a:buNone/>
              <a:defRPr sz="1400">
                <a:latin typeface="Anaheim"/>
                <a:ea typeface="Anaheim"/>
                <a:cs typeface="Anaheim"/>
                <a:sym typeface="Anaheim"/>
              </a:defRPr>
            </a:lvl1pPr>
            <a:lvl2pPr lvl="1" rtl="0" algn="ctr">
              <a:lnSpc>
                <a:spcPct val="115000"/>
              </a:lnSpc>
              <a:spcBef>
                <a:spcPts val="0"/>
              </a:spcBef>
              <a:spcAft>
                <a:spcPts val="0"/>
              </a:spcAft>
              <a:buSzPts val="1400"/>
              <a:buFont typeface="Anaheim"/>
              <a:buNone/>
              <a:defRPr>
                <a:latin typeface="Anaheim"/>
                <a:ea typeface="Anaheim"/>
                <a:cs typeface="Anaheim"/>
                <a:sym typeface="Anaheim"/>
              </a:defRPr>
            </a:lvl2pPr>
            <a:lvl3pPr lvl="2" rtl="0" algn="ctr">
              <a:lnSpc>
                <a:spcPct val="115000"/>
              </a:lnSpc>
              <a:spcBef>
                <a:spcPts val="0"/>
              </a:spcBef>
              <a:spcAft>
                <a:spcPts val="0"/>
              </a:spcAft>
              <a:buSzPts val="1400"/>
              <a:buFont typeface="Anaheim"/>
              <a:buNone/>
              <a:defRPr sz="1400">
                <a:latin typeface="Anaheim"/>
                <a:ea typeface="Anaheim"/>
                <a:cs typeface="Anaheim"/>
                <a:sym typeface="Anaheim"/>
              </a:defRPr>
            </a:lvl3pPr>
            <a:lvl4pPr lvl="3" rtl="0" algn="ctr">
              <a:lnSpc>
                <a:spcPct val="115000"/>
              </a:lnSpc>
              <a:spcBef>
                <a:spcPts val="0"/>
              </a:spcBef>
              <a:spcAft>
                <a:spcPts val="0"/>
              </a:spcAft>
              <a:buSzPts val="1400"/>
              <a:buFont typeface="Anaheim"/>
              <a:buNone/>
              <a:defRPr sz="1400">
                <a:latin typeface="Anaheim"/>
                <a:ea typeface="Anaheim"/>
                <a:cs typeface="Anaheim"/>
                <a:sym typeface="Anaheim"/>
              </a:defRPr>
            </a:lvl4pPr>
            <a:lvl5pPr lvl="4" rtl="0" algn="ctr">
              <a:lnSpc>
                <a:spcPct val="115000"/>
              </a:lnSpc>
              <a:spcBef>
                <a:spcPts val="0"/>
              </a:spcBef>
              <a:spcAft>
                <a:spcPts val="0"/>
              </a:spcAft>
              <a:buSzPts val="1400"/>
              <a:buFont typeface="Anaheim"/>
              <a:buNone/>
              <a:defRPr sz="1400">
                <a:latin typeface="Anaheim"/>
                <a:ea typeface="Anaheim"/>
                <a:cs typeface="Anaheim"/>
                <a:sym typeface="Anaheim"/>
              </a:defRPr>
            </a:lvl5pPr>
            <a:lvl6pPr lvl="5" rtl="0" algn="ctr">
              <a:lnSpc>
                <a:spcPct val="115000"/>
              </a:lnSpc>
              <a:spcBef>
                <a:spcPts val="0"/>
              </a:spcBef>
              <a:spcAft>
                <a:spcPts val="0"/>
              </a:spcAft>
              <a:buSzPts val="1400"/>
              <a:buFont typeface="Anaheim"/>
              <a:buNone/>
              <a:defRPr sz="1400">
                <a:latin typeface="Anaheim"/>
                <a:ea typeface="Anaheim"/>
                <a:cs typeface="Anaheim"/>
                <a:sym typeface="Anaheim"/>
              </a:defRPr>
            </a:lvl6pPr>
            <a:lvl7pPr lvl="6" rtl="0" algn="ctr">
              <a:lnSpc>
                <a:spcPct val="115000"/>
              </a:lnSpc>
              <a:spcBef>
                <a:spcPts val="0"/>
              </a:spcBef>
              <a:spcAft>
                <a:spcPts val="0"/>
              </a:spcAft>
              <a:buSzPts val="1400"/>
              <a:buFont typeface="Anaheim"/>
              <a:buNone/>
              <a:defRPr sz="1400">
                <a:latin typeface="Anaheim"/>
                <a:ea typeface="Anaheim"/>
                <a:cs typeface="Anaheim"/>
                <a:sym typeface="Anaheim"/>
              </a:defRPr>
            </a:lvl7pPr>
            <a:lvl8pPr lvl="7" rtl="0" algn="ctr">
              <a:lnSpc>
                <a:spcPct val="115000"/>
              </a:lnSpc>
              <a:spcBef>
                <a:spcPts val="0"/>
              </a:spcBef>
              <a:spcAft>
                <a:spcPts val="0"/>
              </a:spcAft>
              <a:buSzPts val="1400"/>
              <a:buFont typeface="Anaheim"/>
              <a:buNone/>
              <a:defRPr sz="1400">
                <a:latin typeface="Anaheim"/>
                <a:ea typeface="Anaheim"/>
                <a:cs typeface="Anaheim"/>
                <a:sym typeface="Anaheim"/>
              </a:defRPr>
            </a:lvl8pPr>
            <a:lvl9pPr lvl="8" rtl="0" algn="ctr">
              <a:lnSpc>
                <a:spcPct val="115000"/>
              </a:lnSpc>
              <a:spcBef>
                <a:spcPts val="0"/>
              </a:spcBef>
              <a:spcAft>
                <a:spcPts val="0"/>
              </a:spcAft>
              <a:buSzPts val="1400"/>
              <a:buFont typeface="Anaheim"/>
              <a:buNone/>
              <a:defRPr sz="1400">
                <a:latin typeface="Anaheim"/>
                <a:ea typeface="Anaheim"/>
                <a:cs typeface="Anaheim"/>
                <a:sym typeface="Anaheim"/>
              </a:defRPr>
            </a:lvl9pPr>
          </a:lstStyle>
          <a:p/>
        </p:txBody>
      </p:sp>
      <p:sp>
        <p:nvSpPr>
          <p:cNvPr id="484" name="Google Shape;484;p44"/>
          <p:cNvSpPr txBox="1"/>
          <p:nvPr>
            <p:ph idx="2" type="ctrTitle"/>
          </p:nvPr>
        </p:nvSpPr>
        <p:spPr>
          <a:xfrm flipH="1">
            <a:off x="1037600" y="1428754"/>
            <a:ext cx="2066400" cy="430500"/>
          </a:xfrm>
          <a:prstGeom prst="rect">
            <a:avLst/>
          </a:prstGeom>
        </p:spPr>
        <p:txBody>
          <a:bodyPr anchorCtr="0" anchor="b" bIns="0" lIns="91425" spcFirstLastPara="1" rIns="91425" wrap="square" tIns="91425">
            <a:noAutofit/>
          </a:bodyPr>
          <a:lstStyle>
            <a:lvl1pPr lvl="0" rtl="0" algn="ctr">
              <a:spcBef>
                <a:spcPts val="0"/>
              </a:spcBef>
              <a:spcAft>
                <a:spcPts val="0"/>
              </a:spcAft>
              <a:buClr>
                <a:schemeClr val="lt1"/>
              </a:buClr>
              <a:buSzPts val="2400"/>
              <a:buNone/>
              <a:defRPr sz="2200"/>
            </a:lvl1pPr>
            <a:lvl2pPr lvl="1" rtl="0" algn="r">
              <a:spcBef>
                <a:spcPts val="0"/>
              </a:spcBef>
              <a:spcAft>
                <a:spcPts val="0"/>
              </a:spcAft>
              <a:buClr>
                <a:schemeClr val="lt1"/>
              </a:buClr>
              <a:buSzPts val="1800"/>
              <a:buNone/>
              <a:defRPr sz="1800">
                <a:solidFill>
                  <a:schemeClr val="lt1"/>
                </a:solidFill>
              </a:defRPr>
            </a:lvl2pPr>
            <a:lvl3pPr lvl="2" rtl="0" algn="r">
              <a:spcBef>
                <a:spcPts val="0"/>
              </a:spcBef>
              <a:spcAft>
                <a:spcPts val="0"/>
              </a:spcAft>
              <a:buClr>
                <a:schemeClr val="lt1"/>
              </a:buClr>
              <a:buSzPts val="1800"/>
              <a:buNone/>
              <a:defRPr sz="1800">
                <a:solidFill>
                  <a:schemeClr val="lt1"/>
                </a:solidFill>
              </a:defRPr>
            </a:lvl3pPr>
            <a:lvl4pPr lvl="3" rtl="0" algn="r">
              <a:spcBef>
                <a:spcPts val="0"/>
              </a:spcBef>
              <a:spcAft>
                <a:spcPts val="0"/>
              </a:spcAft>
              <a:buClr>
                <a:schemeClr val="lt1"/>
              </a:buClr>
              <a:buSzPts val="1800"/>
              <a:buNone/>
              <a:defRPr sz="1800">
                <a:solidFill>
                  <a:schemeClr val="lt1"/>
                </a:solidFill>
              </a:defRPr>
            </a:lvl4pPr>
            <a:lvl5pPr lvl="4" rtl="0" algn="r">
              <a:spcBef>
                <a:spcPts val="0"/>
              </a:spcBef>
              <a:spcAft>
                <a:spcPts val="0"/>
              </a:spcAft>
              <a:buClr>
                <a:schemeClr val="lt1"/>
              </a:buClr>
              <a:buSzPts val="1800"/>
              <a:buNone/>
              <a:defRPr sz="1800">
                <a:solidFill>
                  <a:schemeClr val="lt1"/>
                </a:solidFill>
              </a:defRPr>
            </a:lvl5pPr>
            <a:lvl6pPr lvl="5" rtl="0" algn="r">
              <a:spcBef>
                <a:spcPts val="0"/>
              </a:spcBef>
              <a:spcAft>
                <a:spcPts val="0"/>
              </a:spcAft>
              <a:buClr>
                <a:schemeClr val="lt1"/>
              </a:buClr>
              <a:buSzPts val="1800"/>
              <a:buNone/>
              <a:defRPr sz="1800">
                <a:solidFill>
                  <a:schemeClr val="lt1"/>
                </a:solidFill>
              </a:defRPr>
            </a:lvl6pPr>
            <a:lvl7pPr lvl="6" rtl="0" algn="r">
              <a:spcBef>
                <a:spcPts val="0"/>
              </a:spcBef>
              <a:spcAft>
                <a:spcPts val="0"/>
              </a:spcAft>
              <a:buClr>
                <a:schemeClr val="lt1"/>
              </a:buClr>
              <a:buSzPts val="1800"/>
              <a:buNone/>
              <a:defRPr sz="1800">
                <a:solidFill>
                  <a:schemeClr val="lt1"/>
                </a:solidFill>
              </a:defRPr>
            </a:lvl7pPr>
            <a:lvl8pPr lvl="7" rtl="0" algn="r">
              <a:spcBef>
                <a:spcPts val="0"/>
              </a:spcBef>
              <a:spcAft>
                <a:spcPts val="0"/>
              </a:spcAft>
              <a:buClr>
                <a:schemeClr val="lt1"/>
              </a:buClr>
              <a:buSzPts val="1800"/>
              <a:buNone/>
              <a:defRPr sz="1800">
                <a:solidFill>
                  <a:schemeClr val="lt1"/>
                </a:solidFill>
              </a:defRPr>
            </a:lvl8pPr>
            <a:lvl9pPr lvl="8" rtl="0" algn="r">
              <a:spcBef>
                <a:spcPts val="0"/>
              </a:spcBef>
              <a:spcAft>
                <a:spcPts val="0"/>
              </a:spcAft>
              <a:buClr>
                <a:schemeClr val="lt1"/>
              </a:buClr>
              <a:buSzPts val="1800"/>
              <a:buNone/>
              <a:defRPr sz="1800">
                <a:solidFill>
                  <a:schemeClr val="lt1"/>
                </a:solidFill>
              </a:defRPr>
            </a:lvl9pPr>
          </a:lstStyle>
          <a:p/>
        </p:txBody>
      </p:sp>
      <p:sp>
        <p:nvSpPr>
          <p:cNvPr id="485" name="Google Shape;485;p44"/>
          <p:cNvSpPr txBox="1"/>
          <p:nvPr>
            <p:ph idx="3" type="subTitle"/>
          </p:nvPr>
        </p:nvSpPr>
        <p:spPr>
          <a:xfrm flipH="1">
            <a:off x="1037000" y="1928650"/>
            <a:ext cx="2067000" cy="430500"/>
          </a:xfrm>
          <a:prstGeom prst="rect">
            <a:avLst/>
          </a:prstGeom>
        </p:spPr>
        <p:txBody>
          <a:bodyPr anchorCtr="0" anchor="t" bIns="91425" lIns="91425" spcFirstLastPara="1" rIns="91425" wrap="square" tIns="0">
            <a:noAutofit/>
          </a:bodyPr>
          <a:lstStyle>
            <a:lvl1pPr lvl="0" rtl="0" algn="ctr">
              <a:lnSpc>
                <a:spcPct val="115000"/>
              </a:lnSpc>
              <a:spcBef>
                <a:spcPts val="0"/>
              </a:spcBef>
              <a:spcAft>
                <a:spcPts val="0"/>
              </a:spcAft>
              <a:buSzPts val="1400"/>
              <a:buFont typeface="Anaheim"/>
              <a:buNone/>
              <a:defRPr sz="1400">
                <a:latin typeface="Anaheim"/>
                <a:ea typeface="Anaheim"/>
                <a:cs typeface="Anaheim"/>
                <a:sym typeface="Anaheim"/>
              </a:defRPr>
            </a:lvl1pPr>
            <a:lvl2pPr lvl="1" rtl="0" algn="ctr">
              <a:lnSpc>
                <a:spcPct val="115000"/>
              </a:lnSpc>
              <a:spcBef>
                <a:spcPts val="0"/>
              </a:spcBef>
              <a:spcAft>
                <a:spcPts val="0"/>
              </a:spcAft>
              <a:buSzPts val="1400"/>
              <a:buFont typeface="Anaheim"/>
              <a:buNone/>
              <a:defRPr>
                <a:latin typeface="Anaheim"/>
                <a:ea typeface="Anaheim"/>
                <a:cs typeface="Anaheim"/>
                <a:sym typeface="Anaheim"/>
              </a:defRPr>
            </a:lvl2pPr>
            <a:lvl3pPr lvl="2" rtl="0" algn="ctr">
              <a:lnSpc>
                <a:spcPct val="115000"/>
              </a:lnSpc>
              <a:spcBef>
                <a:spcPts val="0"/>
              </a:spcBef>
              <a:spcAft>
                <a:spcPts val="0"/>
              </a:spcAft>
              <a:buSzPts val="1400"/>
              <a:buFont typeface="Anaheim"/>
              <a:buNone/>
              <a:defRPr sz="1400">
                <a:latin typeface="Anaheim"/>
                <a:ea typeface="Anaheim"/>
                <a:cs typeface="Anaheim"/>
                <a:sym typeface="Anaheim"/>
              </a:defRPr>
            </a:lvl3pPr>
            <a:lvl4pPr lvl="3" rtl="0" algn="ctr">
              <a:lnSpc>
                <a:spcPct val="115000"/>
              </a:lnSpc>
              <a:spcBef>
                <a:spcPts val="0"/>
              </a:spcBef>
              <a:spcAft>
                <a:spcPts val="0"/>
              </a:spcAft>
              <a:buSzPts val="1400"/>
              <a:buFont typeface="Anaheim"/>
              <a:buNone/>
              <a:defRPr sz="1400">
                <a:latin typeface="Anaheim"/>
                <a:ea typeface="Anaheim"/>
                <a:cs typeface="Anaheim"/>
                <a:sym typeface="Anaheim"/>
              </a:defRPr>
            </a:lvl4pPr>
            <a:lvl5pPr lvl="4" rtl="0" algn="ctr">
              <a:lnSpc>
                <a:spcPct val="115000"/>
              </a:lnSpc>
              <a:spcBef>
                <a:spcPts val="0"/>
              </a:spcBef>
              <a:spcAft>
                <a:spcPts val="0"/>
              </a:spcAft>
              <a:buSzPts val="1400"/>
              <a:buFont typeface="Anaheim"/>
              <a:buNone/>
              <a:defRPr sz="1400">
                <a:latin typeface="Anaheim"/>
                <a:ea typeface="Anaheim"/>
                <a:cs typeface="Anaheim"/>
                <a:sym typeface="Anaheim"/>
              </a:defRPr>
            </a:lvl5pPr>
            <a:lvl6pPr lvl="5" rtl="0" algn="ctr">
              <a:lnSpc>
                <a:spcPct val="115000"/>
              </a:lnSpc>
              <a:spcBef>
                <a:spcPts val="0"/>
              </a:spcBef>
              <a:spcAft>
                <a:spcPts val="0"/>
              </a:spcAft>
              <a:buSzPts val="1400"/>
              <a:buFont typeface="Anaheim"/>
              <a:buNone/>
              <a:defRPr sz="1400">
                <a:latin typeface="Anaheim"/>
                <a:ea typeface="Anaheim"/>
                <a:cs typeface="Anaheim"/>
                <a:sym typeface="Anaheim"/>
              </a:defRPr>
            </a:lvl6pPr>
            <a:lvl7pPr lvl="6" rtl="0" algn="ctr">
              <a:lnSpc>
                <a:spcPct val="115000"/>
              </a:lnSpc>
              <a:spcBef>
                <a:spcPts val="0"/>
              </a:spcBef>
              <a:spcAft>
                <a:spcPts val="0"/>
              </a:spcAft>
              <a:buSzPts val="1400"/>
              <a:buFont typeface="Anaheim"/>
              <a:buNone/>
              <a:defRPr sz="1400">
                <a:latin typeface="Anaheim"/>
                <a:ea typeface="Anaheim"/>
                <a:cs typeface="Anaheim"/>
                <a:sym typeface="Anaheim"/>
              </a:defRPr>
            </a:lvl7pPr>
            <a:lvl8pPr lvl="7" rtl="0" algn="ctr">
              <a:lnSpc>
                <a:spcPct val="115000"/>
              </a:lnSpc>
              <a:spcBef>
                <a:spcPts val="0"/>
              </a:spcBef>
              <a:spcAft>
                <a:spcPts val="0"/>
              </a:spcAft>
              <a:buSzPts val="1400"/>
              <a:buFont typeface="Anaheim"/>
              <a:buNone/>
              <a:defRPr sz="1400">
                <a:latin typeface="Anaheim"/>
                <a:ea typeface="Anaheim"/>
                <a:cs typeface="Anaheim"/>
                <a:sym typeface="Anaheim"/>
              </a:defRPr>
            </a:lvl8pPr>
            <a:lvl9pPr lvl="8" rtl="0" algn="ctr">
              <a:lnSpc>
                <a:spcPct val="115000"/>
              </a:lnSpc>
              <a:spcBef>
                <a:spcPts val="0"/>
              </a:spcBef>
              <a:spcAft>
                <a:spcPts val="0"/>
              </a:spcAft>
              <a:buSzPts val="1400"/>
              <a:buFont typeface="Anaheim"/>
              <a:buNone/>
              <a:defRPr sz="1400">
                <a:latin typeface="Anaheim"/>
                <a:ea typeface="Anaheim"/>
                <a:cs typeface="Anaheim"/>
                <a:sym typeface="Anaheim"/>
              </a:defRPr>
            </a:lvl9pPr>
          </a:lstStyle>
          <a:p/>
        </p:txBody>
      </p:sp>
      <p:sp>
        <p:nvSpPr>
          <p:cNvPr id="486" name="Google Shape;486;p44"/>
          <p:cNvSpPr txBox="1"/>
          <p:nvPr>
            <p:ph idx="4" type="ctrTitle"/>
          </p:nvPr>
        </p:nvSpPr>
        <p:spPr>
          <a:xfrm flipH="1">
            <a:off x="3829056" y="-219071"/>
            <a:ext cx="1466400" cy="430500"/>
          </a:xfrm>
          <a:prstGeom prst="rect">
            <a:avLst/>
          </a:prstGeom>
        </p:spPr>
        <p:txBody>
          <a:bodyPr anchorCtr="0" anchor="b" bIns="0" lIns="91425" spcFirstLastPara="1" rIns="91425" wrap="square" tIns="91425">
            <a:noAutofit/>
          </a:bodyPr>
          <a:lstStyle>
            <a:lvl1pPr lvl="0" rtl="0" algn="ctr">
              <a:spcBef>
                <a:spcPts val="0"/>
              </a:spcBef>
              <a:spcAft>
                <a:spcPts val="0"/>
              </a:spcAft>
              <a:buClr>
                <a:schemeClr val="lt1"/>
              </a:buClr>
              <a:buSzPts val="2400"/>
              <a:buNone/>
              <a:defRPr sz="2200"/>
            </a:lvl1pPr>
            <a:lvl2pPr lvl="1" rtl="0" algn="ctr">
              <a:spcBef>
                <a:spcPts val="0"/>
              </a:spcBef>
              <a:spcAft>
                <a:spcPts val="0"/>
              </a:spcAft>
              <a:buClr>
                <a:schemeClr val="lt1"/>
              </a:buClr>
              <a:buSzPts val="1800"/>
              <a:buNone/>
              <a:defRPr sz="1800">
                <a:solidFill>
                  <a:schemeClr val="lt1"/>
                </a:solidFill>
              </a:defRPr>
            </a:lvl2pPr>
            <a:lvl3pPr lvl="2" rtl="0" algn="ctr">
              <a:spcBef>
                <a:spcPts val="0"/>
              </a:spcBef>
              <a:spcAft>
                <a:spcPts val="0"/>
              </a:spcAft>
              <a:buClr>
                <a:schemeClr val="lt1"/>
              </a:buClr>
              <a:buSzPts val="1800"/>
              <a:buNone/>
              <a:defRPr sz="1800">
                <a:solidFill>
                  <a:schemeClr val="lt1"/>
                </a:solidFill>
              </a:defRPr>
            </a:lvl3pPr>
            <a:lvl4pPr lvl="3" rtl="0" algn="ctr">
              <a:spcBef>
                <a:spcPts val="0"/>
              </a:spcBef>
              <a:spcAft>
                <a:spcPts val="0"/>
              </a:spcAft>
              <a:buClr>
                <a:schemeClr val="lt1"/>
              </a:buClr>
              <a:buSzPts val="1800"/>
              <a:buNone/>
              <a:defRPr sz="1800">
                <a:solidFill>
                  <a:schemeClr val="lt1"/>
                </a:solidFill>
              </a:defRPr>
            </a:lvl4pPr>
            <a:lvl5pPr lvl="4" rtl="0" algn="ctr">
              <a:spcBef>
                <a:spcPts val="0"/>
              </a:spcBef>
              <a:spcAft>
                <a:spcPts val="0"/>
              </a:spcAft>
              <a:buClr>
                <a:schemeClr val="lt1"/>
              </a:buClr>
              <a:buSzPts val="1800"/>
              <a:buNone/>
              <a:defRPr sz="1800">
                <a:solidFill>
                  <a:schemeClr val="lt1"/>
                </a:solidFill>
              </a:defRPr>
            </a:lvl5pPr>
            <a:lvl6pPr lvl="5" rtl="0" algn="ctr">
              <a:spcBef>
                <a:spcPts val="0"/>
              </a:spcBef>
              <a:spcAft>
                <a:spcPts val="0"/>
              </a:spcAft>
              <a:buClr>
                <a:schemeClr val="lt1"/>
              </a:buClr>
              <a:buSzPts val="1800"/>
              <a:buNone/>
              <a:defRPr sz="1800">
                <a:solidFill>
                  <a:schemeClr val="lt1"/>
                </a:solidFill>
              </a:defRPr>
            </a:lvl6pPr>
            <a:lvl7pPr lvl="6" rtl="0" algn="ctr">
              <a:spcBef>
                <a:spcPts val="0"/>
              </a:spcBef>
              <a:spcAft>
                <a:spcPts val="0"/>
              </a:spcAft>
              <a:buClr>
                <a:schemeClr val="lt1"/>
              </a:buClr>
              <a:buSzPts val="1800"/>
              <a:buNone/>
              <a:defRPr sz="1800">
                <a:solidFill>
                  <a:schemeClr val="lt1"/>
                </a:solidFill>
              </a:defRPr>
            </a:lvl7pPr>
            <a:lvl8pPr lvl="7" rtl="0" algn="ctr">
              <a:spcBef>
                <a:spcPts val="0"/>
              </a:spcBef>
              <a:spcAft>
                <a:spcPts val="0"/>
              </a:spcAft>
              <a:buClr>
                <a:schemeClr val="lt1"/>
              </a:buClr>
              <a:buSzPts val="1800"/>
              <a:buNone/>
              <a:defRPr sz="1800">
                <a:solidFill>
                  <a:schemeClr val="lt1"/>
                </a:solidFill>
              </a:defRPr>
            </a:lvl8pPr>
            <a:lvl9pPr lvl="8" rtl="0" algn="ctr">
              <a:spcBef>
                <a:spcPts val="0"/>
              </a:spcBef>
              <a:spcAft>
                <a:spcPts val="0"/>
              </a:spcAft>
              <a:buClr>
                <a:schemeClr val="lt1"/>
              </a:buClr>
              <a:buSzPts val="1800"/>
              <a:buNone/>
              <a:defRPr sz="1800">
                <a:solidFill>
                  <a:schemeClr val="lt1"/>
                </a:solidFill>
              </a:defRPr>
            </a:lvl9pPr>
          </a:lstStyle>
          <a:p/>
        </p:txBody>
      </p:sp>
      <p:sp>
        <p:nvSpPr>
          <p:cNvPr id="487" name="Google Shape;487;p44"/>
          <p:cNvSpPr txBox="1"/>
          <p:nvPr>
            <p:ph idx="5" type="subTitle"/>
          </p:nvPr>
        </p:nvSpPr>
        <p:spPr>
          <a:xfrm flipH="1">
            <a:off x="3539465" y="1928650"/>
            <a:ext cx="2067000" cy="430500"/>
          </a:xfrm>
          <a:prstGeom prst="rect">
            <a:avLst/>
          </a:prstGeom>
        </p:spPr>
        <p:txBody>
          <a:bodyPr anchorCtr="0" anchor="t" bIns="91425" lIns="91425" spcFirstLastPara="1" rIns="91425" wrap="square" tIns="0">
            <a:noAutofit/>
          </a:bodyPr>
          <a:lstStyle>
            <a:lvl1pPr lvl="0" rtl="0" algn="ctr">
              <a:lnSpc>
                <a:spcPct val="115000"/>
              </a:lnSpc>
              <a:spcBef>
                <a:spcPts val="0"/>
              </a:spcBef>
              <a:spcAft>
                <a:spcPts val="0"/>
              </a:spcAft>
              <a:buSzPts val="1400"/>
              <a:buFont typeface="Anaheim"/>
              <a:buNone/>
              <a:defRPr sz="1400">
                <a:latin typeface="Anaheim"/>
                <a:ea typeface="Anaheim"/>
                <a:cs typeface="Anaheim"/>
                <a:sym typeface="Anaheim"/>
              </a:defRPr>
            </a:lvl1pPr>
            <a:lvl2pPr lvl="1" rtl="0" algn="ctr">
              <a:lnSpc>
                <a:spcPct val="115000"/>
              </a:lnSpc>
              <a:spcBef>
                <a:spcPts val="0"/>
              </a:spcBef>
              <a:spcAft>
                <a:spcPts val="0"/>
              </a:spcAft>
              <a:buSzPts val="1400"/>
              <a:buFont typeface="Anaheim"/>
              <a:buNone/>
              <a:defRPr>
                <a:latin typeface="Anaheim"/>
                <a:ea typeface="Anaheim"/>
                <a:cs typeface="Anaheim"/>
                <a:sym typeface="Anaheim"/>
              </a:defRPr>
            </a:lvl2pPr>
            <a:lvl3pPr lvl="2" rtl="0" algn="ctr">
              <a:lnSpc>
                <a:spcPct val="115000"/>
              </a:lnSpc>
              <a:spcBef>
                <a:spcPts val="0"/>
              </a:spcBef>
              <a:spcAft>
                <a:spcPts val="0"/>
              </a:spcAft>
              <a:buSzPts val="1400"/>
              <a:buFont typeface="Anaheim"/>
              <a:buNone/>
              <a:defRPr sz="1400">
                <a:latin typeface="Anaheim"/>
                <a:ea typeface="Anaheim"/>
                <a:cs typeface="Anaheim"/>
                <a:sym typeface="Anaheim"/>
              </a:defRPr>
            </a:lvl3pPr>
            <a:lvl4pPr lvl="3" rtl="0" algn="ctr">
              <a:lnSpc>
                <a:spcPct val="115000"/>
              </a:lnSpc>
              <a:spcBef>
                <a:spcPts val="0"/>
              </a:spcBef>
              <a:spcAft>
                <a:spcPts val="0"/>
              </a:spcAft>
              <a:buSzPts val="1400"/>
              <a:buFont typeface="Anaheim"/>
              <a:buNone/>
              <a:defRPr sz="1400">
                <a:latin typeface="Anaheim"/>
                <a:ea typeface="Anaheim"/>
                <a:cs typeface="Anaheim"/>
                <a:sym typeface="Anaheim"/>
              </a:defRPr>
            </a:lvl4pPr>
            <a:lvl5pPr lvl="4" rtl="0" algn="ctr">
              <a:lnSpc>
                <a:spcPct val="115000"/>
              </a:lnSpc>
              <a:spcBef>
                <a:spcPts val="0"/>
              </a:spcBef>
              <a:spcAft>
                <a:spcPts val="0"/>
              </a:spcAft>
              <a:buSzPts val="1400"/>
              <a:buFont typeface="Anaheim"/>
              <a:buNone/>
              <a:defRPr sz="1400">
                <a:latin typeface="Anaheim"/>
                <a:ea typeface="Anaheim"/>
                <a:cs typeface="Anaheim"/>
                <a:sym typeface="Anaheim"/>
              </a:defRPr>
            </a:lvl5pPr>
            <a:lvl6pPr lvl="5" rtl="0" algn="ctr">
              <a:lnSpc>
                <a:spcPct val="115000"/>
              </a:lnSpc>
              <a:spcBef>
                <a:spcPts val="0"/>
              </a:spcBef>
              <a:spcAft>
                <a:spcPts val="0"/>
              </a:spcAft>
              <a:buSzPts val="1400"/>
              <a:buFont typeface="Anaheim"/>
              <a:buNone/>
              <a:defRPr sz="1400">
                <a:latin typeface="Anaheim"/>
                <a:ea typeface="Anaheim"/>
                <a:cs typeface="Anaheim"/>
                <a:sym typeface="Anaheim"/>
              </a:defRPr>
            </a:lvl6pPr>
            <a:lvl7pPr lvl="6" rtl="0" algn="ctr">
              <a:lnSpc>
                <a:spcPct val="115000"/>
              </a:lnSpc>
              <a:spcBef>
                <a:spcPts val="0"/>
              </a:spcBef>
              <a:spcAft>
                <a:spcPts val="0"/>
              </a:spcAft>
              <a:buSzPts val="1400"/>
              <a:buFont typeface="Anaheim"/>
              <a:buNone/>
              <a:defRPr sz="1400">
                <a:latin typeface="Anaheim"/>
                <a:ea typeface="Anaheim"/>
                <a:cs typeface="Anaheim"/>
                <a:sym typeface="Anaheim"/>
              </a:defRPr>
            </a:lvl7pPr>
            <a:lvl8pPr lvl="7" rtl="0" algn="ctr">
              <a:lnSpc>
                <a:spcPct val="115000"/>
              </a:lnSpc>
              <a:spcBef>
                <a:spcPts val="0"/>
              </a:spcBef>
              <a:spcAft>
                <a:spcPts val="0"/>
              </a:spcAft>
              <a:buSzPts val="1400"/>
              <a:buFont typeface="Anaheim"/>
              <a:buNone/>
              <a:defRPr sz="1400">
                <a:latin typeface="Anaheim"/>
                <a:ea typeface="Anaheim"/>
                <a:cs typeface="Anaheim"/>
                <a:sym typeface="Anaheim"/>
              </a:defRPr>
            </a:lvl8pPr>
            <a:lvl9pPr lvl="8" rtl="0" algn="ctr">
              <a:lnSpc>
                <a:spcPct val="115000"/>
              </a:lnSpc>
              <a:spcBef>
                <a:spcPts val="0"/>
              </a:spcBef>
              <a:spcAft>
                <a:spcPts val="0"/>
              </a:spcAft>
              <a:buSzPts val="1400"/>
              <a:buFont typeface="Anaheim"/>
              <a:buNone/>
              <a:defRPr sz="1400">
                <a:latin typeface="Anaheim"/>
                <a:ea typeface="Anaheim"/>
                <a:cs typeface="Anaheim"/>
                <a:sym typeface="Anaheim"/>
              </a:defRPr>
            </a:lvl9pPr>
          </a:lstStyle>
          <a:p/>
        </p:txBody>
      </p:sp>
      <p:sp>
        <p:nvSpPr>
          <p:cNvPr id="488" name="Google Shape;488;p44"/>
          <p:cNvSpPr txBox="1"/>
          <p:nvPr>
            <p:ph idx="6" type="title"/>
          </p:nvPr>
        </p:nvSpPr>
        <p:spPr>
          <a:xfrm>
            <a:off x="1278000" y="342000"/>
            <a:ext cx="6588000" cy="6690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3000">
                <a:solidFill>
                  <a:schemeClr val="dk2"/>
                </a:solidFill>
              </a:defRPr>
            </a:lvl1pPr>
            <a:lvl2pPr lvl="1" rtl="0" algn="ctr">
              <a:spcBef>
                <a:spcPts val="0"/>
              </a:spcBef>
              <a:spcAft>
                <a:spcPts val="0"/>
              </a:spcAft>
              <a:buNone/>
              <a:defRPr sz="3000"/>
            </a:lvl2pPr>
            <a:lvl3pPr lvl="2" rtl="0" algn="ctr">
              <a:spcBef>
                <a:spcPts val="0"/>
              </a:spcBef>
              <a:spcAft>
                <a:spcPts val="0"/>
              </a:spcAft>
              <a:buNone/>
              <a:defRPr sz="3000"/>
            </a:lvl3pPr>
            <a:lvl4pPr lvl="3" rtl="0" algn="ctr">
              <a:spcBef>
                <a:spcPts val="0"/>
              </a:spcBef>
              <a:spcAft>
                <a:spcPts val="0"/>
              </a:spcAft>
              <a:buNone/>
              <a:defRPr sz="3000"/>
            </a:lvl4pPr>
            <a:lvl5pPr lvl="4" rtl="0" algn="ctr">
              <a:spcBef>
                <a:spcPts val="0"/>
              </a:spcBef>
              <a:spcAft>
                <a:spcPts val="0"/>
              </a:spcAft>
              <a:buNone/>
              <a:defRPr sz="3000"/>
            </a:lvl5pPr>
            <a:lvl6pPr lvl="5" rtl="0" algn="ctr">
              <a:spcBef>
                <a:spcPts val="0"/>
              </a:spcBef>
              <a:spcAft>
                <a:spcPts val="0"/>
              </a:spcAft>
              <a:buNone/>
              <a:defRPr sz="3000"/>
            </a:lvl6pPr>
            <a:lvl7pPr lvl="6" rtl="0" algn="ctr">
              <a:spcBef>
                <a:spcPts val="0"/>
              </a:spcBef>
              <a:spcAft>
                <a:spcPts val="0"/>
              </a:spcAft>
              <a:buNone/>
              <a:defRPr sz="3000"/>
            </a:lvl7pPr>
            <a:lvl8pPr lvl="7" rtl="0" algn="ctr">
              <a:spcBef>
                <a:spcPts val="0"/>
              </a:spcBef>
              <a:spcAft>
                <a:spcPts val="0"/>
              </a:spcAft>
              <a:buNone/>
              <a:defRPr sz="3000"/>
            </a:lvl8pPr>
            <a:lvl9pPr lvl="8" rtl="0" algn="ctr">
              <a:spcBef>
                <a:spcPts val="0"/>
              </a:spcBef>
              <a:spcAft>
                <a:spcPts val="0"/>
              </a:spcAft>
              <a:buNone/>
              <a:defRPr sz="3000"/>
            </a:lvl9pPr>
          </a:lstStyle>
          <a:p/>
        </p:txBody>
      </p:sp>
      <p:sp>
        <p:nvSpPr>
          <p:cNvPr id="489" name="Google Shape;489;p44"/>
          <p:cNvSpPr txBox="1"/>
          <p:nvPr>
            <p:ph idx="7" type="ctrTitle"/>
          </p:nvPr>
        </p:nvSpPr>
        <p:spPr>
          <a:xfrm flipH="1">
            <a:off x="3539112" y="1428754"/>
            <a:ext cx="2066400" cy="430500"/>
          </a:xfrm>
          <a:prstGeom prst="rect">
            <a:avLst/>
          </a:prstGeom>
        </p:spPr>
        <p:txBody>
          <a:bodyPr anchorCtr="0" anchor="b" bIns="0" lIns="91425" spcFirstLastPara="1" rIns="91425" wrap="square" tIns="91425">
            <a:noAutofit/>
          </a:bodyPr>
          <a:lstStyle>
            <a:lvl1pPr lvl="0" rtl="0" algn="ctr">
              <a:spcBef>
                <a:spcPts val="0"/>
              </a:spcBef>
              <a:spcAft>
                <a:spcPts val="0"/>
              </a:spcAft>
              <a:buClr>
                <a:schemeClr val="lt1"/>
              </a:buClr>
              <a:buSzPts val="2400"/>
              <a:buNone/>
              <a:defRPr sz="2200"/>
            </a:lvl1pPr>
            <a:lvl2pPr lvl="1" rtl="0" algn="r">
              <a:spcBef>
                <a:spcPts val="0"/>
              </a:spcBef>
              <a:spcAft>
                <a:spcPts val="0"/>
              </a:spcAft>
              <a:buClr>
                <a:schemeClr val="lt1"/>
              </a:buClr>
              <a:buSzPts val="1800"/>
              <a:buNone/>
              <a:defRPr sz="1800">
                <a:solidFill>
                  <a:schemeClr val="lt1"/>
                </a:solidFill>
              </a:defRPr>
            </a:lvl2pPr>
            <a:lvl3pPr lvl="2" rtl="0" algn="r">
              <a:spcBef>
                <a:spcPts val="0"/>
              </a:spcBef>
              <a:spcAft>
                <a:spcPts val="0"/>
              </a:spcAft>
              <a:buClr>
                <a:schemeClr val="lt1"/>
              </a:buClr>
              <a:buSzPts val="1800"/>
              <a:buNone/>
              <a:defRPr sz="1800">
                <a:solidFill>
                  <a:schemeClr val="lt1"/>
                </a:solidFill>
              </a:defRPr>
            </a:lvl3pPr>
            <a:lvl4pPr lvl="3" rtl="0" algn="r">
              <a:spcBef>
                <a:spcPts val="0"/>
              </a:spcBef>
              <a:spcAft>
                <a:spcPts val="0"/>
              </a:spcAft>
              <a:buClr>
                <a:schemeClr val="lt1"/>
              </a:buClr>
              <a:buSzPts val="1800"/>
              <a:buNone/>
              <a:defRPr sz="1800">
                <a:solidFill>
                  <a:schemeClr val="lt1"/>
                </a:solidFill>
              </a:defRPr>
            </a:lvl4pPr>
            <a:lvl5pPr lvl="4" rtl="0" algn="r">
              <a:spcBef>
                <a:spcPts val="0"/>
              </a:spcBef>
              <a:spcAft>
                <a:spcPts val="0"/>
              </a:spcAft>
              <a:buClr>
                <a:schemeClr val="lt1"/>
              </a:buClr>
              <a:buSzPts val="1800"/>
              <a:buNone/>
              <a:defRPr sz="1800">
                <a:solidFill>
                  <a:schemeClr val="lt1"/>
                </a:solidFill>
              </a:defRPr>
            </a:lvl5pPr>
            <a:lvl6pPr lvl="5" rtl="0" algn="r">
              <a:spcBef>
                <a:spcPts val="0"/>
              </a:spcBef>
              <a:spcAft>
                <a:spcPts val="0"/>
              </a:spcAft>
              <a:buClr>
                <a:schemeClr val="lt1"/>
              </a:buClr>
              <a:buSzPts val="1800"/>
              <a:buNone/>
              <a:defRPr sz="1800">
                <a:solidFill>
                  <a:schemeClr val="lt1"/>
                </a:solidFill>
              </a:defRPr>
            </a:lvl6pPr>
            <a:lvl7pPr lvl="6" rtl="0" algn="r">
              <a:spcBef>
                <a:spcPts val="0"/>
              </a:spcBef>
              <a:spcAft>
                <a:spcPts val="0"/>
              </a:spcAft>
              <a:buClr>
                <a:schemeClr val="lt1"/>
              </a:buClr>
              <a:buSzPts val="1800"/>
              <a:buNone/>
              <a:defRPr sz="1800">
                <a:solidFill>
                  <a:schemeClr val="lt1"/>
                </a:solidFill>
              </a:defRPr>
            </a:lvl7pPr>
            <a:lvl8pPr lvl="7" rtl="0" algn="r">
              <a:spcBef>
                <a:spcPts val="0"/>
              </a:spcBef>
              <a:spcAft>
                <a:spcPts val="0"/>
              </a:spcAft>
              <a:buClr>
                <a:schemeClr val="lt1"/>
              </a:buClr>
              <a:buSzPts val="1800"/>
              <a:buNone/>
              <a:defRPr sz="1800">
                <a:solidFill>
                  <a:schemeClr val="lt1"/>
                </a:solidFill>
              </a:defRPr>
            </a:lvl8pPr>
            <a:lvl9pPr lvl="8" rtl="0" algn="r">
              <a:spcBef>
                <a:spcPts val="0"/>
              </a:spcBef>
              <a:spcAft>
                <a:spcPts val="0"/>
              </a:spcAft>
              <a:buClr>
                <a:schemeClr val="lt1"/>
              </a:buClr>
              <a:buSzPts val="1800"/>
              <a:buNone/>
              <a:defRPr sz="1800">
                <a:solidFill>
                  <a:schemeClr val="lt1"/>
                </a:solidFill>
              </a:defRPr>
            </a:lvl9pPr>
          </a:lstStyle>
          <a:p/>
        </p:txBody>
      </p:sp>
      <p:sp>
        <p:nvSpPr>
          <p:cNvPr id="490" name="Google Shape;490;p44"/>
          <p:cNvSpPr txBox="1"/>
          <p:nvPr>
            <p:ph idx="8" type="ctrTitle"/>
          </p:nvPr>
        </p:nvSpPr>
        <p:spPr>
          <a:xfrm flipH="1">
            <a:off x="6041962" y="1428754"/>
            <a:ext cx="2066400" cy="430500"/>
          </a:xfrm>
          <a:prstGeom prst="rect">
            <a:avLst/>
          </a:prstGeom>
        </p:spPr>
        <p:txBody>
          <a:bodyPr anchorCtr="0" anchor="b" bIns="0" lIns="91425" spcFirstLastPara="1" rIns="91425" wrap="square" tIns="91425">
            <a:noAutofit/>
          </a:bodyPr>
          <a:lstStyle>
            <a:lvl1pPr lvl="0" rtl="0" algn="ctr">
              <a:spcBef>
                <a:spcPts val="0"/>
              </a:spcBef>
              <a:spcAft>
                <a:spcPts val="0"/>
              </a:spcAft>
              <a:buClr>
                <a:schemeClr val="lt1"/>
              </a:buClr>
              <a:buSzPts val="2400"/>
              <a:buNone/>
              <a:defRPr sz="2200"/>
            </a:lvl1pPr>
            <a:lvl2pPr lvl="1" rtl="0" algn="r">
              <a:spcBef>
                <a:spcPts val="0"/>
              </a:spcBef>
              <a:spcAft>
                <a:spcPts val="0"/>
              </a:spcAft>
              <a:buClr>
                <a:schemeClr val="lt1"/>
              </a:buClr>
              <a:buSzPts val="1800"/>
              <a:buNone/>
              <a:defRPr sz="1800">
                <a:solidFill>
                  <a:schemeClr val="lt1"/>
                </a:solidFill>
              </a:defRPr>
            </a:lvl2pPr>
            <a:lvl3pPr lvl="2" rtl="0" algn="r">
              <a:spcBef>
                <a:spcPts val="0"/>
              </a:spcBef>
              <a:spcAft>
                <a:spcPts val="0"/>
              </a:spcAft>
              <a:buClr>
                <a:schemeClr val="lt1"/>
              </a:buClr>
              <a:buSzPts val="1800"/>
              <a:buNone/>
              <a:defRPr sz="1800">
                <a:solidFill>
                  <a:schemeClr val="lt1"/>
                </a:solidFill>
              </a:defRPr>
            </a:lvl3pPr>
            <a:lvl4pPr lvl="3" rtl="0" algn="r">
              <a:spcBef>
                <a:spcPts val="0"/>
              </a:spcBef>
              <a:spcAft>
                <a:spcPts val="0"/>
              </a:spcAft>
              <a:buClr>
                <a:schemeClr val="lt1"/>
              </a:buClr>
              <a:buSzPts val="1800"/>
              <a:buNone/>
              <a:defRPr sz="1800">
                <a:solidFill>
                  <a:schemeClr val="lt1"/>
                </a:solidFill>
              </a:defRPr>
            </a:lvl4pPr>
            <a:lvl5pPr lvl="4" rtl="0" algn="r">
              <a:spcBef>
                <a:spcPts val="0"/>
              </a:spcBef>
              <a:spcAft>
                <a:spcPts val="0"/>
              </a:spcAft>
              <a:buClr>
                <a:schemeClr val="lt1"/>
              </a:buClr>
              <a:buSzPts val="1800"/>
              <a:buNone/>
              <a:defRPr sz="1800">
                <a:solidFill>
                  <a:schemeClr val="lt1"/>
                </a:solidFill>
              </a:defRPr>
            </a:lvl5pPr>
            <a:lvl6pPr lvl="5" rtl="0" algn="r">
              <a:spcBef>
                <a:spcPts val="0"/>
              </a:spcBef>
              <a:spcAft>
                <a:spcPts val="0"/>
              </a:spcAft>
              <a:buClr>
                <a:schemeClr val="lt1"/>
              </a:buClr>
              <a:buSzPts val="1800"/>
              <a:buNone/>
              <a:defRPr sz="1800">
                <a:solidFill>
                  <a:schemeClr val="lt1"/>
                </a:solidFill>
              </a:defRPr>
            </a:lvl6pPr>
            <a:lvl7pPr lvl="6" rtl="0" algn="r">
              <a:spcBef>
                <a:spcPts val="0"/>
              </a:spcBef>
              <a:spcAft>
                <a:spcPts val="0"/>
              </a:spcAft>
              <a:buClr>
                <a:schemeClr val="lt1"/>
              </a:buClr>
              <a:buSzPts val="1800"/>
              <a:buNone/>
              <a:defRPr sz="1800">
                <a:solidFill>
                  <a:schemeClr val="lt1"/>
                </a:solidFill>
              </a:defRPr>
            </a:lvl7pPr>
            <a:lvl8pPr lvl="7" rtl="0" algn="r">
              <a:spcBef>
                <a:spcPts val="0"/>
              </a:spcBef>
              <a:spcAft>
                <a:spcPts val="0"/>
              </a:spcAft>
              <a:buClr>
                <a:schemeClr val="lt1"/>
              </a:buClr>
              <a:buSzPts val="1800"/>
              <a:buNone/>
              <a:defRPr sz="1800">
                <a:solidFill>
                  <a:schemeClr val="lt1"/>
                </a:solidFill>
              </a:defRPr>
            </a:lvl8pPr>
            <a:lvl9pPr lvl="8" rtl="0" algn="r">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491" name="Shape 491"/>
        <p:cNvGrpSpPr/>
        <p:nvPr/>
      </p:nvGrpSpPr>
      <p:grpSpPr>
        <a:xfrm>
          <a:off x="0" y="0"/>
          <a:ext cx="0" cy="0"/>
          <a:chOff x="0" y="0"/>
          <a:chExt cx="0" cy="0"/>
        </a:xfrm>
      </p:grpSpPr>
      <p:sp>
        <p:nvSpPr>
          <p:cNvPr id="492" name="Google Shape;492;p45"/>
          <p:cNvSpPr/>
          <p:nvPr/>
        </p:nvSpPr>
        <p:spPr>
          <a:xfrm>
            <a:off x="0" y="1584850"/>
            <a:ext cx="4361919" cy="241405"/>
          </a:xfrm>
          <a:custGeom>
            <a:rect b="b" l="l" r="r" t="t"/>
            <a:pathLst>
              <a:path extrusionOk="0" h="5859" w="146079">
                <a:moveTo>
                  <a:pt x="1" y="1"/>
                </a:moveTo>
                <a:lnTo>
                  <a:pt x="1" y="5858"/>
                </a:lnTo>
                <a:lnTo>
                  <a:pt x="146079" y="5858"/>
                </a:lnTo>
                <a:lnTo>
                  <a:pt x="14607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45"/>
          <p:cNvSpPr/>
          <p:nvPr/>
        </p:nvSpPr>
        <p:spPr>
          <a:xfrm>
            <a:off x="6076300" y="1584850"/>
            <a:ext cx="1243658" cy="241393"/>
          </a:xfrm>
          <a:custGeom>
            <a:rect b="b" l="l" r="r" t="t"/>
            <a:pathLst>
              <a:path extrusionOk="0" h="5847" w="19503">
                <a:moveTo>
                  <a:pt x="0" y="1"/>
                </a:moveTo>
                <a:lnTo>
                  <a:pt x="0" y="5847"/>
                </a:lnTo>
                <a:lnTo>
                  <a:pt x="19503" y="5847"/>
                </a:lnTo>
                <a:lnTo>
                  <a:pt x="1950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45"/>
          <p:cNvSpPr/>
          <p:nvPr/>
        </p:nvSpPr>
        <p:spPr>
          <a:xfrm>
            <a:off x="2172024" y="3002644"/>
            <a:ext cx="1243656" cy="240911"/>
          </a:xfrm>
          <a:custGeom>
            <a:rect b="b" l="l" r="r" t="t"/>
            <a:pathLst>
              <a:path extrusionOk="0" h="5847" w="30184">
                <a:moveTo>
                  <a:pt x="1" y="0"/>
                </a:moveTo>
                <a:lnTo>
                  <a:pt x="1" y="5846"/>
                </a:lnTo>
                <a:lnTo>
                  <a:pt x="30183" y="5846"/>
                </a:lnTo>
                <a:lnTo>
                  <a:pt x="3018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45"/>
          <p:cNvSpPr/>
          <p:nvPr/>
        </p:nvSpPr>
        <p:spPr>
          <a:xfrm>
            <a:off x="4667250" y="3002650"/>
            <a:ext cx="4476882" cy="240896"/>
          </a:xfrm>
          <a:custGeom>
            <a:rect b="b" l="l" r="r" t="t"/>
            <a:pathLst>
              <a:path extrusionOk="0" h="5847" w="106491">
                <a:moveTo>
                  <a:pt x="1" y="0"/>
                </a:moveTo>
                <a:lnTo>
                  <a:pt x="1" y="5846"/>
                </a:lnTo>
                <a:lnTo>
                  <a:pt x="106490" y="5846"/>
                </a:lnTo>
                <a:lnTo>
                  <a:pt x="10649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45"/>
          <p:cNvSpPr/>
          <p:nvPr/>
        </p:nvSpPr>
        <p:spPr>
          <a:xfrm>
            <a:off x="4552950" y="1584850"/>
            <a:ext cx="1342466" cy="241405"/>
          </a:xfrm>
          <a:custGeom>
            <a:rect b="b" l="l" r="r" t="t"/>
            <a:pathLst>
              <a:path extrusionOk="0" h="5859" w="146079">
                <a:moveTo>
                  <a:pt x="1" y="1"/>
                </a:moveTo>
                <a:lnTo>
                  <a:pt x="1" y="5858"/>
                </a:lnTo>
                <a:lnTo>
                  <a:pt x="146079" y="5858"/>
                </a:lnTo>
                <a:lnTo>
                  <a:pt x="14607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45"/>
          <p:cNvSpPr txBox="1"/>
          <p:nvPr>
            <p:ph type="ctrTitle"/>
          </p:nvPr>
        </p:nvSpPr>
        <p:spPr>
          <a:xfrm flipH="1">
            <a:off x="2189800" y="1848349"/>
            <a:ext cx="2163900" cy="240900"/>
          </a:xfrm>
          <a:prstGeom prst="rect">
            <a:avLst/>
          </a:prstGeom>
        </p:spPr>
        <p:txBody>
          <a:bodyPr anchorCtr="0" anchor="b" bIns="0" lIns="91425" spcFirstLastPara="1" rIns="91425" wrap="square" tIns="0">
            <a:noAutofit/>
          </a:bodyPr>
          <a:lstStyle>
            <a:lvl1pPr lvl="0" rtl="0">
              <a:spcBef>
                <a:spcPts val="0"/>
              </a:spcBef>
              <a:spcAft>
                <a:spcPts val="0"/>
              </a:spcAft>
              <a:buSzPts val="3500"/>
              <a:buNone/>
              <a:defRPr sz="3500"/>
            </a:lvl1pPr>
            <a:lvl2pPr lvl="1" rtl="0" algn="ctr">
              <a:spcBef>
                <a:spcPts val="0"/>
              </a:spcBef>
              <a:spcAft>
                <a:spcPts val="0"/>
              </a:spcAft>
              <a:buClr>
                <a:srgbClr val="434343"/>
              </a:buClr>
              <a:buSzPts val="3500"/>
              <a:buNone/>
              <a:defRPr b="1" sz="3500">
                <a:solidFill>
                  <a:srgbClr val="434343"/>
                </a:solidFill>
              </a:defRPr>
            </a:lvl2pPr>
            <a:lvl3pPr lvl="2" rtl="0" algn="ctr">
              <a:spcBef>
                <a:spcPts val="0"/>
              </a:spcBef>
              <a:spcAft>
                <a:spcPts val="0"/>
              </a:spcAft>
              <a:buClr>
                <a:srgbClr val="434343"/>
              </a:buClr>
              <a:buSzPts val="3500"/>
              <a:buNone/>
              <a:defRPr b="1" sz="3500">
                <a:solidFill>
                  <a:srgbClr val="434343"/>
                </a:solidFill>
              </a:defRPr>
            </a:lvl3pPr>
            <a:lvl4pPr lvl="3" rtl="0" algn="ctr">
              <a:spcBef>
                <a:spcPts val="0"/>
              </a:spcBef>
              <a:spcAft>
                <a:spcPts val="0"/>
              </a:spcAft>
              <a:buClr>
                <a:srgbClr val="434343"/>
              </a:buClr>
              <a:buSzPts val="3500"/>
              <a:buNone/>
              <a:defRPr b="1" sz="3500">
                <a:solidFill>
                  <a:srgbClr val="434343"/>
                </a:solidFill>
              </a:defRPr>
            </a:lvl4pPr>
            <a:lvl5pPr lvl="4" rtl="0" algn="ctr">
              <a:spcBef>
                <a:spcPts val="0"/>
              </a:spcBef>
              <a:spcAft>
                <a:spcPts val="0"/>
              </a:spcAft>
              <a:buClr>
                <a:srgbClr val="434343"/>
              </a:buClr>
              <a:buSzPts val="3500"/>
              <a:buNone/>
              <a:defRPr b="1" sz="3500">
                <a:solidFill>
                  <a:srgbClr val="434343"/>
                </a:solidFill>
              </a:defRPr>
            </a:lvl5pPr>
            <a:lvl6pPr lvl="5" rtl="0" algn="ctr">
              <a:spcBef>
                <a:spcPts val="0"/>
              </a:spcBef>
              <a:spcAft>
                <a:spcPts val="0"/>
              </a:spcAft>
              <a:buClr>
                <a:srgbClr val="434343"/>
              </a:buClr>
              <a:buSzPts val="3500"/>
              <a:buNone/>
              <a:defRPr b="1" sz="3500">
                <a:solidFill>
                  <a:srgbClr val="434343"/>
                </a:solidFill>
              </a:defRPr>
            </a:lvl6pPr>
            <a:lvl7pPr lvl="6" rtl="0" algn="ctr">
              <a:spcBef>
                <a:spcPts val="0"/>
              </a:spcBef>
              <a:spcAft>
                <a:spcPts val="0"/>
              </a:spcAft>
              <a:buClr>
                <a:srgbClr val="434343"/>
              </a:buClr>
              <a:buSzPts val="3500"/>
              <a:buNone/>
              <a:defRPr b="1" sz="3500">
                <a:solidFill>
                  <a:srgbClr val="434343"/>
                </a:solidFill>
              </a:defRPr>
            </a:lvl7pPr>
            <a:lvl8pPr lvl="7" rtl="0" algn="ctr">
              <a:spcBef>
                <a:spcPts val="0"/>
              </a:spcBef>
              <a:spcAft>
                <a:spcPts val="0"/>
              </a:spcAft>
              <a:buClr>
                <a:srgbClr val="434343"/>
              </a:buClr>
              <a:buSzPts val="3500"/>
              <a:buNone/>
              <a:defRPr b="1" sz="3500">
                <a:solidFill>
                  <a:srgbClr val="434343"/>
                </a:solidFill>
              </a:defRPr>
            </a:lvl8pPr>
            <a:lvl9pPr lvl="8" rtl="0" algn="ctr">
              <a:spcBef>
                <a:spcPts val="0"/>
              </a:spcBef>
              <a:spcAft>
                <a:spcPts val="0"/>
              </a:spcAft>
              <a:buClr>
                <a:srgbClr val="434343"/>
              </a:buClr>
              <a:buSzPts val="3500"/>
              <a:buNone/>
              <a:defRPr b="1" sz="3500">
                <a:solidFill>
                  <a:srgbClr val="434343"/>
                </a:solidFill>
              </a:defRPr>
            </a:lvl9pPr>
          </a:lstStyle>
          <a:p/>
        </p:txBody>
      </p:sp>
      <p:sp>
        <p:nvSpPr>
          <p:cNvPr id="498" name="Google Shape;498;p45"/>
          <p:cNvSpPr txBox="1"/>
          <p:nvPr>
            <p:ph idx="1" type="subTitle"/>
          </p:nvPr>
        </p:nvSpPr>
        <p:spPr>
          <a:xfrm flipH="1">
            <a:off x="2189801" y="2162325"/>
            <a:ext cx="2163900" cy="426600"/>
          </a:xfrm>
          <a:prstGeom prst="rect">
            <a:avLst/>
          </a:prstGeom>
        </p:spPr>
        <p:txBody>
          <a:bodyPr anchorCtr="0" anchor="t" bIns="0" lIns="91425" spcFirstLastPara="1" rIns="91425" wrap="square" tIns="0">
            <a:noAutofit/>
          </a:bodyPr>
          <a:lstStyle>
            <a:lvl1pPr lvl="0" rtl="0">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1pPr>
            <a:lvl2pPr lvl="1" rtl="0" algn="ct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2pPr>
            <a:lvl3pPr lvl="2" rtl="0" algn="ct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3pPr>
            <a:lvl4pPr lvl="3" rtl="0" algn="ct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4pPr>
            <a:lvl5pPr lvl="4" rtl="0" algn="ct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5pPr>
            <a:lvl6pPr lvl="5" rtl="0" algn="ct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6pPr>
            <a:lvl7pPr lvl="6" rtl="0" algn="ct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7pPr>
            <a:lvl8pPr lvl="7" rtl="0" algn="ct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8pPr>
            <a:lvl9pPr lvl="8" rtl="0" algn="ct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9pPr>
          </a:lstStyle>
          <a:p/>
        </p:txBody>
      </p:sp>
      <p:sp>
        <p:nvSpPr>
          <p:cNvPr id="499" name="Google Shape;499;p45"/>
          <p:cNvSpPr txBox="1"/>
          <p:nvPr>
            <p:ph idx="2" type="ctrTitle"/>
          </p:nvPr>
        </p:nvSpPr>
        <p:spPr>
          <a:xfrm flipH="1">
            <a:off x="4811675" y="1848401"/>
            <a:ext cx="2163900" cy="240900"/>
          </a:xfrm>
          <a:prstGeom prst="rect">
            <a:avLst/>
          </a:prstGeom>
        </p:spPr>
        <p:txBody>
          <a:bodyPr anchorCtr="0" anchor="b" bIns="0" lIns="91425" spcFirstLastPara="1" rIns="91425" wrap="square" tIns="0">
            <a:noAutofit/>
          </a:bodyPr>
          <a:lstStyle>
            <a:lvl1pPr lvl="0" rtl="0" algn="r">
              <a:spcBef>
                <a:spcPts val="0"/>
              </a:spcBef>
              <a:spcAft>
                <a:spcPts val="0"/>
              </a:spcAft>
              <a:buSzPts val="3500"/>
              <a:buNone/>
              <a:defRPr sz="3500"/>
            </a:lvl1pPr>
            <a:lvl2pPr lvl="1" rtl="0" algn="r">
              <a:spcBef>
                <a:spcPts val="0"/>
              </a:spcBef>
              <a:spcAft>
                <a:spcPts val="0"/>
              </a:spcAft>
              <a:buClr>
                <a:srgbClr val="434343"/>
              </a:buClr>
              <a:buSzPts val="3500"/>
              <a:buNone/>
              <a:defRPr b="1" sz="3500">
                <a:solidFill>
                  <a:srgbClr val="434343"/>
                </a:solidFill>
              </a:defRPr>
            </a:lvl2pPr>
            <a:lvl3pPr lvl="2" rtl="0" algn="r">
              <a:spcBef>
                <a:spcPts val="0"/>
              </a:spcBef>
              <a:spcAft>
                <a:spcPts val="0"/>
              </a:spcAft>
              <a:buClr>
                <a:srgbClr val="434343"/>
              </a:buClr>
              <a:buSzPts val="3500"/>
              <a:buNone/>
              <a:defRPr b="1" sz="3500">
                <a:solidFill>
                  <a:srgbClr val="434343"/>
                </a:solidFill>
              </a:defRPr>
            </a:lvl3pPr>
            <a:lvl4pPr lvl="3" rtl="0" algn="r">
              <a:spcBef>
                <a:spcPts val="0"/>
              </a:spcBef>
              <a:spcAft>
                <a:spcPts val="0"/>
              </a:spcAft>
              <a:buClr>
                <a:srgbClr val="434343"/>
              </a:buClr>
              <a:buSzPts val="3500"/>
              <a:buNone/>
              <a:defRPr b="1" sz="3500">
                <a:solidFill>
                  <a:srgbClr val="434343"/>
                </a:solidFill>
              </a:defRPr>
            </a:lvl4pPr>
            <a:lvl5pPr lvl="4" rtl="0" algn="r">
              <a:spcBef>
                <a:spcPts val="0"/>
              </a:spcBef>
              <a:spcAft>
                <a:spcPts val="0"/>
              </a:spcAft>
              <a:buClr>
                <a:srgbClr val="434343"/>
              </a:buClr>
              <a:buSzPts val="3500"/>
              <a:buNone/>
              <a:defRPr b="1" sz="3500">
                <a:solidFill>
                  <a:srgbClr val="434343"/>
                </a:solidFill>
              </a:defRPr>
            </a:lvl5pPr>
            <a:lvl6pPr lvl="5" rtl="0" algn="r">
              <a:spcBef>
                <a:spcPts val="0"/>
              </a:spcBef>
              <a:spcAft>
                <a:spcPts val="0"/>
              </a:spcAft>
              <a:buClr>
                <a:srgbClr val="434343"/>
              </a:buClr>
              <a:buSzPts val="3500"/>
              <a:buNone/>
              <a:defRPr b="1" sz="3500">
                <a:solidFill>
                  <a:srgbClr val="434343"/>
                </a:solidFill>
              </a:defRPr>
            </a:lvl6pPr>
            <a:lvl7pPr lvl="6" rtl="0" algn="r">
              <a:spcBef>
                <a:spcPts val="0"/>
              </a:spcBef>
              <a:spcAft>
                <a:spcPts val="0"/>
              </a:spcAft>
              <a:buClr>
                <a:srgbClr val="434343"/>
              </a:buClr>
              <a:buSzPts val="3500"/>
              <a:buNone/>
              <a:defRPr b="1" sz="3500">
                <a:solidFill>
                  <a:srgbClr val="434343"/>
                </a:solidFill>
              </a:defRPr>
            </a:lvl7pPr>
            <a:lvl8pPr lvl="7" rtl="0" algn="r">
              <a:spcBef>
                <a:spcPts val="0"/>
              </a:spcBef>
              <a:spcAft>
                <a:spcPts val="0"/>
              </a:spcAft>
              <a:buClr>
                <a:srgbClr val="434343"/>
              </a:buClr>
              <a:buSzPts val="3500"/>
              <a:buNone/>
              <a:defRPr b="1" sz="3500">
                <a:solidFill>
                  <a:srgbClr val="434343"/>
                </a:solidFill>
              </a:defRPr>
            </a:lvl8pPr>
            <a:lvl9pPr lvl="8" rtl="0" algn="r">
              <a:spcBef>
                <a:spcPts val="0"/>
              </a:spcBef>
              <a:spcAft>
                <a:spcPts val="0"/>
              </a:spcAft>
              <a:buClr>
                <a:srgbClr val="434343"/>
              </a:buClr>
              <a:buSzPts val="3500"/>
              <a:buNone/>
              <a:defRPr b="1" sz="3500">
                <a:solidFill>
                  <a:srgbClr val="434343"/>
                </a:solidFill>
              </a:defRPr>
            </a:lvl9pPr>
          </a:lstStyle>
          <a:p/>
        </p:txBody>
      </p:sp>
      <p:sp>
        <p:nvSpPr>
          <p:cNvPr id="500" name="Google Shape;500;p45"/>
          <p:cNvSpPr txBox="1"/>
          <p:nvPr>
            <p:ph idx="3" type="subTitle"/>
          </p:nvPr>
        </p:nvSpPr>
        <p:spPr>
          <a:xfrm flipH="1">
            <a:off x="4811675" y="2163531"/>
            <a:ext cx="2163900" cy="426600"/>
          </a:xfrm>
          <a:prstGeom prst="rect">
            <a:avLst/>
          </a:prstGeom>
        </p:spPr>
        <p:txBody>
          <a:bodyPr anchorCtr="0" anchor="t" bIns="0" lIns="91425" spcFirstLastPara="1" rIns="91425" wrap="square" tIns="0">
            <a:noAutofit/>
          </a:bodyPr>
          <a:lstStyle>
            <a:lvl1pPr lvl="0" rtl="0" algn="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1pPr>
            <a:lvl2pPr lvl="1" rtl="0" algn="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2pPr>
            <a:lvl3pPr lvl="2" rtl="0" algn="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3pPr>
            <a:lvl4pPr lvl="3" rtl="0" algn="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4pPr>
            <a:lvl5pPr lvl="4" rtl="0" algn="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5pPr>
            <a:lvl6pPr lvl="5" rtl="0" algn="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6pPr>
            <a:lvl7pPr lvl="6" rtl="0" algn="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7pPr>
            <a:lvl8pPr lvl="7" rtl="0" algn="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8pPr>
            <a:lvl9pPr lvl="8" rtl="0" algn="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9pPr>
          </a:lstStyle>
          <a:p/>
        </p:txBody>
      </p:sp>
      <p:sp>
        <p:nvSpPr>
          <p:cNvPr id="501" name="Google Shape;501;p45"/>
          <p:cNvSpPr txBox="1"/>
          <p:nvPr>
            <p:ph idx="4" type="ctrTitle"/>
          </p:nvPr>
        </p:nvSpPr>
        <p:spPr>
          <a:xfrm flipH="1">
            <a:off x="2189796" y="3103412"/>
            <a:ext cx="21639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200"/>
            </a:lvl1pPr>
            <a:lvl2pPr lvl="1" rtl="0" algn="ctr">
              <a:spcBef>
                <a:spcPts val="0"/>
              </a:spcBef>
              <a:spcAft>
                <a:spcPts val="0"/>
              </a:spcAft>
              <a:buClr>
                <a:srgbClr val="434343"/>
              </a:buClr>
              <a:buSzPts val="1800"/>
              <a:buNone/>
              <a:defRPr sz="1800">
                <a:solidFill>
                  <a:srgbClr val="434343"/>
                </a:solidFill>
              </a:defRPr>
            </a:lvl2pPr>
            <a:lvl3pPr lvl="2" rtl="0" algn="ctr">
              <a:spcBef>
                <a:spcPts val="0"/>
              </a:spcBef>
              <a:spcAft>
                <a:spcPts val="0"/>
              </a:spcAft>
              <a:buClr>
                <a:srgbClr val="434343"/>
              </a:buClr>
              <a:buSzPts val="1800"/>
              <a:buNone/>
              <a:defRPr sz="1800">
                <a:solidFill>
                  <a:srgbClr val="434343"/>
                </a:solidFill>
              </a:defRPr>
            </a:lvl3pPr>
            <a:lvl4pPr lvl="3" rtl="0" algn="ctr">
              <a:spcBef>
                <a:spcPts val="0"/>
              </a:spcBef>
              <a:spcAft>
                <a:spcPts val="0"/>
              </a:spcAft>
              <a:buClr>
                <a:srgbClr val="434343"/>
              </a:buClr>
              <a:buSzPts val="1800"/>
              <a:buNone/>
              <a:defRPr sz="1800">
                <a:solidFill>
                  <a:srgbClr val="434343"/>
                </a:solidFill>
              </a:defRPr>
            </a:lvl4pPr>
            <a:lvl5pPr lvl="4" rtl="0" algn="ctr">
              <a:spcBef>
                <a:spcPts val="0"/>
              </a:spcBef>
              <a:spcAft>
                <a:spcPts val="0"/>
              </a:spcAft>
              <a:buClr>
                <a:srgbClr val="434343"/>
              </a:buClr>
              <a:buSzPts val="1800"/>
              <a:buNone/>
              <a:defRPr sz="1800">
                <a:solidFill>
                  <a:srgbClr val="434343"/>
                </a:solidFill>
              </a:defRPr>
            </a:lvl5pPr>
            <a:lvl6pPr lvl="5" rtl="0" algn="ctr">
              <a:spcBef>
                <a:spcPts val="0"/>
              </a:spcBef>
              <a:spcAft>
                <a:spcPts val="0"/>
              </a:spcAft>
              <a:buClr>
                <a:srgbClr val="434343"/>
              </a:buClr>
              <a:buSzPts val="1800"/>
              <a:buNone/>
              <a:defRPr sz="1800">
                <a:solidFill>
                  <a:srgbClr val="434343"/>
                </a:solidFill>
              </a:defRPr>
            </a:lvl6pPr>
            <a:lvl7pPr lvl="6" rtl="0" algn="ctr">
              <a:spcBef>
                <a:spcPts val="0"/>
              </a:spcBef>
              <a:spcAft>
                <a:spcPts val="0"/>
              </a:spcAft>
              <a:buClr>
                <a:srgbClr val="434343"/>
              </a:buClr>
              <a:buSzPts val="1800"/>
              <a:buNone/>
              <a:defRPr sz="1800">
                <a:solidFill>
                  <a:srgbClr val="434343"/>
                </a:solidFill>
              </a:defRPr>
            </a:lvl7pPr>
            <a:lvl8pPr lvl="7" rtl="0" algn="ctr">
              <a:spcBef>
                <a:spcPts val="0"/>
              </a:spcBef>
              <a:spcAft>
                <a:spcPts val="0"/>
              </a:spcAft>
              <a:buClr>
                <a:srgbClr val="434343"/>
              </a:buClr>
              <a:buSzPts val="1800"/>
              <a:buNone/>
              <a:defRPr sz="1800">
                <a:solidFill>
                  <a:srgbClr val="434343"/>
                </a:solidFill>
              </a:defRPr>
            </a:lvl8pPr>
            <a:lvl9pPr lvl="8" rtl="0" algn="ctr">
              <a:spcBef>
                <a:spcPts val="0"/>
              </a:spcBef>
              <a:spcAft>
                <a:spcPts val="0"/>
              </a:spcAft>
              <a:buClr>
                <a:srgbClr val="434343"/>
              </a:buClr>
              <a:buSzPts val="1800"/>
              <a:buNone/>
              <a:defRPr sz="1800">
                <a:solidFill>
                  <a:srgbClr val="434343"/>
                </a:solidFill>
              </a:defRPr>
            </a:lvl9pPr>
          </a:lstStyle>
          <a:p/>
        </p:txBody>
      </p:sp>
      <p:sp>
        <p:nvSpPr>
          <p:cNvPr id="502" name="Google Shape;502;p45"/>
          <p:cNvSpPr txBox="1"/>
          <p:nvPr>
            <p:ph idx="5" type="title"/>
          </p:nvPr>
        </p:nvSpPr>
        <p:spPr>
          <a:xfrm>
            <a:off x="1278000" y="342000"/>
            <a:ext cx="6588000" cy="6690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3000">
                <a:solidFill>
                  <a:schemeClr val="dk2"/>
                </a:solidFill>
              </a:defRPr>
            </a:lvl1pPr>
            <a:lvl2pPr lvl="1" rtl="0" algn="ctr">
              <a:spcBef>
                <a:spcPts val="0"/>
              </a:spcBef>
              <a:spcAft>
                <a:spcPts val="0"/>
              </a:spcAft>
              <a:buNone/>
              <a:defRPr sz="3000">
                <a:solidFill>
                  <a:schemeClr val="dk2"/>
                </a:solidFill>
              </a:defRPr>
            </a:lvl2pPr>
            <a:lvl3pPr lvl="2" rtl="0" algn="ctr">
              <a:spcBef>
                <a:spcPts val="0"/>
              </a:spcBef>
              <a:spcAft>
                <a:spcPts val="0"/>
              </a:spcAft>
              <a:buNone/>
              <a:defRPr sz="3000">
                <a:solidFill>
                  <a:schemeClr val="dk2"/>
                </a:solidFill>
              </a:defRPr>
            </a:lvl3pPr>
            <a:lvl4pPr lvl="3" rtl="0" algn="ctr">
              <a:spcBef>
                <a:spcPts val="0"/>
              </a:spcBef>
              <a:spcAft>
                <a:spcPts val="0"/>
              </a:spcAft>
              <a:buNone/>
              <a:defRPr sz="3000">
                <a:solidFill>
                  <a:schemeClr val="dk2"/>
                </a:solidFill>
              </a:defRPr>
            </a:lvl4pPr>
            <a:lvl5pPr lvl="4" rtl="0" algn="ctr">
              <a:spcBef>
                <a:spcPts val="0"/>
              </a:spcBef>
              <a:spcAft>
                <a:spcPts val="0"/>
              </a:spcAft>
              <a:buNone/>
              <a:defRPr sz="3000">
                <a:solidFill>
                  <a:schemeClr val="dk2"/>
                </a:solidFill>
              </a:defRPr>
            </a:lvl5pPr>
            <a:lvl6pPr lvl="5" rtl="0" algn="ctr">
              <a:spcBef>
                <a:spcPts val="0"/>
              </a:spcBef>
              <a:spcAft>
                <a:spcPts val="0"/>
              </a:spcAft>
              <a:buNone/>
              <a:defRPr sz="3000">
                <a:solidFill>
                  <a:schemeClr val="dk2"/>
                </a:solidFill>
              </a:defRPr>
            </a:lvl6pPr>
            <a:lvl7pPr lvl="6" rtl="0" algn="ctr">
              <a:spcBef>
                <a:spcPts val="0"/>
              </a:spcBef>
              <a:spcAft>
                <a:spcPts val="0"/>
              </a:spcAft>
              <a:buNone/>
              <a:defRPr sz="3000">
                <a:solidFill>
                  <a:schemeClr val="dk2"/>
                </a:solidFill>
              </a:defRPr>
            </a:lvl7pPr>
            <a:lvl8pPr lvl="7" rtl="0" algn="ctr">
              <a:spcBef>
                <a:spcPts val="0"/>
              </a:spcBef>
              <a:spcAft>
                <a:spcPts val="0"/>
              </a:spcAft>
              <a:buNone/>
              <a:defRPr sz="3000">
                <a:solidFill>
                  <a:schemeClr val="dk2"/>
                </a:solidFill>
              </a:defRPr>
            </a:lvl8pPr>
            <a:lvl9pPr lvl="8" rtl="0" algn="ctr">
              <a:spcBef>
                <a:spcPts val="0"/>
              </a:spcBef>
              <a:spcAft>
                <a:spcPts val="0"/>
              </a:spcAft>
              <a:buNone/>
              <a:defRPr sz="3000">
                <a:solidFill>
                  <a:schemeClr val="dk2"/>
                </a:solidFill>
              </a:defRPr>
            </a:lvl9pPr>
          </a:lstStyle>
          <a:p/>
        </p:txBody>
      </p:sp>
      <p:sp>
        <p:nvSpPr>
          <p:cNvPr id="503" name="Google Shape;503;p45"/>
          <p:cNvSpPr txBox="1"/>
          <p:nvPr>
            <p:ph idx="6" type="ctrTitle"/>
          </p:nvPr>
        </p:nvSpPr>
        <p:spPr>
          <a:xfrm flipH="1">
            <a:off x="2189800" y="3258286"/>
            <a:ext cx="2163900" cy="240900"/>
          </a:xfrm>
          <a:prstGeom prst="rect">
            <a:avLst/>
          </a:prstGeom>
        </p:spPr>
        <p:txBody>
          <a:bodyPr anchorCtr="0" anchor="b" bIns="0" lIns="91425" spcFirstLastPara="1" rIns="91425" wrap="square" tIns="0">
            <a:noAutofit/>
          </a:bodyPr>
          <a:lstStyle>
            <a:lvl1pPr lvl="0" rtl="0">
              <a:spcBef>
                <a:spcPts val="0"/>
              </a:spcBef>
              <a:spcAft>
                <a:spcPts val="0"/>
              </a:spcAft>
              <a:buSzPts val="3500"/>
              <a:buNone/>
              <a:defRPr sz="3500"/>
            </a:lvl1pPr>
            <a:lvl2pPr lvl="1" rtl="0" algn="ctr">
              <a:spcBef>
                <a:spcPts val="0"/>
              </a:spcBef>
              <a:spcAft>
                <a:spcPts val="0"/>
              </a:spcAft>
              <a:buClr>
                <a:srgbClr val="434343"/>
              </a:buClr>
              <a:buSzPts val="3500"/>
              <a:buNone/>
              <a:defRPr b="1" sz="3500">
                <a:solidFill>
                  <a:srgbClr val="434343"/>
                </a:solidFill>
              </a:defRPr>
            </a:lvl2pPr>
            <a:lvl3pPr lvl="2" rtl="0" algn="ctr">
              <a:spcBef>
                <a:spcPts val="0"/>
              </a:spcBef>
              <a:spcAft>
                <a:spcPts val="0"/>
              </a:spcAft>
              <a:buClr>
                <a:srgbClr val="434343"/>
              </a:buClr>
              <a:buSzPts val="3500"/>
              <a:buNone/>
              <a:defRPr b="1" sz="3500">
                <a:solidFill>
                  <a:srgbClr val="434343"/>
                </a:solidFill>
              </a:defRPr>
            </a:lvl3pPr>
            <a:lvl4pPr lvl="3" rtl="0" algn="ctr">
              <a:spcBef>
                <a:spcPts val="0"/>
              </a:spcBef>
              <a:spcAft>
                <a:spcPts val="0"/>
              </a:spcAft>
              <a:buClr>
                <a:srgbClr val="434343"/>
              </a:buClr>
              <a:buSzPts val="3500"/>
              <a:buNone/>
              <a:defRPr b="1" sz="3500">
                <a:solidFill>
                  <a:srgbClr val="434343"/>
                </a:solidFill>
              </a:defRPr>
            </a:lvl4pPr>
            <a:lvl5pPr lvl="4" rtl="0" algn="ctr">
              <a:spcBef>
                <a:spcPts val="0"/>
              </a:spcBef>
              <a:spcAft>
                <a:spcPts val="0"/>
              </a:spcAft>
              <a:buClr>
                <a:srgbClr val="434343"/>
              </a:buClr>
              <a:buSzPts val="3500"/>
              <a:buNone/>
              <a:defRPr b="1" sz="3500">
                <a:solidFill>
                  <a:srgbClr val="434343"/>
                </a:solidFill>
              </a:defRPr>
            </a:lvl5pPr>
            <a:lvl6pPr lvl="5" rtl="0" algn="ctr">
              <a:spcBef>
                <a:spcPts val="0"/>
              </a:spcBef>
              <a:spcAft>
                <a:spcPts val="0"/>
              </a:spcAft>
              <a:buClr>
                <a:srgbClr val="434343"/>
              </a:buClr>
              <a:buSzPts val="3500"/>
              <a:buNone/>
              <a:defRPr b="1" sz="3500">
                <a:solidFill>
                  <a:srgbClr val="434343"/>
                </a:solidFill>
              </a:defRPr>
            </a:lvl6pPr>
            <a:lvl7pPr lvl="6" rtl="0" algn="ctr">
              <a:spcBef>
                <a:spcPts val="0"/>
              </a:spcBef>
              <a:spcAft>
                <a:spcPts val="0"/>
              </a:spcAft>
              <a:buClr>
                <a:srgbClr val="434343"/>
              </a:buClr>
              <a:buSzPts val="3500"/>
              <a:buNone/>
              <a:defRPr b="1" sz="3500">
                <a:solidFill>
                  <a:srgbClr val="434343"/>
                </a:solidFill>
              </a:defRPr>
            </a:lvl7pPr>
            <a:lvl8pPr lvl="7" rtl="0" algn="ctr">
              <a:spcBef>
                <a:spcPts val="0"/>
              </a:spcBef>
              <a:spcAft>
                <a:spcPts val="0"/>
              </a:spcAft>
              <a:buClr>
                <a:srgbClr val="434343"/>
              </a:buClr>
              <a:buSzPts val="3500"/>
              <a:buNone/>
              <a:defRPr b="1" sz="3500">
                <a:solidFill>
                  <a:srgbClr val="434343"/>
                </a:solidFill>
              </a:defRPr>
            </a:lvl8pPr>
            <a:lvl9pPr lvl="8" rtl="0" algn="ctr">
              <a:spcBef>
                <a:spcPts val="0"/>
              </a:spcBef>
              <a:spcAft>
                <a:spcPts val="0"/>
              </a:spcAft>
              <a:buClr>
                <a:srgbClr val="434343"/>
              </a:buClr>
              <a:buSzPts val="3500"/>
              <a:buNone/>
              <a:defRPr b="1" sz="3500">
                <a:solidFill>
                  <a:srgbClr val="434343"/>
                </a:solidFill>
              </a:defRPr>
            </a:lvl9pPr>
          </a:lstStyle>
          <a:p/>
        </p:txBody>
      </p:sp>
      <p:sp>
        <p:nvSpPr>
          <p:cNvPr id="504" name="Google Shape;504;p45"/>
          <p:cNvSpPr txBox="1"/>
          <p:nvPr>
            <p:ph idx="7" type="subTitle"/>
          </p:nvPr>
        </p:nvSpPr>
        <p:spPr>
          <a:xfrm flipH="1">
            <a:off x="2189801" y="3572262"/>
            <a:ext cx="2163900" cy="426600"/>
          </a:xfrm>
          <a:prstGeom prst="rect">
            <a:avLst/>
          </a:prstGeom>
        </p:spPr>
        <p:txBody>
          <a:bodyPr anchorCtr="0" anchor="t" bIns="0" lIns="91425" spcFirstLastPara="1" rIns="91425" wrap="square" tIns="0">
            <a:noAutofit/>
          </a:bodyPr>
          <a:lstStyle>
            <a:lvl1pPr lvl="0" rtl="0">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1pPr>
            <a:lvl2pPr lvl="1" rtl="0" algn="ct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2pPr>
            <a:lvl3pPr lvl="2" rtl="0" algn="ct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3pPr>
            <a:lvl4pPr lvl="3" rtl="0" algn="ct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4pPr>
            <a:lvl5pPr lvl="4" rtl="0" algn="ct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5pPr>
            <a:lvl6pPr lvl="5" rtl="0" algn="ct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6pPr>
            <a:lvl7pPr lvl="6" rtl="0" algn="ct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7pPr>
            <a:lvl8pPr lvl="7" rtl="0" algn="ct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8pPr>
            <a:lvl9pPr lvl="8" rtl="0" algn="ct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9pPr>
          </a:lstStyle>
          <a:p/>
        </p:txBody>
      </p:sp>
      <p:sp>
        <p:nvSpPr>
          <p:cNvPr id="505" name="Google Shape;505;p45"/>
          <p:cNvSpPr txBox="1"/>
          <p:nvPr>
            <p:ph idx="8" type="ctrTitle"/>
          </p:nvPr>
        </p:nvSpPr>
        <p:spPr>
          <a:xfrm flipH="1">
            <a:off x="4811675" y="3258338"/>
            <a:ext cx="2163900" cy="240900"/>
          </a:xfrm>
          <a:prstGeom prst="rect">
            <a:avLst/>
          </a:prstGeom>
        </p:spPr>
        <p:txBody>
          <a:bodyPr anchorCtr="0" anchor="b" bIns="0" lIns="91425" spcFirstLastPara="1" rIns="91425" wrap="square" tIns="0">
            <a:noAutofit/>
          </a:bodyPr>
          <a:lstStyle>
            <a:lvl1pPr lvl="0" rtl="0" algn="r">
              <a:spcBef>
                <a:spcPts val="0"/>
              </a:spcBef>
              <a:spcAft>
                <a:spcPts val="0"/>
              </a:spcAft>
              <a:buSzPts val="3500"/>
              <a:buNone/>
              <a:defRPr sz="3500"/>
            </a:lvl1pPr>
            <a:lvl2pPr lvl="1" rtl="0" algn="r">
              <a:spcBef>
                <a:spcPts val="0"/>
              </a:spcBef>
              <a:spcAft>
                <a:spcPts val="0"/>
              </a:spcAft>
              <a:buClr>
                <a:srgbClr val="434343"/>
              </a:buClr>
              <a:buSzPts val="3500"/>
              <a:buNone/>
              <a:defRPr b="1" sz="3500">
                <a:solidFill>
                  <a:srgbClr val="434343"/>
                </a:solidFill>
              </a:defRPr>
            </a:lvl2pPr>
            <a:lvl3pPr lvl="2" rtl="0" algn="r">
              <a:spcBef>
                <a:spcPts val="0"/>
              </a:spcBef>
              <a:spcAft>
                <a:spcPts val="0"/>
              </a:spcAft>
              <a:buClr>
                <a:srgbClr val="434343"/>
              </a:buClr>
              <a:buSzPts val="3500"/>
              <a:buNone/>
              <a:defRPr b="1" sz="3500">
                <a:solidFill>
                  <a:srgbClr val="434343"/>
                </a:solidFill>
              </a:defRPr>
            </a:lvl3pPr>
            <a:lvl4pPr lvl="3" rtl="0" algn="r">
              <a:spcBef>
                <a:spcPts val="0"/>
              </a:spcBef>
              <a:spcAft>
                <a:spcPts val="0"/>
              </a:spcAft>
              <a:buClr>
                <a:srgbClr val="434343"/>
              </a:buClr>
              <a:buSzPts val="3500"/>
              <a:buNone/>
              <a:defRPr b="1" sz="3500">
                <a:solidFill>
                  <a:srgbClr val="434343"/>
                </a:solidFill>
              </a:defRPr>
            </a:lvl4pPr>
            <a:lvl5pPr lvl="4" rtl="0" algn="r">
              <a:spcBef>
                <a:spcPts val="0"/>
              </a:spcBef>
              <a:spcAft>
                <a:spcPts val="0"/>
              </a:spcAft>
              <a:buClr>
                <a:srgbClr val="434343"/>
              </a:buClr>
              <a:buSzPts val="3500"/>
              <a:buNone/>
              <a:defRPr b="1" sz="3500">
                <a:solidFill>
                  <a:srgbClr val="434343"/>
                </a:solidFill>
              </a:defRPr>
            </a:lvl5pPr>
            <a:lvl6pPr lvl="5" rtl="0" algn="r">
              <a:spcBef>
                <a:spcPts val="0"/>
              </a:spcBef>
              <a:spcAft>
                <a:spcPts val="0"/>
              </a:spcAft>
              <a:buClr>
                <a:srgbClr val="434343"/>
              </a:buClr>
              <a:buSzPts val="3500"/>
              <a:buNone/>
              <a:defRPr b="1" sz="3500">
                <a:solidFill>
                  <a:srgbClr val="434343"/>
                </a:solidFill>
              </a:defRPr>
            </a:lvl6pPr>
            <a:lvl7pPr lvl="6" rtl="0" algn="r">
              <a:spcBef>
                <a:spcPts val="0"/>
              </a:spcBef>
              <a:spcAft>
                <a:spcPts val="0"/>
              </a:spcAft>
              <a:buClr>
                <a:srgbClr val="434343"/>
              </a:buClr>
              <a:buSzPts val="3500"/>
              <a:buNone/>
              <a:defRPr b="1" sz="3500">
                <a:solidFill>
                  <a:srgbClr val="434343"/>
                </a:solidFill>
              </a:defRPr>
            </a:lvl7pPr>
            <a:lvl8pPr lvl="7" rtl="0" algn="r">
              <a:spcBef>
                <a:spcPts val="0"/>
              </a:spcBef>
              <a:spcAft>
                <a:spcPts val="0"/>
              </a:spcAft>
              <a:buClr>
                <a:srgbClr val="434343"/>
              </a:buClr>
              <a:buSzPts val="3500"/>
              <a:buNone/>
              <a:defRPr b="1" sz="3500">
                <a:solidFill>
                  <a:srgbClr val="434343"/>
                </a:solidFill>
              </a:defRPr>
            </a:lvl8pPr>
            <a:lvl9pPr lvl="8" rtl="0" algn="r">
              <a:spcBef>
                <a:spcPts val="0"/>
              </a:spcBef>
              <a:spcAft>
                <a:spcPts val="0"/>
              </a:spcAft>
              <a:buClr>
                <a:srgbClr val="434343"/>
              </a:buClr>
              <a:buSzPts val="3500"/>
              <a:buNone/>
              <a:defRPr b="1" sz="3500">
                <a:solidFill>
                  <a:srgbClr val="434343"/>
                </a:solidFill>
              </a:defRPr>
            </a:lvl9pPr>
          </a:lstStyle>
          <a:p/>
        </p:txBody>
      </p:sp>
      <p:sp>
        <p:nvSpPr>
          <p:cNvPr id="506" name="Google Shape;506;p45"/>
          <p:cNvSpPr txBox="1"/>
          <p:nvPr>
            <p:ph idx="9" type="subTitle"/>
          </p:nvPr>
        </p:nvSpPr>
        <p:spPr>
          <a:xfrm flipH="1">
            <a:off x="4811675" y="3573468"/>
            <a:ext cx="2163900" cy="426600"/>
          </a:xfrm>
          <a:prstGeom prst="rect">
            <a:avLst/>
          </a:prstGeom>
        </p:spPr>
        <p:txBody>
          <a:bodyPr anchorCtr="0" anchor="t" bIns="0" lIns="91425" spcFirstLastPara="1" rIns="91425" wrap="square" tIns="0">
            <a:noAutofit/>
          </a:bodyPr>
          <a:lstStyle>
            <a:lvl1pPr lvl="0" rtl="0" algn="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1pPr>
            <a:lvl2pPr lvl="1" rtl="0" algn="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2pPr>
            <a:lvl3pPr lvl="2" rtl="0" algn="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3pPr>
            <a:lvl4pPr lvl="3" rtl="0" algn="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4pPr>
            <a:lvl5pPr lvl="4" rtl="0" algn="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5pPr>
            <a:lvl6pPr lvl="5" rtl="0" algn="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6pPr>
            <a:lvl7pPr lvl="6" rtl="0" algn="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7pPr>
            <a:lvl8pPr lvl="7" rtl="0" algn="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8pPr>
            <a:lvl9pPr lvl="8" rtl="0" algn="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Four Columns">
  <p:cSld name="CUSTOM_6">
    <p:spTree>
      <p:nvGrpSpPr>
        <p:cNvPr id="507" name="Shape 507"/>
        <p:cNvGrpSpPr/>
        <p:nvPr/>
      </p:nvGrpSpPr>
      <p:grpSpPr>
        <a:xfrm>
          <a:off x="0" y="0"/>
          <a:ext cx="0" cy="0"/>
          <a:chOff x="0" y="0"/>
          <a:chExt cx="0" cy="0"/>
        </a:xfrm>
      </p:grpSpPr>
      <p:sp>
        <p:nvSpPr>
          <p:cNvPr id="508" name="Google Shape;508;p46"/>
          <p:cNvSpPr txBox="1"/>
          <p:nvPr>
            <p:ph type="ctrTitle"/>
          </p:nvPr>
        </p:nvSpPr>
        <p:spPr>
          <a:xfrm flipH="1">
            <a:off x="2266008" y="1775350"/>
            <a:ext cx="2163900" cy="356700"/>
          </a:xfrm>
          <a:prstGeom prst="rect">
            <a:avLst/>
          </a:prstGeom>
        </p:spPr>
        <p:txBody>
          <a:bodyPr anchorCtr="0" anchor="b" bIns="0" lIns="91425" spcFirstLastPara="1" rIns="91425" wrap="square" tIns="0">
            <a:noAutofit/>
          </a:bodyPr>
          <a:lstStyle>
            <a:lvl1pPr lvl="0" rtl="0">
              <a:spcBef>
                <a:spcPts val="0"/>
              </a:spcBef>
              <a:spcAft>
                <a:spcPts val="0"/>
              </a:spcAft>
              <a:buSzPts val="2400"/>
              <a:buNone/>
              <a:defRPr sz="2200"/>
            </a:lvl1pPr>
            <a:lvl2pPr lvl="1" rtl="0" algn="ctr">
              <a:spcBef>
                <a:spcPts val="0"/>
              </a:spcBef>
              <a:spcAft>
                <a:spcPts val="0"/>
              </a:spcAft>
              <a:buClr>
                <a:schemeClr val="lt1"/>
              </a:buClr>
              <a:buSzPts val="1800"/>
              <a:buNone/>
              <a:defRPr sz="1800">
                <a:solidFill>
                  <a:schemeClr val="lt1"/>
                </a:solidFill>
              </a:defRPr>
            </a:lvl2pPr>
            <a:lvl3pPr lvl="2" rtl="0" algn="ctr">
              <a:spcBef>
                <a:spcPts val="0"/>
              </a:spcBef>
              <a:spcAft>
                <a:spcPts val="0"/>
              </a:spcAft>
              <a:buClr>
                <a:schemeClr val="lt1"/>
              </a:buClr>
              <a:buSzPts val="1800"/>
              <a:buNone/>
              <a:defRPr sz="1800">
                <a:solidFill>
                  <a:schemeClr val="lt1"/>
                </a:solidFill>
              </a:defRPr>
            </a:lvl3pPr>
            <a:lvl4pPr lvl="3" rtl="0" algn="ctr">
              <a:spcBef>
                <a:spcPts val="0"/>
              </a:spcBef>
              <a:spcAft>
                <a:spcPts val="0"/>
              </a:spcAft>
              <a:buClr>
                <a:schemeClr val="lt1"/>
              </a:buClr>
              <a:buSzPts val="1800"/>
              <a:buNone/>
              <a:defRPr sz="1800">
                <a:solidFill>
                  <a:schemeClr val="lt1"/>
                </a:solidFill>
              </a:defRPr>
            </a:lvl4pPr>
            <a:lvl5pPr lvl="4" rtl="0" algn="ctr">
              <a:spcBef>
                <a:spcPts val="0"/>
              </a:spcBef>
              <a:spcAft>
                <a:spcPts val="0"/>
              </a:spcAft>
              <a:buClr>
                <a:schemeClr val="lt1"/>
              </a:buClr>
              <a:buSzPts val="1800"/>
              <a:buNone/>
              <a:defRPr sz="1800">
                <a:solidFill>
                  <a:schemeClr val="lt1"/>
                </a:solidFill>
              </a:defRPr>
            </a:lvl5pPr>
            <a:lvl6pPr lvl="5" rtl="0" algn="ctr">
              <a:spcBef>
                <a:spcPts val="0"/>
              </a:spcBef>
              <a:spcAft>
                <a:spcPts val="0"/>
              </a:spcAft>
              <a:buClr>
                <a:schemeClr val="lt1"/>
              </a:buClr>
              <a:buSzPts val="1800"/>
              <a:buNone/>
              <a:defRPr sz="1800">
                <a:solidFill>
                  <a:schemeClr val="lt1"/>
                </a:solidFill>
              </a:defRPr>
            </a:lvl6pPr>
            <a:lvl7pPr lvl="6" rtl="0" algn="ctr">
              <a:spcBef>
                <a:spcPts val="0"/>
              </a:spcBef>
              <a:spcAft>
                <a:spcPts val="0"/>
              </a:spcAft>
              <a:buClr>
                <a:schemeClr val="lt1"/>
              </a:buClr>
              <a:buSzPts val="1800"/>
              <a:buNone/>
              <a:defRPr sz="1800">
                <a:solidFill>
                  <a:schemeClr val="lt1"/>
                </a:solidFill>
              </a:defRPr>
            </a:lvl7pPr>
            <a:lvl8pPr lvl="7" rtl="0" algn="ctr">
              <a:spcBef>
                <a:spcPts val="0"/>
              </a:spcBef>
              <a:spcAft>
                <a:spcPts val="0"/>
              </a:spcAft>
              <a:buClr>
                <a:schemeClr val="lt1"/>
              </a:buClr>
              <a:buSzPts val="1800"/>
              <a:buNone/>
              <a:defRPr sz="1800">
                <a:solidFill>
                  <a:schemeClr val="lt1"/>
                </a:solidFill>
              </a:defRPr>
            </a:lvl8pPr>
            <a:lvl9pPr lvl="8" rtl="0" algn="ctr">
              <a:spcBef>
                <a:spcPts val="0"/>
              </a:spcBef>
              <a:spcAft>
                <a:spcPts val="0"/>
              </a:spcAft>
              <a:buClr>
                <a:schemeClr val="lt1"/>
              </a:buClr>
              <a:buSzPts val="1800"/>
              <a:buNone/>
              <a:defRPr sz="1800">
                <a:solidFill>
                  <a:schemeClr val="lt1"/>
                </a:solidFill>
              </a:defRPr>
            </a:lvl9pPr>
          </a:lstStyle>
          <a:p/>
        </p:txBody>
      </p:sp>
      <p:sp>
        <p:nvSpPr>
          <p:cNvPr id="509" name="Google Shape;509;p46"/>
          <p:cNvSpPr txBox="1"/>
          <p:nvPr>
            <p:ph idx="2" type="ctrTitle"/>
          </p:nvPr>
        </p:nvSpPr>
        <p:spPr>
          <a:xfrm flipH="1">
            <a:off x="4714188" y="1775427"/>
            <a:ext cx="2163900" cy="356700"/>
          </a:xfrm>
          <a:prstGeom prst="rect">
            <a:avLst/>
          </a:prstGeom>
        </p:spPr>
        <p:txBody>
          <a:bodyPr anchorCtr="0" anchor="b" bIns="0" lIns="91425" spcFirstLastPara="1" rIns="91425" wrap="square" tIns="0">
            <a:noAutofit/>
          </a:bodyPr>
          <a:lstStyle>
            <a:lvl1pPr lvl="0" rtl="0" algn="r">
              <a:spcBef>
                <a:spcPts val="0"/>
              </a:spcBef>
              <a:spcAft>
                <a:spcPts val="0"/>
              </a:spcAft>
              <a:buSzPts val="2400"/>
              <a:buNone/>
              <a:defRPr sz="2200"/>
            </a:lvl1pPr>
            <a:lvl2pPr lvl="1" rtl="0" algn="ctr">
              <a:spcBef>
                <a:spcPts val="0"/>
              </a:spcBef>
              <a:spcAft>
                <a:spcPts val="0"/>
              </a:spcAft>
              <a:buClr>
                <a:schemeClr val="lt1"/>
              </a:buClr>
              <a:buSzPts val="1800"/>
              <a:buNone/>
              <a:defRPr sz="1800">
                <a:solidFill>
                  <a:schemeClr val="lt1"/>
                </a:solidFill>
              </a:defRPr>
            </a:lvl2pPr>
            <a:lvl3pPr lvl="2" rtl="0" algn="ctr">
              <a:spcBef>
                <a:spcPts val="0"/>
              </a:spcBef>
              <a:spcAft>
                <a:spcPts val="0"/>
              </a:spcAft>
              <a:buClr>
                <a:schemeClr val="lt1"/>
              </a:buClr>
              <a:buSzPts val="1800"/>
              <a:buNone/>
              <a:defRPr sz="1800">
                <a:solidFill>
                  <a:schemeClr val="lt1"/>
                </a:solidFill>
              </a:defRPr>
            </a:lvl3pPr>
            <a:lvl4pPr lvl="3" rtl="0" algn="ctr">
              <a:spcBef>
                <a:spcPts val="0"/>
              </a:spcBef>
              <a:spcAft>
                <a:spcPts val="0"/>
              </a:spcAft>
              <a:buClr>
                <a:schemeClr val="lt1"/>
              </a:buClr>
              <a:buSzPts val="1800"/>
              <a:buNone/>
              <a:defRPr sz="1800">
                <a:solidFill>
                  <a:schemeClr val="lt1"/>
                </a:solidFill>
              </a:defRPr>
            </a:lvl4pPr>
            <a:lvl5pPr lvl="4" rtl="0" algn="ctr">
              <a:spcBef>
                <a:spcPts val="0"/>
              </a:spcBef>
              <a:spcAft>
                <a:spcPts val="0"/>
              </a:spcAft>
              <a:buClr>
                <a:schemeClr val="lt1"/>
              </a:buClr>
              <a:buSzPts val="1800"/>
              <a:buNone/>
              <a:defRPr sz="1800">
                <a:solidFill>
                  <a:schemeClr val="lt1"/>
                </a:solidFill>
              </a:defRPr>
            </a:lvl5pPr>
            <a:lvl6pPr lvl="5" rtl="0" algn="ctr">
              <a:spcBef>
                <a:spcPts val="0"/>
              </a:spcBef>
              <a:spcAft>
                <a:spcPts val="0"/>
              </a:spcAft>
              <a:buClr>
                <a:schemeClr val="lt1"/>
              </a:buClr>
              <a:buSzPts val="1800"/>
              <a:buNone/>
              <a:defRPr sz="1800">
                <a:solidFill>
                  <a:schemeClr val="lt1"/>
                </a:solidFill>
              </a:defRPr>
            </a:lvl6pPr>
            <a:lvl7pPr lvl="6" rtl="0" algn="ctr">
              <a:spcBef>
                <a:spcPts val="0"/>
              </a:spcBef>
              <a:spcAft>
                <a:spcPts val="0"/>
              </a:spcAft>
              <a:buClr>
                <a:schemeClr val="lt1"/>
              </a:buClr>
              <a:buSzPts val="1800"/>
              <a:buNone/>
              <a:defRPr sz="1800">
                <a:solidFill>
                  <a:schemeClr val="lt1"/>
                </a:solidFill>
              </a:defRPr>
            </a:lvl7pPr>
            <a:lvl8pPr lvl="7" rtl="0" algn="ctr">
              <a:spcBef>
                <a:spcPts val="0"/>
              </a:spcBef>
              <a:spcAft>
                <a:spcPts val="0"/>
              </a:spcAft>
              <a:buClr>
                <a:schemeClr val="lt1"/>
              </a:buClr>
              <a:buSzPts val="1800"/>
              <a:buNone/>
              <a:defRPr sz="1800">
                <a:solidFill>
                  <a:schemeClr val="lt1"/>
                </a:solidFill>
              </a:defRPr>
            </a:lvl8pPr>
            <a:lvl9pPr lvl="8" rtl="0" algn="ctr">
              <a:spcBef>
                <a:spcPts val="0"/>
              </a:spcBef>
              <a:spcAft>
                <a:spcPts val="0"/>
              </a:spcAft>
              <a:buClr>
                <a:schemeClr val="lt1"/>
              </a:buClr>
              <a:buSzPts val="1800"/>
              <a:buNone/>
              <a:defRPr sz="1800">
                <a:solidFill>
                  <a:schemeClr val="lt1"/>
                </a:solidFill>
              </a:defRPr>
            </a:lvl9pPr>
          </a:lstStyle>
          <a:p/>
        </p:txBody>
      </p:sp>
      <p:sp>
        <p:nvSpPr>
          <p:cNvPr id="510" name="Google Shape;510;p46"/>
          <p:cNvSpPr txBox="1"/>
          <p:nvPr>
            <p:ph idx="1" type="subTitle"/>
          </p:nvPr>
        </p:nvSpPr>
        <p:spPr>
          <a:xfrm flipH="1">
            <a:off x="4714175" y="2208199"/>
            <a:ext cx="2163900" cy="413100"/>
          </a:xfrm>
          <a:prstGeom prst="rect">
            <a:avLst/>
          </a:prstGeom>
        </p:spPr>
        <p:txBody>
          <a:bodyPr anchorCtr="0" anchor="t" bIns="91425" lIns="91425" spcFirstLastPara="1" rIns="91425" wrap="square" tIns="0">
            <a:noAutofit/>
          </a:bodyPr>
          <a:lstStyle>
            <a:lvl1pPr lvl="0" rtl="0" algn="r">
              <a:lnSpc>
                <a:spcPct val="100000"/>
              </a:lnSpc>
              <a:spcBef>
                <a:spcPts val="0"/>
              </a:spcBef>
              <a:spcAft>
                <a:spcPts val="0"/>
              </a:spcAft>
              <a:buSzPts val="1200"/>
              <a:buNone/>
              <a:defRPr sz="14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511" name="Google Shape;511;p46"/>
          <p:cNvSpPr txBox="1"/>
          <p:nvPr>
            <p:ph idx="3" type="ctrTitle"/>
          </p:nvPr>
        </p:nvSpPr>
        <p:spPr>
          <a:xfrm flipH="1">
            <a:off x="2266001" y="3155675"/>
            <a:ext cx="2163900" cy="356700"/>
          </a:xfrm>
          <a:prstGeom prst="rect">
            <a:avLst/>
          </a:prstGeom>
        </p:spPr>
        <p:txBody>
          <a:bodyPr anchorCtr="0" anchor="b" bIns="0" lIns="91425" spcFirstLastPara="1" rIns="91425" wrap="square" tIns="0">
            <a:noAutofit/>
          </a:bodyPr>
          <a:lstStyle>
            <a:lvl1pPr lvl="0" rtl="0">
              <a:spcBef>
                <a:spcPts val="0"/>
              </a:spcBef>
              <a:spcAft>
                <a:spcPts val="0"/>
              </a:spcAft>
              <a:buSzPts val="2400"/>
              <a:buNone/>
              <a:defRPr sz="2200"/>
            </a:lvl1pPr>
            <a:lvl2pPr lvl="1" rtl="0" algn="ctr">
              <a:spcBef>
                <a:spcPts val="0"/>
              </a:spcBef>
              <a:spcAft>
                <a:spcPts val="0"/>
              </a:spcAft>
              <a:buClr>
                <a:schemeClr val="lt1"/>
              </a:buClr>
              <a:buSzPts val="1800"/>
              <a:buNone/>
              <a:defRPr sz="1800">
                <a:solidFill>
                  <a:schemeClr val="lt1"/>
                </a:solidFill>
              </a:defRPr>
            </a:lvl2pPr>
            <a:lvl3pPr lvl="2" rtl="0" algn="ctr">
              <a:spcBef>
                <a:spcPts val="0"/>
              </a:spcBef>
              <a:spcAft>
                <a:spcPts val="0"/>
              </a:spcAft>
              <a:buClr>
                <a:schemeClr val="lt1"/>
              </a:buClr>
              <a:buSzPts val="1800"/>
              <a:buNone/>
              <a:defRPr sz="1800">
                <a:solidFill>
                  <a:schemeClr val="lt1"/>
                </a:solidFill>
              </a:defRPr>
            </a:lvl3pPr>
            <a:lvl4pPr lvl="3" rtl="0" algn="ctr">
              <a:spcBef>
                <a:spcPts val="0"/>
              </a:spcBef>
              <a:spcAft>
                <a:spcPts val="0"/>
              </a:spcAft>
              <a:buClr>
                <a:schemeClr val="lt1"/>
              </a:buClr>
              <a:buSzPts val="1800"/>
              <a:buNone/>
              <a:defRPr sz="1800">
                <a:solidFill>
                  <a:schemeClr val="lt1"/>
                </a:solidFill>
              </a:defRPr>
            </a:lvl4pPr>
            <a:lvl5pPr lvl="4" rtl="0" algn="ctr">
              <a:spcBef>
                <a:spcPts val="0"/>
              </a:spcBef>
              <a:spcAft>
                <a:spcPts val="0"/>
              </a:spcAft>
              <a:buClr>
                <a:schemeClr val="lt1"/>
              </a:buClr>
              <a:buSzPts val="1800"/>
              <a:buNone/>
              <a:defRPr sz="1800">
                <a:solidFill>
                  <a:schemeClr val="lt1"/>
                </a:solidFill>
              </a:defRPr>
            </a:lvl5pPr>
            <a:lvl6pPr lvl="5" rtl="0" algn="ctr">
              <a:spcBef>
                <a:spcPts val="0"/>
              </a:spcBef>
              <a:spcAft>
                <a:spcPts val="0"/>
              </a:spcAft>
              <a:buClr>
                <a:schemeClr val="lt1"/>
              </a:buClr>
              <a:buSzPts val="1800"/>
              <a:buNone/>
              <a:defRPr sz="1800">
                <a:solidFill>
                  <a:schemeClr val="lt1"/>
                </a:solidFill>
              </a:defRPr>
            </a:lvl6pPr>
            <a:lvl7pPr lvl="6" rtl="0" algn="ctr">
              <a:spcBef>
                <a:spcPts val="0"/>
              </a:spcBef>
              <a:spcAft>
                <a:spcPts val="0"/>
              </a:spcAft>
              <a:buClr>
                <a:schemeClr val="lt1"/>
              </a:buClr>
              <a:buSzPts val="1800"/>
              <a:buNone/>
              <a:defRPr sz="1800">
                <a:solidFill>
                  <a:schemeClr val="lt1"/>
                </a:solidFill>
              </a:defRPr>
            </a:lvl7pPr>
            <a:lvl8pPr lvl="7" rtl="0" algn="ctr">
              <a:spcBef>
                <a:spcPts val="0"/>
              </a:spcBef>
              <a:spcAft>
                <a:spcPts val="0"/>
              </a:spcAft>
              <a:buClr>
                <a:schemeClr val="lt1"/>
              </a:buClr>
              <a:buSzPts val="1800"/>
              <a:buNone/>
              <a:defRPr sz="1800">
                <a:solidFill>
                  <a:schemeClr val="lt1"/>
                </a:solidFill>
              </a:defRPr>
            </a:lvl8pPr>
            <a:lvl9pPr lvl="8" rtl="0" algn="ctr">
              <a:spcBef>
                <a:spcPts val="0"/>
              </a:spcBef>
              <a:spcAft>
                <a:spcPts val="0"/>
              </a:spcAft>
              <a:buClr>
                <a:schemeClr val="lt1"/>
              </a:buClr>
              <a:buSzPts val="1800"/>
              <a:buNone/>
              <a:defRPr sz="1800">
                <a:solidFill>
                  <a:schemeClr val="lt1"/>
                </a:solidFill>
              </a:defRPr>
            </a:lvl9pPr>
          </a:lstStyle>
          <a:p/>
        </p:txBody>
      </p:sp>
      <p:sp>
        <p:nvSpPr>
          <p:cNvPr id="512" name="Google Shape;512;p46"/>
          <p:cNvSpPr txBox="1"/>
          <p:nvPr>
            <p:ph idx="4" type="subTitle"/>
          </p:nvPr>
        </p:nvSpPr>
        <p:spPr>
          <a:xfrm flipH="1">
            <a:off x="2266000" y="3585925"/>
            <a:ext cx="2163900" cy="413100"/>
          </a:xfrm>
          <a:prstGeom prst="rect">
            <a:avLst/>
          </a:prstGeom>
        </p:spPr>
        <p:txBody>
          <a:bodyPr anchorCtr="0" anchor="t" bIns="91425" lIns="91425" spcFirstLastPara="1" rIns="91425" wrap="square" tIns="0">
            <a:noAutofit/>
          </a:bodyPr>
          <a:lstStyle>
            <a:lvl1pPr lvl="0" rtl="0">
              <a:lnSpc>
                <a:spcPct val="100000"/>
              </a:lnSpc>
              <a:spcBef>
                <a:spcPts val="0"/>
              </a:spcBef>
              <a:spcAft>
                <a:spcPts val="0"/>
              </a:spcAft>
              <a:buSzPts val="1200"/>
              <a:buNone/>
              <a:defRPr sz="14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513" name="Google Shape;513;p46"/>
          <p:cNvSpPr txBox="1"/>
          <p:nvPr>
            <p:ph idx="5" type="ctrTitle"/>
          </p:nvPr>
        </p:nvSpPr>
        <p:spPr>
          <a:xfrm flipH="1">
            <a:off x="4714200" y="3155754"/>
            <a:ext cx="2163900" cy="356700"/>
          </a:xfrm>
          <a:prstGeom prst="rect">
            <a:avLst/>
          </a:prstGeom>
        </p:spPr>
        <p:txBody>
          <a:bodyPr anchorCtr="0" anchor="b" bIns="0" lIns="91425" spcFirstLastPara="1" rIns="91425" wrap="square" tIns="0">
            <a:noAutofit/>
          </a:bodyPr>
          <a:lstStyle>
            <a:lvl1pPr lvl="0" rtl="0" algn="r">
              <a:spcBef>
                <a:spcPts val="0"/>
              </a:spcBef>
              <a:spcAft>
                <a:spcPts val="0"/>
              </a:spcAft>
              <a:buSzPts val="2400"/>
              <a:buNone/>
              <a:defRPr sz="2200"/>
            </a:lvl1pPr>
            <a:lvl2pPr lvl="1" rtl="0" algn="ctr">
              <a:spcBef>
                <a:spcPts val="0"/>
              </a:spcBef>
              <a:spcAft>
                <a:spcPts val="0"/>
              </a:spcAft>
              <a:buClr>
                <a:schemeClr val="lt1"/>
              </a:buClr>
              <a:buSzPts val="1800"/>
              <a:buNone/>
              <a:defRPr sz="1800">
                <a:solidFill>
                  <a:schemeClr val="lt1"/>
                </a:solidFill>
              </a:defRPr>
            </a:lvl2pPr>
            <a:lvl3pPr lvl="2" rtl="0" algn="ctr">
              <a:spcBef>
                <a:spcPts val="0"/>
              </a:spcBef>
              <a:spcAft>
                <a:spcPts val="0"/>
              </a:spcAft>
              <a:buClr>
                <a:schemeClr val="lt1"/>
              </a:buClr>
              <a:buSzPts val="1800"/>
              <a:buNone/>
              <a:defRPr sz="1800">
                <a:solidFill>
                  <a:schemeClr val="lt1"/>
                </a:solidFill>
              </a:defRPr>
            </a:lvl3pPr>
            <a:lvl4pPr lvl="3" rtl="0" algn="ctr">
              <a:spcBef>
                <a:spcPts val="0"/>
              </a:spcBef>
              <a:spcAft>
                <a:spcPts val="0"/>
              </a:spcAft>
              <a:buClr>
                <a:schemeClr val="lt1"/>
              </a:buClr>
              <a:buSzPts val="1800"/>
              <a:buNone/>
              <a:defRPr sz="1800">
                <a:solidFill>
                  <a:schemeClr val="lt1"/>
                </a:solidFill>
              </a:defRPr>
            </a:lvl4pPr>
            <a:lvl5pPr lvl="4" rtl="0" algn="ctr">
              <a:spcBef>
                <a:spcPts val="0"/>
              </a:spcBef>
              <a:spcAft>
                <a:spcPts val="0"/>
              </a:spcAft>
              <a:buClr>
                <a:schemeClr val="lt1"/>
              </a:buClr>
              <a:buSzPts val="1800"/>
              <a:buNone/>
              <a:defRPr sz="1800">
                <a:solidFill>
                  <a:schemeClr val="lt1"/>
                </a:solidFill>
              </a:defRPr>
            </a:lvl5pPr>
            <a:lvl6pPr lvl="5" rtl="0" algn="ctr">
              <a:spcBef>
                <a:spcPts val="0"/>
              </a:spcBef>
              <a:spcAft>
                <a:spcPts val="0"/>
              </a:spcAft>
              <a:buClr>
                <a:schemeClr val="lt1"/>
              </a:buClr>
              <a:buSzPts val="1800"/>
              <a:buNone/>
              <a:defRPr sz="1800">
                <a:solidFill>
                  <a:schemeClr val="lt1"/>
                </a:solidFill>
              </a:defRPr>
            </a:lvl6pPr>
            <a:lvl7pPr lvl="6" rtl="0" algn="ctr">
              <a:spcBef>
                <a:spcPts val="0"/>
              </a:spcBef>
              <a:spcAft>
                <a:spcPts val="0"/>
              </a:spcAft>
              <a:buClr>
                <a:schemeClr val="lt1"/>
              </a:buClr>
              <a:buSzPts val="1800"/>
              <a:buNone/>
              <a:defRPr sz="1800">
                <a:solidFill>
                  <a:schemeClr val="lt1"/>
                </a:solidFill>
              </a:defRPr>
            </a:lvl7pPr>
            <a:lvl8pPr lvl="7" rtl="0" algn="ctr">
              <a:spcBef>
                <a:spcPts val="0"/>
              </a:spcBef>
              <a:spcAft>
                <a:spcPts val="0"/>
              </a:spcAft>
              <a:buClr>
                <a:schemeClr val="lt1"/>
              </a:buClr>
              <a:buSzPts val="1800"/>
              <a:buNone/>
              <a:defRPr sz="1800">
                <a:solidFill>
                  <a:schemeClr val="lt1"/>
                </a:solidFill>
              </a:defRPr>
            </a:lvl8pPr>
            <a:lvl9pPr lvl="8" rtl="0" algn="ctr">
              <a:spcBef>
                <a:spcPts val="0"/>
              </a:spcBef>
              <a:spcAft>
                <a:spcPts val="0"/>
              </a:spcAft>
              <a:buClr>
                <a:schemeClr val="lt1"/>
              </a:buClr>
              <a:buSzPts val="1800"/>
              <a:buNone/>
              <a:defRPr sz="1800">
                <a:solidFill>
                  <a:schemeClr val="lt1"/>
                </a:solidFill>
              </a:defRPr>
            </a:lvl9pPr>
          </a:lstStyle>
          <a:p/>
        </p:txBody>
      </p:sp>
      <p:sp>
        <p:nvSpPr>
          <p:cNvPr id="514" name="Google Shape;514;p46"/>
          <p:cNvSpPr txBox="1"/>
          <p:nvPr>
            <p:ph idx="6" type="subTitle"/>
          </p:nvPr>
        </p:nvSpPr>
        <p:spPr>
          <a:xfrm flipH="1">
            <a:off x="4714175" y="3585925"/>
            <a:ext cx="2163900" cy="413100"/>
          </a:xfrm>
          <a:prstGeom prst="rect">
            <a:avLst/>
          </a:prstGeom>
        </p:spPr>
        <p:txBody>
          <a:bodyPr anchorCtr="0" anchor="t" bIns="91425" lIns="91425" spcFirstLastPara="1" rIns="91425" wrap="square" tIns="0">
            <a:noAutofit/>
          </a:bodyPr>
          <a:lstStyle>
            <a:lvl1pPr lvl="0" rtl="0" algn="r">
              <a:lnSpc>
                <a:spcPct val="100000"/>
              </a:lnSpc>
              <a:spcBef>
                <a:spcPts val="0"/>
              </a:spcBef>
              <a:spcAft>
                <a:spcPts val="0"/>
              </a:spcAft>
              <a:buSzPts val="1200"/>
              <a:buNone/>
              <a:defRPr sz="14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515" name="Google Shape;515;p46"/>
          <p:cNvSpPr txBox="1"/>
          <p:nvPr>
            <p:ph idx="7" type="title"/>
          </p:nvPr>
        </p:nvSpPr>
        <p:spPr>
          <a:xfrm>
            <a:off x="1278050" y="343200"/>
            <a:ext cx="6588000" cy="6690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3000">
                <a:solidFill>
                  <a:schemeClr val="dk2"/>
                </a:solidFill>
              </a:defRPr>
            </a:lvl1pPr>
            <a:lvl2pPr lvl="1" rtl="0" algn="ctr">
              <a:spcBef>
                <a:spcPts val="0"/>
              </a:spcBef>
              <a:spcAft>
                <a:spcPts val="0"/>
              </a:spcAft>
              <a:buNone/>
              <a:defRPr sz="3000">
                <a:solidFill>
                  <a:schemeClr val="dk2"/>
                </a:solidFill>
              </a:defRPr>
            </a:lvl2pPr>
            <a:lvl3pPr lvl="2" rtl="0" algn="ctr">
              <a:spcBef>
                <a:spcPts val="0"/>
              </a:spcBef>
              <a:spcAft>
                <a:spcPts val="0"/>
              </a:spcAft>
              <a:buNone/>
              <a:defRPr sz="3000">
                <a:solidFill>
                  <a:schemeClr val="dk2"/>
                </a:solidFill>
              </a:defRPr>
            </a:lvl3pPr>
            <a:lvl4pPr lvl="3" rtl="0" algn="ctr">
              <a:spcBef>
                <a:spcPts val="0"/>
              </a:spcBef>
              <a:spcAft>
                <a:spcPts val="0"/>
              </a:spcAft>
              <a:buNone/>
              <a:defRPr sz="3000">
                <a:solidFill>
                  <a:schemeClr val="dk2"/>
                </a:solidFill>
              </a:defRPr>
            </a:lvl4pPr>
            <a:lvl5pPr lvl="4" rtl="0" algn="ctr">
              <a:spcBef>
                <a:spcPts val="0"/>
              </a:spcBef>
              <a:spcAft>
                <a:spcPts val="0"/>
              </a:spcAft>
              <a:buNone/>
              <a:defRPr sz="3000">
                <a:solidFill>
                  <a:schemeClr val="dk2"/>
                </a:solidFill>
              </a:defRPr>
            </a:lvl5pPr>
            <a:lvl6pPr lvl="5" rtl="0" algn="ctr">
              <a:spcBef>
                <a:spcPts val="0"/>
              </a:spcBef>
              <a:spcAft>
                <a:spcPts val="0"/>
              </a:spcAft>
              <a:buNone/>
              <a:defRPr sz="3000">
                <a:solidFill>
                  <a:schemeClr val="dk2"/>
                </a:solidFill>
              </a:defRPr>
            </a:lvl6pPr>
            <a:lvl7pPr lvl="6" rtl="0" algn="ctr">
              <a:spcBef>
                <a:spcPts val="0"/>
              </a:spcBef>
              <a:spcAft>
                <a:spcPts val="0"/>
              </a:spcAft>
              <a:buNone/>
              <a:defRPr sz="3000">
                <a:solidFill>
                  <a:schemeClr val="dk2"/>
                </a:solidFill>
              </a:defRPr>
            </a:lvl7pPr>
            <a:lvl8pPr lvl="7" rtl="0" algn="ctr">
              <a:spcBef>
                <a:spcPts val="0"/>
              </a:spcBef>
              <a:spcAft>
                <a:spcPts val="0"/>
              </a:spcAft>
              <a:buNone/>
              <a:defRPr sz="3000">
                <a:solidFill>
                  <a:schemeClr val="dk2"/>
                </a:solidFill>
              </a:defRPr>
            </a:lvl8pPr>
            <a:lvl9pPr lvl="8" rtl="0" algn="ctr">
              <a:spcBef>
                <a:spcPts val="0"/>
              </a:spcBef>
              <a:spcAft>
                <a:spcPts val="0"/>
              </a:spcAft>
              <a:buNone/>
              <a:defRPr sz="3000">
                <a:solidFill>
                  <a:schemeClr val="dk2"/>
                </a:solidFill>
              </a:defRPr>
            </a:lvl9pPr>
          </a:lstStyle>
          <a:p/>
        </p:txBody>
      </p:sp>
      <p:sp>
        <p:nvSpPr>
          <p:cNvPr id="516" name="Google Shape;516;p46"/>
          <p:cNvSpPr txBox="1"/>
          <p:nvPr>
            <p:ph idx="8" type="subTitle"/>
          </p:nvPr>
        </p:nvSpPr>
        <p:spPr>
          <a:xfrm flipH="1">
            <a:off x="2266008" y="2208197"/>
            <a:ext cx="2163900" cy="413100"/>
          </a:xfrm>
          <a:prstGeom prst="rect">
            <a:avLst/>
          </a:prstGeom>
        </p:spPr>
        <p:txBody>
          <a:bodyPr anchorCtr="0" anchor="t" bIns="91425" lIns="91425" spcFirstLastPara="1" rIns="91425" wrap="square" tIns="0">
            <a:noAutofit/>
          </a:bodyPr>
          <a:lstStyle>
            <a:lvl1pPr lvl="0" rtl="0">
              <a:lnSpc>
                <a:spcPct val="100000"/>
              </a:lnSpc>
              <a:spcBef>
                <a:spcPts val="0"/>
              </a:spcBef>
              <a:spcAft>
                <a:spcPts val="0"/>
              </a:spcAft>
              <a:buSzPts val="1200"/>
              <a:buNone/>
              <a:defRPr sz="14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1">
  <p:cSld name="CUSTOM_14">
    <p:spTree>
      <p:nvGrpSpPr>
        <p:cNvPr id="517" name="Shape 517"/>
        <p:cNvGrpSpPr/>
        <p:nvPr/>
      </p:nvGrpSpPr>
      <p:grpSpPr>
        <a:xfrm>
          <a:off x="0" y="0"/>
          <a:ext cx="0" cy="0"/>
          <a:chOff x="0" y="0"/>
          <a:chExt cx="0" cy="0"/>
        </a:xfrm>
      </p:grpSpPr>
      <p:sp>
        <p:nvSpPr>
          <p:cNvPr id="518" name="Google Shape;518;p47"/>
          <p:cNvSpPr/>
          <p:nvPr/>
        </p:nvSpPr>
        <p:spPr>
          <a:xfrm>
            <a:off x="6200875" y="1515825"/>
            <a:ext cx="2943127" cy="241405"/>
          </a:xfrm>
          <a:custGeom>
            <a:rect b="b" l="l" r="r" t="t"/>
            <a:pathLst>
              <a:path extrusionOk="0" h="5859" w="146079">
                <a:moveTo>
                  <a:pt x="1" y="1"/>
                </a:moveTo>
                <a:lnTo>
                  <a:pt x="1" y="5858"/>
                </a:lnTo>
                <a:lnTo>
                  <a:pt x="146079" y="5858"/>
                </a:lnTo>
                <a:lnTo>
                  <a:pt x="146079" y="1"/>
                </a:lnTo>
                <a:close/>
              </a:path>
            </a:pathLst>
          </a:custGeom>
          <a:solidFill>
            <a:srgbClr val="FFFFFF">
              <a:alpha val="188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47"/>
          <p:cNvSpPr txBox="1"/>
          <p:nvPr>
            <p:ph idx="1" type="body"/>
          </p:nvPr>
        </p:nvSpPr>
        <p:spPr>
          <a:xfrm>
            <a:off x="5438700" y="1973025"/>
            <a:ext cx="3124200" cy="2130900"/>
          </a:xfrm>
          <a:prstGeom prst="rect">
            <a:avLst/>
          </a:prstGeom>
        </p:spPr>
        <p:txBody>
          <a:bodyPr anchorCtr="0" anchor="t" bIns="91425" lIns="91425" spcFirstLastPara="1" rIns="91425" wrap="square" tIns="91425">
            <a:noAutofit/>
          </a:bodyPr>
          <a:lstStyle>
            <a:lvl1pPr indent="-330200" lvl="0" marL="457200" rtl="0" algn="r">
              <a:lnSpc>
                <a:spcPct val="100000"/>
              </a:lnSpc>
              <a:spcBef>
                <a:spcPts val="0"/>
              </a:spcBef>
              <a:spcAft>
                <a:spcPts val="0"/>
              </a:spcAft>
              <a:buSzPts val="1600"/>
              <a:buFont typeface="Raleway SemiBold"/>
              <a:buChar char="●"/>
              <a:defRPr sz="1600"/>
            </a:lvl1pPr>
            <a:lvl2pPr indent="-330200" lvl="1" marL="914400" rtl="0" algn="r">
              <a:spcBef>
                <a:spcPts val="0"/>
              </a:spcBef>
              <a:spcAft>
                <a:spcPts val="0"/>
              </a:spcAft>
              <a:buSzPts val="1600"/>
              <a:buFont typeface="Nunito Light"/>
              <a:buChar char="○"/>
              <a:defRPr sz="1600"/>
            </a:lvl2pPr>
            <a:lvl3pPr indent="-330200" lvl="2" marL="1371600" rtl="0" algn="r">
              <a:spcBef>
                <a:spcPts val="1600"/>
              </a:spcBef>
              <a:spcAft>
                <a:spcPts val="0"/>
              </a:spcAft>
              <a:buSzPts val="1600"/>
              <a:buFont typeface="Nunito Light"/>
              <a:buChar char="■"/>
              <a:defRPr sz="1600"/>
            </a:lvl3pPr>
            <a:lvl4pPr indent="-330200" lvl="3" marL="1828800" rtl="0" algn="r">
              <a:spcBef>
                <a:spcPts val="1600"/>
              </a:spcBef>
              <a:spcAft>
                <a:spcPts val="0"/>
              </a:spcAft>
              <a:buSzPts val="1600"/>
              <a:buFont typeface="Nunito Light"/>
              <a:buChar char="●"/>
              <a:defRPr sz="1600"/>
            </a:lvl4pPr>
            <a:lvl5pPr indent="-330200" lvl="4" marL="2286000" rtl="0" algn="r">
              <a:spcBef>
                <a:spcPts val="1600"/>
              </a:spcBef>
              <a:spcAft>
                <a:spcPts val="0"/>
              </a:spcAft>
              <a:buSzPts val="1600"/>
              <a:buFont typeface="Nunito Light"/>
              <a:buChar char="○"/>
              <a:defRPr sz="1600"/>
            </a:lvl5pPr>
            <a:lvl6pPr indent="-330200" lvl="5" marL="2743200" rtl="0" algn="r">
              <a:spcBef>
                <a:spcPts val="1600"/>
              </a:spcBef>
              <a:spcAft>
                <a:spcPts val="0"/>
              </a:spcAft>
              <a:buSzPts val="1600"/>
              <a:buFont typeface="Nunito Light"/>
              <a:buChar char="■"/>
              <a:defRPr sz="1600"/>
            </a:lvl6pPr>
            <a:lvl7pPr indent="-330200" lvl="6" marL="3200400" rtl="0" algn="r">
              <a:spcBef>
                <a:spcPts val="1600"/>
              </a:spcBef>
              <a:spcAft>
                <a:spcPts val="0"/>
              </a:spcAft>
              <a:buSzPts val="1600"/>
              <a:buFont typeface="Nunito Light"/>
              <a:buChar char="●"/>
              <a:defRPr sz="1600"/>
            </a:lvl7pPr>
            <a:lvl8pPr indent="-330200" lvl="7" marL="3657600" rtl="0" algn="r">
              <a:spcBef>
                <a:spcPts val="1600"/>
              </a:spcBef>
              <a:spcAft>
                <a:spcPts val="0"/>
              </a:spcAft>
              <a:buSzPts val="1600"/>
              <a:buFont typeface="Nunito Light"/>
              <a:buChar char="○"/>
              <a:defRPr sz="1600"/>
            </a:lvl8pPr>
            <a:lvl9pPr indent="-330200" lvl="8" marL="4114800" rtl="0" algn="r">
              <a:spcBef>
                <a:spcPts val="1600"/>
              </a:spcBef>
              <a:spcAft>
                <a:spcPts val="1600"/>
              </a:spcAft>
              <a:buSzPts val="1600"/>
              <a:buFont typeface="Nunito Light"/>
              <a:buChar char="■"/>
              <a:defRPr sz="1600"/>
            </a:lvl9pPr>
          </a:lstStyle>
          <a:p/>
        </p:txBody>
      </p:sp>
      <p:sp>
        <p:nvSpPr>
          <p:cNvPr id="520" name="Google Shape;520;p47"/>
          <p:cNvSpPr txBox="1"/>
          <p:nvPr>
            <p:ph type="title"/>
          </p:nvPr>
        </p:nvSpPr>
        <p:spPr>
          <a:xfrm>
            <a:off x="5438775" y="1168325"/>
            <a:ext cx="3124200" cy="669000"/>
          </a:xfrm>
          <a:prstGeom prst="rect">
            <a:avLst/>
          </a:prstGeom>
        </p:spPr>
        <p:txBody>
          <a:bodyPr anchorCtr="0" anchor="t" bIns="91425" lIns="91425" spcFirstLastPara="1" rIns="91425" wrap="square" tIns="91425">
            <a:noAutofit/>
          </a:bodyPr>
          <a:lstStyle>
            <a:lvl1pPr lvl="0" rtl="0" algn="r">
              <a:spcBef>
                <a:spcPts val="0"/>
              </a:spcBef>
              <a:spcAft>
                <a:spcPts val="0"/>
              </a:spcAft>
              <a:buNone/>
              <a:defRPr sz="3000">
                <a:solidFill>
                  <a:schemeClr val="dk2"/>
                </a:solidFill>
              </a:defRPr>
            </a:lvl1pPr>
            <a:lvl2pPr lvl="1" rtl="0">
              <a:spcBef>
                <a:spcPts val="0"/>
              </a:spcBef>
              <a:spcAft>
                <a:spcPts val="0"/>
              </a:spcAft>
              <a:buNone/>
              <a:defRPr sz="3000"/>
            </a:lvl2pPr>
            <a:lvl3pPr lvl="2" rtl="0">
              <a:spcBef>
                <a:spcPts val="0"/>
              </a:spcBef>
              <a:spcAft>
                <a:spcPts val="0"/>
              </a:spcAft>
              <a:buNone/>
              <a:defRPr sz="3000"/>
            </a:lvl3pPr>
            <a:lvl4pPr lvl="3" rtl="0">
              <a:spcBef>
                <a:spcPts val="0"/>
              </a:spcBef>
              <a:spcAft>
                <a:spcPts val="0"/>
              </a:spcAft>
              <a:buNone/>
              <a:defRPr sz="3000"/>
            </a:lvl4pPr>
            <a:lvl5pPr lvl="4" rtl="0">
              <a:spcBef>
                <a:spcPts val="0"/>
              </a:spcBef>
              <a:spcAft>
                <a:spcPts val="0"/>
              </a:spcAft>
              <a:buNone/>
              <a:defRPr sz="3000"/>
            </a:lvl5pPr>
            <a:lvl6pPr lvl="5" rtl="0">
              <a:spcBef>
                <a:spcPts val="0"/>
              </a:spcBef>
              <a:spcAft>
                <a:spcPts val="0"/>
              </a:spcAft>
              <a:buNone/>
              <a:defRPr sz="3000"/>
            </a:lvl6pPr>
            <a:lvl7pPr lvl="6" rtl="0">
              <a:spcBef>
                <a:spcPts val="0"/>
              </a:spcBef>
              <a:spcAft>
                <a:spcPts val="0"/>
              </a:spcAft>
              <a:buNone/>
              <a:defRPr sz="3000"/>
            </a:lvl7pPr>
            <a:lvl8pPr lvl="7" rtl="0">
              <a:spcBef>
                <a:spcPts val="0"/>
              </a:spcBef>
              <a:spcAft>
                <a:spcPts val="0"/>
              </a:spcAft>
              <a:buNone/>
              <a:defRPr sz="3000"/>
            </a:lvl8pPr>
            <a:lvl9pPr lvl="8" rtl="0">
              <a:spcBef>
                <a:spcPts val="0"/>
              </a:spcBef>
              <a:spcAft>
                <a:spcPts val="0"/>
              </a:spcAft>
              <a:buNone/>
              <a:defRPr sz="3000"/>
            </a:lvl9pPr>
          </a:lstStyle>
          <a:p/>
        </p:txBody>
      </p:sp>
      <p:sp>
        <p:nvSpPr>
          <p:cNvPr id="521" name="Google Shape;521;p47"/>
          <p:cNvSpPr/>
          <p:nvPr/>
        </p:nvSpPr>
        <p:spPr>
          <a:xfrm>
            <a:off x="8318280" y="5018272"/>
            <a:ext cx="825726" cy="125232"/>
          </a:xfrm>
          <a:custGeom>
            <a:rect b="b" l="l" r="r" t="t"/>
            <a:pathLst>
              <a:path extrusionOk="0" h="2335" w="15396">
                <a:moveTo>
                  <a:pt x="1" y="1"/>
                </a:moveTo>
                <a:lnTo>
                  <a:pt x="1" y="2335"/>
                </a:lnTo>
                <a:lnTo>
                  <a:pt x="15395" y="2335"/>
                </a:lnTo>
                <a:lnTo>
                  <a:pt x="1539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47"/>
          <p:cNvSpPr/>
          <p:nvPr/>
        </p:nvSpPr>
        <p:spPr>
          <a:xfrm>
            <a:off x="6473454" y="5018272"/>
            <a:ext cx="1685830" cy="125232"/>
          </a:xfrm>
          <a:custGeom>
            <a:rect b="b" l="l" r="r" t="t"/>
            <a:pathLst>
              <a:path extrusionOk="0" h="2335" w="31433">
                <a:moveTo>
                  <a:pt x="0" y="1"/>
                </a:moveTo>
                <a:lnTo>
                  <a:pt x="0" y="2335"/>
                </a:lnTo>
                <a:lnTo>
                  <a:pt x="31433" y="2335"/>
                </a:lnTo>
                <a:lnTo>
                  <a:pt x="3143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47"/>
          <p:cNvSpPr/>
          <p:nvPr/>
        </p:nvSpPr>
        <p:spPr>
          <a:xfrm>
            <a:off x="6031569" y="4810127"/>
            <a:ext cx="2520459" cy="125875"/>
          </a:xfrm>
          <a:custGeom>
            <a:rect b="b" l="l" r="r" t="t"/>
            <a:pathLst>
              <a:path extrusionOk="0" h="2347" w="46995">
                <a:moveTo>
                  <a:pt x="0" y="1"/>
                </a:moveTo>
                <a:lnTo>
                  <a:pt x="0" y="2346"/>
                </a:lnTo>
                <a:lnTo>
                  <a:pt x="46994" y="2346"/>
                </a:lnTo>
                <a:lnTo>
                  <a:pt x="4699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47"/>
          <p:cNvSpPr/>
          <p:nvPr/>
        </p:nvSpPr>
        <p:spPr>
          <a:xfrm>
            <a:off x="5564744" y="4810127"/>
            <a:ext cx="285486" cy="125875"/>
          </a:xfrm>
          <a:custGeom>
            <a:rect b="b" l="l" r="r" t="t"/>
            <a:pathLst>
              <a:path extrusionOk="0" h="2347" w="5323">
                <a:moveTo>
                  <a:pt x="1" y="1"/>
                </a:moveTo>
                <a:lnTo>
                  <a:pt x="1" y="2346"/>
                </a:lnTo>
                <a:lnTo>
                  <a:pt x="5323" y="2346"/>
                </a:lnTo>
                <a:lnTo>
                  <a:pt x="532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2">
  <p:cSld name="CUSTOM_4_1">
    <p:spTree>
      <p:nvGrpSpPr>
        <p:cNvPr id="525" name="Shape 525"/>
        <p:cNvGrpSpPr/>
        <p:nvPr/>
      </p:nvGrpSpPr>
      <p:grpSpPr>
        <a:xfrm>
          <a:off x="0" y="0"/>
          <a:ext cx="0" cy="0"/>
          <a:chOff x="0" y="0"/>
          <a:chExt cx="0" cy="0"/>
        </a:xfrm>
      </p:grpSpPr>
      <p:sp>
        <p:nvSpPr>
          <p:cNvPr id="526" name="Google Shape;526;p48"/>
          <p:cNvSpPr/>
          <p:nvPr/>
        </p:nvSpPr>
        <p:spPr>
          <a:xfrm flipH="1">
            <a:off x="-4" y="2089950"/>
            <a:ext cx="1766704" cy="356851"/>
          </a:xfrm>
          <a:custGeom>
            <a:rect b="b" l="l" r="r" t="t"/>
            <a:pathLst>
              <a:path extrusionOk="0" h="2775" w="15325">
                <a:moveTo>
                  <a:pt x="1" y="0"/>
                </a:moveTo>
                <a:lnTo>
                  <a:pt x="1" y="2774"/>
                </a:lnTo>
                <a:lnTo>
                  <a:pt x="15324" y="2774"/>
                </a:lnTo>
                <a:lnTo>
                  <a:pt x="15324" y="0"/>
                </a:lnTo>
                <a:close/>
              </a:path>
            </a:pathLst>
          </a:custGeom>
          <a:solidFill>
            <a:srgbClr val="FFFFFF">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48"/>
          <p:cNvSpPr/>
          <p:nvPr/>
        </p:nvSpPr>
        <p:spPr>
          <a:xfrm flipH="1">
            <a:off x="6715125" y="2089950"/>
            <a:ext cx="2071751" cy="356851"/>
          </a:xfrm>
          <a:custGeom>
            <a:rect b="b" l="l" r="r" t="t"/>
            <a:pathLst>
              <a:path extrusionOk="0" h="2775" w="4300">
                <a:moveTo>
                  <a:pt x="1" y="0"/>
                </a:moveTo>
                <a:lnTo>
                  <a:pt x="1" y="2774"/>
                </a:lnTo>
                <a:lnTo>
                  <a:pt x="4299" y="2774"/>
                </a:lnTo>
                <a:lnTo>
                  <a:pt x="4299" y="0"/>
                </a:lnTo>
                <a:close/>
              </a:path>
            </a:pathLst>
          </a:custGeom>
          <a:solidFill>
            <a:srgbClr val="FFFFFF">
              <a:alpha val="1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48"/>
          <p:cNvSpPr/>
          <p:nvPr/>
        </p:nvSpPr>
        <p:spPr>
          <a:xfrm flipH="1">
            <a:off x="1229469" y="1500450"/>
            <a:ext cx="1104154" cy="356872"/>
          </a:xfrm>
          <a:custGeom>
            <a:rect b="b" l="l" r="r" t="t"/>
            <a:pathLst>
              <a:path extrusionOk="0" h="2775" w="18027">
                <a:moveTo>
                  <a:pt x="0" y="0"/>
                </a:moveTo>
                <a:lnTo>
                  <a:pt x="0" y="2774"/>
                </a:lnTo>
                <a:lnTo>
                  <a:pt x="18026" y="2774"/>
                </a:lnTo>
                <a:lnTo>
                  <a:pt x="18026"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48"/>
          <p:cNvSpPr/>
          <p:nvPr/>
        </p:nvSpPr>
        <p:spPr>
          <a:xfrm flipH="1">
            <a:off x="66" y="2679300"/>
            <a:ext cx="2247805" cy="355450"/>
          </a:xfrm>
          <a:custGeom>
            <a:rect b="b" l="l" r="r" t="t"/>
            <a:pathLst>
              <a:path extrusionOk="0" h="2764" w="12872">
                <a:moveTo>
                  <a:pt x="1" y="1"/>
                </a:moveTo>
                <a:lnTo>
                  <a:pt x="1" y="2763"/>
                </a:lnTo>
                <a:lnTo>
                  <a:pt x="12871" y="2763"/>
                </a:lnTo>
                <a:lnTo>
                  <a:pt x="12871"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48"/>
          <p:cNvSpPr/>
          <p:nvPr/>
        </p:nvSpPr>
        <p:spPr>
          <a:xfrm flipH="1">
            <a:off x="23" y="1500450"/>
            <a:ext cx="1038298" cy="356872"/>
          </a:xfrm>
          <a:custGeom>
            <a:rect b="b" l="l" r="r" t="t"/>
            <a:pathLst>
              <a:path extrusionOk="0" h="2775" w="2882">
                <a:moveTo>
                  <a:pt x="1" y="0"/>
                </a:moveTo>
                <a:lnTo>
                  <a:pt x="1" y="2774"/>
                </a:lnTo>
                <a:lnTo>
                  <a:pt x="2882" y="2774"/>
                </a:lnTo>
                <a:lnTo>
                  <a:pt x="28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48"/>
          <p:cNvSpPr/>
          <p:nvPr/>
        </p:nvSpPr>
        <p:spPr>
          <a:xfrm flipH="1">
            <a:off x="1299983" y="3268775"/>
            <a:ext cx="1104128" cy="355450"/>
          </a:xfrm>
          <a:custGeom>
            <a:rect b="b" l="l" r="r" t="t"/>
            <a:pathLst>
              <a:path extrusionOk="0" h="2764" w="18396">
                <a:moveTo>
                  <a:pt x="1" y="1"/>
                </a:moveTo>
                <a:lnTo>
                  <a:pt x="1" y="2763"/>
                </a:lnTo>
                <a:lnTo>
                  <a:pt x="18396" y="2763"/>
                </a:lnTo>
                <a:lnTo>
                  <a:pt x="18396"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48"/>
          <p:cNvSpPr/>
          <p:nvPr/>
        </p:nvSpPr>
        <p:spPr>
          <a:xfrm flipH="1">
            <a:off x="8105584" y="3268775"/>
            <a:ext cx="1038298" cy="355450"/>
          </a:xfrm>
          <a:custGeom>
            <a:rect b="b" l="l" r="r" t="t"/>
            <a:pathLst>
              <a:path extrusionOk="0" h="2764" w="2882">
                <a:moveTo>
                  <a:pt x="0" y="1"/>
                </a:moveTo>
                <a:lnTo>
                  <a:pt x="0" y="2763"/>
                </a:lnTo>
                <a:lnTo>
                  <a:pt x="2881" y="2763"/>
                </a:lnTo>
                <a:lnTo>
                  <a:pt x="288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48"/>
          <p:cNvSpPr/>
          <p:nvPr/>
        </p:nvSpPr>
        <p:spPr>
          <a:xfrm flipH="1">
            <a:off x="8039752" y="1500456"/>
            <a:ext cx="1104138" cy="356858"/>
          </a:xfrm>
          <a:custGeom>
            <a:rect b="b" l="l" r="r" t="t"/>
            <a:pathLst>
              <a:path extrusionOk="0" h="2775" w="8586">
                <a:moveTo>
                  <a:pt x="1" y="0"/>
                </a:moveTo>
                <a:lnTo>
                  <a:pt x="1" y="2774"/>
                </a:lnTo>
                <a:lnTo>
                  <a:pt x="8585" y="2774"/>
                </a:lnTo>
                <a:lnTo>
                  <a:pt x="8585"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48"/>
          <p:cNvSpPr/>
          <p:nvPr/>
        </p:nvSpPr>
        <p:spPr>
          <a:xfrm flipH="1">
            <a:off x="5478250" y="1500456"/>
            <a:ext cx="2365680" cy="356858"/>
          </a:xfrm>
          <a:custGeom>
            <a:rect b="b" l="l" r="r" t="t"/>
            <a:pathLst>
              <a:path extrusionOk="0" h="2775" w="18396">
                <a:moveTo>
                  <a:pt x="0" y="0"/>
                </a:moveTo>
                <a:lnTo>
                  <a:pt x="0" y="2774"/>
                </a:lnTo>
                <a:lnTo>
                  <a:pt x="18396" y="2774"/>
                </a:lnTo>
                <a:lnTo>
                  <a:pt x="18396"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48"/>
          <p:cNvSpPr/>
          <p:nvPr/>
        </p:nvSpPr>
        <p:spPr>
          <a:xfrm flipH="1">
            <a:off x="6896105" y="912525"/>
            <a:ext cx="2247799" cy="355301"/>
          </a:xfrm>
          <a:custGeom>
            <a:rect b="b" l="l" r="r" t="t"/>
            <a:pathLst>
              <a:path extrusionOk="0" h="2763" w="12348">
                <a:moveTo>
                  <a:pt x="1" y="0"/>
                </a:moveTo>
                <a:lnTo>
                  <a:pt x="1" y="2762"/>
                </a:lnTo>
                <a:lnTo>
                  <a:pt x="12348" y="2762"/>
                </a:lnTo>
                <a:lnTo>
                  <a:pt x="12348" y="0"/>
                </a:lnTo>
                <a:close/>
              </a:path>
            </a:pathLst>
          </a:custGeom>
          <a:solidFill>
            <a:srgbClr val="FFFFFF">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48"/>
          <p:cNvSpPr/>
          <p:nvPr/>
        </p:nvSpPr>
        <p:spPr>
          <a:xfrm>
            <a:off x="2094075" y="1123150"/>
            <a:ext cx="4955589" cy="4020450"/>
          </a:xfrm>
          <a:custGeom>
            <a:rect b="b" l="l" r="r" t="t"/>
            <a:pathLst>
              <a:path extrusionOk="0" h="92191" w="151663">
                <a:moveTo>
                  <a:pt x="0" y="0"/>
                </a:moveTo>
                <a:lnTo>
                  <a:pt x="0" y="92190"/>
                </a:lnTo>
                <a:lnTo>
                  <a:pt x="151662" y="92190"/>
                </a:lnTo>
                <a:lnTo>
                  <a:pt x="15166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48"/>
          <p:cNvSpPr txBox="1"/>
          <p:nvPr>
            <p:ph type="title"/>
          </p:nvPr>
        </p:nvSpPr>
        <p:spPr>
          <a:xfrm>
            <a:off x="1278050" y="343200"/>
            <a:ext cx="6588000" cy="6690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3000">
                <a:solidFill>
                  <a:schemeClr val="dk2"/>
                </a:solidFill>
              </a:defRPr>
            </a:lvl1pPr>
            <a:lvl2pPr lvl="1" rtl="0" algn="ctr">
              <a:spcBef>
                <a:spcPts val="0"/>
              </a:spcBef>
              <a:spcAft>
                <a:spcPts val="0"/>
              </a:spcAft>
              <a:buNone/>
              <a:defRPr sz="3000">
                <a:solidFill>
                  <a:schemeClr val="dk2"/>
                </a:solidFill>
              </a:defRPr>
            </a:lvl2pPr>
            <a:lvl3pPr lvl="2" rtl="0" algn="ctr">
              <a:spcBef>
                <a:spcPts val="0"/>
              </a:spcBef>
              <a:spcAft>
                <a:spcPts val="0"/>
              </a:spcAft>
              <a:buNone/>
              <a:defRPr sz="3000">
                <a:solidFill>
                  <a:schemeClr val="dk2"/>
                </a:solidFill>
              </a:defRPr>
            </a:lvl3pPr>
            <a:lvl4pPr lvl="3" rtl="0" algn="ctr">
              <a:spcBef>
                <a:spcPts val="0"/>
              </a:spcBef>
              <a:spcAft>
                <a:spcPts val="0"/>
              </a:spcAft>
              <a:buNone/>
              <a:defRPr sz="3000">
                <a:solidFill>
                  <a:schemeClr val="dk2"/>
                </a:solidFill>
              </a:defRPr>
            </a:lvl4pPr>
            <a:lvl5pPr lvl="4" rtl="0" algn="ctr">
              <a:spcBef>
                <a:spcPts val="0"/>
              </a:spcBef>
              <a:spcAft>
                <a:spcPts val="0"/>
              </a:spcAft>
              <a:buNone/>
              <a:defRPr sz="3000">
                <a:solidFill>
                  <a:schemeClr val="dk2"/>
                </a:solidFill>
              </a:defRPr>
            </a:lvl5pPr>
            <a:lvl6pPr lvl="5" rtl="0" algn="ctr">
              <a:spcBef>
                <a:spcPts val="0"/>
              </a:spcBef>
              <a:spcAft>
                <a:spcPts val="0"/>
              </a:spcAft>
              <a:buNone/>
              <a:defRPr sz="3000">
                <a:solidFill>
                  <a:schemeClr val="dk2"/>
                </a:solidFill>
              </a:defRPr>
            </a:lvl6pPr>
            <a:lvl7pPr lvl="6" rtl="0" algn="ctr">
              <a:spcBef>
                <a:spcPts val="0"/>
              </a:spcBef>
              <a:spcAft>
                <a:spcPts val="0"/>
              </a:spcAft>
              <a:buNone/>
              <a:defRPr sz="3000">
                <a:solidFill>
                  <a:schemeClr val="dk2"/>
                </a:solidFill>
              </a:defRPr>
            </a:lvl7pPr>
            <a:lvl8pPr lvl="7" rtl="0" algn="ctr">
              <a:spcBef>
                <a:spcPts val="0"/>
              </a:spcBef>
              <a:spcAft>
                <a:spcPts val="0"/>
              </a:spcAft>
              <a:buNone/>
              <a:defRPr sz="3000">
                <a:solidFill>
                  <a:schemeClr val="dk2"/>
                </a:solidFill>
              </a:defRPr>
            </a:lvl8pPr>
            <a:lvl9pPr lvl="8" rtl="0" algn="ctr">
              <a:spcBef>
                <a:spcPts val="0"/>
              </a:spcBef>
              <a:spcAft>
                <a:spcPts val="0"/>
              </a:spcAft>
              <a:buNone/>
              <a:defRPr sz="3000">
                <a:solidFill>
                  <a:schemeClr val="dk2"/>
                </a:solidFill>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3">
  <p:cSld name="CUSTOM_5">
    <p:spTree>
      <p:nvGrpSpPr>
        <p:cNvPr id="538" name="Shape 538"/>
        <p:cNvGrpSpPr/>
        <p:nvPr/>
      </p:nvGrpSpPr>
      <p:grpSpPr>
        <a:xfrm>
          <a:off x="0" y="0"/>
          <a:ext cx="0" cy="0"/>
          <a:chOff x="0" y="0"/>
          <a:chExt cx="0" cy="0"/>
        </a:xfrm>
      </p:grpSpPr>
      <p:sp>
        <p:nvSpPr>
          <p:cNvPr id="539" name="Google Shape;539;p49"/>
          <p:cNvSpPr/>
          <p:nvPr/>
        </p:nvSpPr>
        <p:spPr>
          <a:xfrm>
            <a:off x="1817725" y="0"/>
            <a:ext cx="7326300" cy="390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49"/>
          <p:cNvSpPr txBox="1"/>
          <p:nvPr>
            <p:ph idx="1" type="body"/>
          </p:nvPr>
        </p:nvSpPr>
        <p:spPr>
          <a:xfrm>
            <a:off x="4579525" y="2388200"/>
            <a:ext cx="3932700" cy="2130900"/>
          </a:xfrm>
          <a:prstGeom prst="rect">
            <a:avLst/>
          </a:prstGeom>
        </p:spPr>
        <p:txBody>
          <a:bodyPr anchorCtr="0" anchor="t" bIns="91425" lIns="91425" spcFirstLastPara="1" rIns="91425" wrap="square" tIns="91425">
            <a:noAutofit/>
          </a:bodyPr>
          <a:lstStyle>
            <a:lvl1pPr indent="-330200" lvl="0" marL="457200" rtl="0" algn="r">
              <a:lnSpc>
                <a:spcPct val="100000"/>
              </a:lnSpc>
              <a:spcBef>
                <a:spcPts val="0"/>
              </a:spcBef>
              <a:spcAft>
                <a:spcPts val="0"/>
              </a:spcAft>
              <a:buSzPts val="1600"/>
              <a:buChar char="●"/>
              <a:defRPr sz="1600"/>
            </a:lvl1pPr>
            <a:lvl2pPr indent="-330200" lvl="1" marL="914400" rtl="0">
              <a:spcBef>
                <a:spcPts val="0"/>
              </a:spcBef>
              <a:spcAft>
                <a:spcPts val="0"/>
              </a:spcAft>
              <a:buSzPts val="1600"/>
              <a:buChar char="○"/>
              <a:defRPr/>
            </a:lvl2pPr>
            <a:lvl3pPr indent="-323850" lvl="2" marL="1371600" rtl="0">
              <a:spcBef>
                <a:spcPts val="1600"/>
              </a:spcBef>
              <a:spcAft>
                <a:spcPts val="0"/>
              </a:spcAft>
              <a:buSzPts val="1500"/>
              <a:buChar char="■"/>
              <a:defRPr/>
            </a:lvl3pPr>
            <a:lvl4pPr indent="-323850" lvl="3" marL="1828800" rtl="0">
              <a:spcBef>
                <a:spcPts val="1600"/>
              </a:spcBef>
              <a:spcAft>
                <a:spcPts val="0"/>
              </a:spcAft>
              <a:buSzPts val="15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1150" lvl="6" marL="3200400" rtl="0">
              <a:spcBef>
                <a:spcPts val="1600"/>
              </a:spcBef>
              <a:spcAft>
                <a:spcPts val="0"/>
              </a:spcAft>
              <a:buSzPts val="1300"/>
              <a:buChar char="●"/>
              <a:defRPr/>
            </a:lvl7pPr>
            <a:lvl8pPr indent="-311150" lvl="7" marL="3657600" rtl="0">
              <a:spcBef>
                <a:spcPts val="1600"/>
              </a:spcBef>
              <a:spcAft>
                <a:spcPts val="0"/>
              </a:spcAft>
              <a:buSzPts val="1300"/>
              <a:buChar char="○"/>
              <a:defRPr/>
            </a:lvl8pPr>
            <a:lvl9pPr indent="-317500" lvl="8" marL="4114800" rtl="0">
              <a:spcBef>
                <a:spcPts val="1600"/>
              </a:spcBef>
              <a:spcAft>
                <a:spcPts val="1600"/>
              </a:spcAft>
              <a:buSzPts val="1400"/>
              <a:buChar char="■"/>
              <a:defRPr/>
            </a:lvl9pPr>
          </a:lstStyle>
          <a:p/>
        </p:txBody>
      </p:sp>
      <p:sp>
        <p:nvSpPr>
          <p:cNvPr id="541" name="Google Shape;541;p49"/>
          <p:cNvSpPr txBox="1"/>
          <p:nvPr>
            <p:ph type="title"/>
          </p:nvPr>
        </p:nvSpPr>
        <p:spPr>
          <a:xfrm>
            <a:off x="4579531" y="1714800"/>
            <a:ext cx="3963300" cy="669000"/>
          </a:xfrm>
          <a:prstGeom prst="rect">
            <a:avLst/>
          </a:prstGeom>
        </p:spPr>
        <p:txBody>
          <a:bodyPr anchorCtr="0" anchor="t" bIns="91425" lIns="91425" spcFirstLastPara="1" rIns="91425" wrap="square" tIns="91425">
            <a:noAutofit/>
          </a:bodyPr>
          <a:lstStyle>
            <a:lvl1pPr lvl="0" rtl="0" algn="r">
              <a:spcBef>
                <a:spcPts val="0"/>
              </a:spcBef>
              <a:spcAft>
                <a:spcPts val="0"/>
              </a:spcAft>
              <a:buNone/>
              <a:defRPr sz="3000">
                <a:solidFill>
                  <a:schemeClr val="dk2"/>
                </a:solidFill>
              </a:defRPr>
            </a:lvl1pPr>
            <a:lvl2pPr lvl="1" rtl="0" algn="r">
              <a:spcBef>
                <a:spcPts val="0"/>
              </a:spcBef>
              <a:spcAft>
                <a:spcPts val="0"/>
              </a:spcAft>
              <a:buNone/>
              <a:defRPr sz="3000"/>
            </a:lvl2pPr>
            <a:lvl3pPr lvl="2" rtl="0" algn="r">
              <a:spcBef>
                <a:spcPts val="0"/>
              </a:spcBef>
              <a:spcAft>
                <a:spcPts val="0"/>
              </a:spcAft>
              <a:buNone/>
              <a:defRPr sz="3000"/>
            </a:lvl3pPr>
            <a:lvl4pPr lvl="3" rtl="0" algn="r">
              <a:spcBef>
                <a:spcPts val="0"/>
              </a:spcBef>
              <a:spcAft>
                <a:spcPts val="0"/>
              </a:spcAft>
              <a:buNone/>
              <a:defRPr sz="3000"/>
            </a:lvl4pPr>
            <a:lvl5pPr lvl="4" rtl="0" algn="r">
              <a:spcBef>
                <a:spcPts val="0"/>
              </a:spcBef>
              <a:spcAft>
                <a:spcPts val="0"/>
              </a:spcAft>
              <a:buNone/>
              <a:defRPr sz="3000"/>
            </a:lvl5pPr>
            <a:lvl6pPr lvl="5" rtl="0" algn="r">
              <a:spcBef>
                <a:spcPts val="0"/>
              </a:spcBef>
              <a:spcAft>
                <a:spcPts val="0"/>
              </a:spcAft>
              <a:buNone/>
              <a:defRPr sz="3000"/>
            </a:lvl6pPr>
            <a:lvl7pPr lvl="6" rtl="0" algn="r">
              <a:spcBef>
                <a:spcPts val="0"/>
              </a:spcBef>
              <a:spcAft>
                <a:spcPts val="0"/>
              </a:spcAft>
              <a:buNone/>
              <a:defRPr sz="3000"/>
            </a:lvl7pPr>
            <a:lvl8pPr lvl="7" rtl="0" algn="r">
              <a:spcBef>
                <a:spcPts val="0"/>
              </a:spcBef>
              <a:spcAft>
                <a:spcPts val="0"/>
              </a:spcAft>
              <a:buNone/>
              <a:defRPr sz="3000"/>
            </a:lvl8pPr>
            <a:lvl9pPr lvl="8" rtl="0" algn="r">
              <a:spcBef>
                <a:spcPts val="0"/>
              </a:spcBef>
              <a:spcAft>
                <a:spcPts val="0"/>
              </a:spcAft>
              <a:buNone/>
              <a:defRPr sz="3000"/>
            </a:lvl9pPr>
          </a:lstStyle>
          <a:p/>
        </p:txBody>
      </p:sp>
      <p:sp>
        <p:nvSpPr>
          <p:cNvPr id="542" name="Google Shape;542;p49"/>
          <p:cNvSpPr/>
          <p:nvPr/>
        </p:nvSpPr>
        <p:spPr>
          <a:xfrm>
            <a:off x="0" y="2156637"/>
            <a:ext cx="2107897" cy="128764"/>
          </a:xfrm>
          <a:custGeom>
            <a:rect b="b" l="l" r="r" t="t"/>
            <a:pathLst>
              <a:path extrusionOk="0" h="8298" w="135840">
                <a:moveTo>
                  <a:pt x="1" y="1"/>
                </a:moveTo>
                <a:lnTo>
                  <a:pt x="1" y="8298"/>
                </a:lnTo>
                <a:lnTo>
                  <a:pt x="135840" y="8298"/>
                </a:lnTo>
                <a:lnTo>
                  <a:pt x="13584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49"/>
          <p:cNvSpPr/>
          <p:nvPr/>
        </p:nvSpPr>
        <p:spPr>
          <a:xfrm>
            <a:off x="2107970" y="2156637"/>
            <a:ext cx="1115538" cy="128764"/>
          </a:xfrm>
          <a:custGeom>
            <a:rect b="b" l="l" r="r" t="t"/>
            <a:pathLst>
              <a:path extrusionOk="0" h="8298" w="71889">
                <a:moveTo>
                  <a:pt x="1" y="1"/>
                </a:moveTo>
                <a:lnTo>
                  <a:pt x="1" y="8298"/>
                </a:lnTo>
                <a:lnTo>
                  <a:pt x="71889" y="8298"/>
                </a:lnTo>
                <a:lnTo>
                  <a:pt x="7188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49"/>
          <p:cNvSpPr/>
          <p:nvPr/>
        </p:nvSpPr>
        <p:spPr>
          <a:xfrm>
            <a:off x="430892" y="2369856"/>
            <a:ext cx="1645026" cy="128764"/>
          </a:xfrm>
          <a:custGeom>
            <a:rect b="b" l="l" r="r" t="t"/>
            <a:pathLst>
              <a:path extrusionOk="0" h="8298" w="106011">
                <a:moveTo>
                  <a:pt x="1" y="1"/>
                </a:moveTo>
                <a:lnTo>
                  <a:pt x="1" y="8297"/>
                </a:lnTo>
                <a:lnTo>
                  <a:pt x="106011" y="8297"/>
                </a:lnTo>
                <a:lnTo>
                  <a:pt x="10601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49"/>
          <p:cNvSpPr/>
          <p:nvPr/>
        </p:nvSpPr>
        <p:spPr>
          <a:xfrm>
            <a:off x="1597826" y="2369856"/>
            <a:ext cx="478141" cy="128764"/>
          </a:xfrm>
          <a:custGeom>
            <a:rect b="b" l="l" r="r" t="t"/>
            <a:pathLst>
              <a:path extrusionOk="0" h="8298" w="30813">
                <a:moveTo>
                  <a:pt x="0" y="1"/>
                </a:moveTo>
                <a:lnTo>
                  <a:pt x="0" y="8297"/>
                </a:lnTo>
                <a:lnTo>
                  <a:pt x="30813" y="8297"/>
                </a:lnTo>
                <a:lnTo>
                  <a:pt x="308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49"/>
          <p:cNvSpPr/>
          <p:nvPr/>
        </p:nvSpPr>
        <p:spPr>
          <a:xfrm>
            <a:off x="2665754" y="2369856"/>
            <a:ext cx="557777" cy="128764"/>
          </a:xfrm>
          <a:custGeom>
            <a:rect b="b" l="l" r="r" t="t"/>
            <a:pathLst>
              <a:path extrusionOk="0" h="8298" w="35945">
                <a:moveTo>
                  <a:pt x="1" y="1"/>
                </a:moveTo>
                <a:lnTo>
                  <a:pt x="1" y="8297"/>
                </a:lnTo>
                <a:lnTo>
                  <a:pt x="35945" y="8297"/>
                </a:lnTo>
                <a:lnTo>
                  <a:pt x="3594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49"/>
          <p:cNvSpPr/>
          <p:nvPr/>
        </p:nvSpPr>
        <p:spPr>
          <a:xfrm>
            <a:off x="0" y="3222713"/>
            <a:ext cx="1472750" cy="128392"/>
          </a:xfrm>
          <a:custGeom>
            <a:rect b="b" l="l" r="r" t="t"/>
            <a:pathLst>
              <a:path extrusionOk="0" h="8274" w="94909">
                <a:moveTo>
                  <a:pt x="1" y="1"/>
                </a:moveTo>
                <a:lnTo>
                  <a:pt x="1" y="8274"/>
                </a:lnTo>
                <a:lnTo>
                  <a:pt x="94908" y="8274"/>
                </a:lnTo>
                <a:lnTo>
                  <a:pt x="9490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49"/>
          <p:cNvSpPr/>
          <p:nvPr/>
        </p:nvSpPr>
        <p:spPr>
          <a:xfrm>
            <a:off x="2202118" y="2369856"/>
            <a:ext cx="128764" cy="128764"/>
          </a:xfrm>
          <a:custGeom>
            <a:rect b="b" l="l" r="r" t="t"/>
            <a:pathLst>
              <a:path extrusionOk="0" h="8298" w="8298">
                <a:moveTo>
                  <a:pt x="0" y="1"/>
                </a:moveTo>
                <a:lnTo>
                  <a:pt x="0" y="8297"/>
                </a:lnTo>
                <a:lnTo>
                  <a:pt x="8297" y="8297"/>
                </a:lnTo>
                <a:lnTo>
                  <a:pt x="8297" y="1"/>
                </a:lnTo>
                <a:close/>
              </a:path>
            </a:pathLst>
          </a:custGeom>
          <a:solidFill>
            <a:srgbClr val="FFFFFF">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49"/>
          <p:cNvSpPr/>
          <p:nvPr/>
        </p:nvSpPr>
        <p:spPr>
          <a:xfrm>
            <a:off x="2406772" y="2369856"/>
            <a:ext cx="128764" cy="128764"/>
          </a:xfrm>
          <a:custGeom>
            <a:rect b="b" l="l" r="r" t="t"/>
            <a:pathLst>
              <a:path extrusionOk="0" h="8298" w="8298">
                <a:moveTo>
                  <a:pt x="1" y="1"/>
                </a:moveTo>
                <a:lnTo>
                  <a:pt x="1" y="8297"/>
                </a:lnTo>
                <a:lnTo>
                  <a:pt x="8297" y="8297"/>
                </a:lnTo>
                <a:lnTo>
                  <a:pt x="829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49"/>
          <p:cNvSpPr/>
          <p:nvPr/>
        </p:nvSpPr>
        <p:spPr>
          <a:xfrm>
            <a:off x="2061089" y="2796292"/>
            <a:ext cx="128764" cy="128749"/>
          </a:xfrm>
          <a:custGeom>
            <a:rect b="b" l="l" r="r" t="t"/>
            <a:pathLst>
              <a:path extrusionOk="0" h="8297" w="8298">
                <a:moveTo>
                  <a:pt x="0" y="0"/>
                </a:moveTo>
                <a:lnTo>
                  <a:pt x="0" y="8297"/>
                </a:lnTo>
                <a:lnTo>
                  <a:pt x="8297" y="8297"/>
                </a:lnTo>
                <a:lnTo>
                  <a:pt x="829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49"/>
          <p:cNvSpPr/>
          <p:nvPr/>
        </p:nvSpPr>
        <p:spPr>
          <a:xfrm>
            <a:off x="1856436" y="2796292"/>
            <a:ext cx="128376" cy="128749"/>
          </a:xfrm>
          <a:custGeom>
            <a:rect b="b" l="l" r="r" t="t"/>
            <a:pathLst>
              <a:path extrusionOk="0" h="8297" w="8273">
                <a:moveTo>
                  <a:pt x="0" y="0"/>
                </a:moveTo>
                <a:lnTo>
                  <a:pt x="0" y="8297"/>
                </a:lnTo>
                <a:lnTo>
                  <a:pt x="8273" y="8297"/>
                </a:lnTo>
                <a:lnTo>
                  <a:pt x="827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49"/>
          <p:cNvSpPr/>
          <p:nvPr/>
        </p:nvSpPr>
        <p:spPr>
          <a:xfrm>
            <a:off x="641505" y="2796292"/>
            <a:ext cx="128764" cy="128749"/>
          </a:xfrm>
          <a:custGeom>
            <a:rect b="b" l="l" r="r" t="t"/>
            <a:pathLst>
              <a:path extrusionOk="0" h="8297" w="8298">
                <a:moveTo>
                  <a:pt x="1" y="0"/>
                </a:moveTo>
                <a:lnTo>
                  <a:pt x="1" y="8297"/>
                </a:lnTo>
                <a:lnTo>
                  <a:pt x="8297" y="8297"/>
                </a:lnTo>
                <a:lnTo>
                  <a:pt x="829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49"/>
          <p:cNvSpPr/>
          <p:nvPr/>
        </p:nvSpPr>
        <p:spPr>
          <a:xfrm>
            <a:off x="3094800" y="2583074"/>
            <a:ext cx="128749" cy="128764"/>
          </a:xfrm>
          <a:custGeom>
            <a:rect b="b" l="l" r="r" t="t"/>
            <a:pathLst>
              <a:path extrusionOk="0" h="8298" w="8297">
                <a:moveTo>
                  <a:pt x="0" y="0"/>
                </a:moveTo>
                <a:lnTo>
                  <a:pt x="0" y="8297"/>
                </a:lnTo>
                <a:lnTo>
                  <a:pt x="8297" y="8297"/>
                </a:lnTo>
                <a:lnTo>
                  <a:pt x="829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49"/>
          <p:cNvSpPr/>
          <p:nvPr/>
        </p:nvSpPr>
        <p:spPr>
          <a:xfrm>
            <a:off x="191634" y="2369856"/>
            <a:ext cx="128764" cy="128764"/>
          </a:xfrm>
          <a:custGeom>
            <a:rect b="b" l="l" r="r" t="t"/>
            <a:pathLst>
              <a:path extrusionOk="0" h="8298" w="8298">
                <a:moveTo>
                  <a:pt x="1" y="1"/>
                </a:moveTo>
                <a:lnTo>
                  <a:pt x="1" y="8297"/>
                </a:lnTo>
                <a:lnTo>
                  <a:pt x="8297" y="8297"/>
                </a:lnTo>
                <a:lnTo>
                  <a:pt x="8297" y="1"/>
                </a:lnTo>
                <a:close/>
              </a:path>
            </a:pathLst>
          </a:custGeom>
          <a:solidFill>
            <a:srgbClr val="FFFFFF">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49"/>
          <p:cNvSpPr/>
          <p:nvPr/>
        </p:nvSpPr>
        <p:spPr>
          <a:xfrm>
            <a:off x="1339573" y="3009138"/>
            <a:ext cx="1644653" cy="128749"/>
          </a:xfrm>
          <a:custGeom>
            <a:rect b="b" l="l" r="r" t="t"/>
            <a:pathLst>
              <a:path extrusionOk="0" h="8297" w="105987">
                <a:moveTo>
                  <a:pt x="1" y="0"/>
                </a:moveTo>
                <a:lnTo>
                  <a:pt x="1" y="8297"/>
                </a:lnTo>
                <a:lnTo>
                  <a:pt x="105987" y="8297"/>
                </a:lnTo>
                <a:lnTo>
                  <a:pt x="10598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49"/>
          <p:cNvSpPr/>
          <p:nvPr/>
        </p:nvSpPr>
        <p:spPr>
          <a:xfrm>
            <a:off x="1339573" y="3009138"/>
            <a:ext cx="478156" cy="128749"/>
          </a:xfrm>
          <a:custGeom>
            <a:rect b="b" l="l" r="r" t="t"/>
            <a:pathLst>
              <a:path extrusionOk="0" h="8297" w="30814">
                <a:moveTo>
                  <a:pt x="1" y="0"/>
                </a:moveTo>
                <a:lnTo>
                  <a:pt x="1" y="8297"/>
                </a:lnTo>
                <a:lnTo>
                  <a:pt x="30813" y="8297"/>
                </a:lnTo>
                <a:lnTo>
                  <a:pt x="3081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49"/>
          <p:cNvSpPr/>
          <p:nvPr/>
        </p:nvSpPr>
        <p:spPr>
          <a:xfrm>
            <a:off x="0" y="3009510"/>
            <a:ext cx="749775" cy="128376"/>
          </a:xfrm>
          <a:custGeom>
            <a:rect b="b" l="l" r="r" t="t"/>
            <a:pathLst>
              <a:path extrusionOk="0" h="8273" w="48318">
                <a:moveTo>
                  <a:pt x="1" y="0"/>
                </a:moveTo>
                <a:lnTo>
                  <a:pt x="1" y="8273"/>
                </a:lnTo>
                <a:lnTo>
                  <a:pt x="48318" y="8273"/>
                </a:lnTo>
                <a:lnTo>
                  <a:pt x="4831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49"/>
          <p:cNvSpPr/>
          <p:nvPr/>
        </p:nvSpPr>
        <p:spPr>
          <a:xfrm>
            <a:off x="1084687" y="3009138"/>
            <a:ext cx="128764" cy="128749"/>
          </a:xfrm>
          <a:custGeom>
            <a:rect b="b" l="l" r="r" t="t"/>
            <a:pathLst>
              <a:path extrusionOk="0" h="8297" w="8298">
                <a:moveTo>
                  <a:pt x="0" y="0"/>
                </a:moveTo>
                <a:lnTo>
                  <a:pt x="0" y="8297"/>
                </a:lnTo>
                <a:lnTo>
                  <a:pt x="8297" y="8297"/>
                </a:lnTo>
                <a:lnTo>
                  <a:pt x="829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49"/>
          <p:cNvSpPr/>
          <p:nvPr/>
        </p:nvSpPr>
        <p:spPr>
          <a:xfrm>
            <a:off x="879662" y="3009138"/>
            <a:ext cx="128749" cy="128749"/>
          </a:xfrm>
          <a:custGeom>
            <a:rect b="b" l="l" r="r" t="t"/>
            <a:pathLst>
              <a:path extrusionOk="0" h="8297" w="8297">
                <a:moveTo>
                  <a:pt x="0" y="0"/>
                </a:moveTo>
                <a:lnTo>
                  <a:pt x="0" y="8297"/>
                </a:lnTo>
                <a:lnTo>
                  <a:pt x="8297" y="8297"/>
                </a:lnTo>
                <a:lnTo>
                  <a:pt x="829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49"/>
          <p:cNvSpPr/>
          <p:nvPr/>
        </p:nvSpPr>
        <p:spPr>
          <a:xfrm>
            <a:off x="533979" y="3435558"/>
            <a:ext cx="128749" cy="128764"/>
          </a:xfrm>
          <a:custGeom>
            <a:rect b="b" l="l" r="r" t="t"/>
            <a:pathLst>
              <a:path extrusionOk="0" h="8298" w="8297">
                <a:moveTo>
                  <a:pt x="0" y="1"/>
                </a:moveTo>
                <a:lnTo>
                  <a:pt x="0" y="8297"/>
                </a:lnTo>
                <a:lnTo>
                  <a:pt x="8297" y="8297"/>
                </a:lnTo>
                <a:lnTo>
                  <a:pt x="8297" y="1"/>
                </a:lnTo>
                <a:close/>
              </a:path>
            </a:pathLst>
          </a:custGeom>
          <a:solidFill>
            <a:srgbClr val="FFFFFF">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49"/>
          <p:cNvSpPr/>
          <p:nvPr/>
        </p:nvSpPr>
        <p:spPr>
          <a:xfrm>
            <a:off x="338622" y="3435558"/>
            <a:ext cx="128749" cy="128764"/>
          </a:xfrm>
          <a:custGeom>
            <a:rect b="b" l="l" r="r" t="t"/>
            <a:pathLst>
              <a:path extrusionOk="0" h="8298" w="8297">
                <a:moveTo>
                  <a:pt x="0" y="1"/>
                </a:moveTo>
                <a:lnTo>
                  <a:pt x="0" y="8297"/>
                </a:lnTo>
                <a:lnTo>
                  <a:pt x="8297" y="8297"/>
                </a:lnTo>
                <a:lnTo>
                  <a:pt x="829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49"/>
          <p:cNvSpPr/>
          <p:nvPr/>
        </p:nvSpPr>
        <p:spPr>
          <a:xfrm>
            <a:off x="142891" y="3435558"/>
            <a:ext cx="128764" cy="128764"/>
          </a:xfrm>
          <a:custGeom>
            <a:rect b="b" l="l" r="r" t="t"/>
            <a:pathLst>
              <a:path extrusionOk="0" h="8298" w="8298">
                <a:moveTo>
                  <a:pt x="0" y="1"/>
                </a:moveTo>
                <a:lnTo>
                  <a:pt x="0" y="8297"/>
                </a:lnTo>
                <a:lnTo>
                  <a:pt x="8297" y="8297"/>
                </a:lnTo>
                <a:lnTo>
                  <a:pt x="829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49"/>
          <p:cNvSpPr/>
          <p:nvPr/>
        </p:nvSpPr>
        <p:spPr>
          <a:xfrm>
            <a:off x="3094800" y="3009138"/>
            <a:ext cx="128749" cy="128749"/>
          </a:xfrm>
          <a:custGeom>
            <a:rect b="b" l="l" r="r" t="t"/>
            <a:pathLst>
              <a:path extrusionOk="0" h="8297" w="8297">
                <a:moveTo>
                  <a:pt x="0" y="0"/>
                </a:moveTo>
                <a:lnTo>
                  <a:pt x="0" y="8297"/>
                </a:lnTo>
                <a:lnTo>
                  <a:pt x="8297" y="8297"/>
                </a:lnTo>
                <a:lnTo>
                  <a:pt x="8297" y="0"/>
                </a:lnTo>
                <a:close/>
              </a:path>
            </a:pathLst>
          </a:custGeom>
          <a:solidFill>
            <a:srgbClr val="FFFFFF">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49"/>
          <p:cNvSpPr/>
          <p:nvPr/>
        </p:nvSpPr>
        <p:spPr>
          <a:xfrm>
            <a:off x="1676332" y="2583074"/>
            <a:ext cx="1314984" cy="128764"/>
          </a:xfrm>
          <a:custGeom>
            <a:rect b="b" l="l" r="r" t="t"/>
            <a:pathLst>
              <a:path extrusionOk="0" h="8298" w="84742">
                <a:moveTo>
                  <a:pt x="1" y="0"/>
                </a:moveTo>
                <a:lnTo>
                  <a:pt x="1" y="8297"/>
                </a:lnTo>
                <a:lnTo>
                  <a:pt x="84741" y="8297"/>
                </a:lnTo>
                <a:lnTo>
                  <a:pt x="8474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49"/>
          <p:cNvSpPr/>
          <p:nvPr/>
        </p:nvSpPr>
        <p:spPr>
          <a:xfrm>
            <a:off x="2267232" y="2796292"/>
            <a:ext cx="956281" cy="128749"/>
          </a:xfrm>
          <a:custGeom>
            <a:rect b="b" l="l" r="r" t="t"/>
            <a:pathLst>
              <a:path extrusionOk="0" h="8297" w="61626">
                <a:moveTo>
                  <a:pt x="1" y="0"/>
                </a:moveTo>
                <a:lnTo>
                  <a:pt x="1" y="8297"/>
                </a:lnTo>
                <a:lnTo>
                  <a:pt x="61626" y="8297"/>
                </a:lnTo>
                <a:lnTo>
                  <a:pt x="61626" y="0"/>
                </a:lnTo>
                <a:close/>
              </a:path>
            </a:pathLst>
          </a:custGeom>
          <a:solidFill>
            <a:srgbClr val="FFFFFF">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49"/>
          <p:cNvSpPr/>
          <p:nvPr/>
        </p:nvSpPr>
        <p:spPr>
          <a:xfrm>
            <a:off x="641505" y="2796292"/>
            <a:ext cx="896384" cy="128749"/>
          </a:xfrm>
          <a:custGeom>
            <a:rect b="b" l="l" r="r" t="t"/>
            <a:pathLst>
              <a:path extrusionOk="0" h="8297" w="57766">
                <a:moveTo>
                  <a:pt x="1" y="0"/>
                </a:moveTo>
                <a:lnTo>
                  <a:pt x="1" y="8297"/>
                </a:lnTo>
                <a:lnTo>
                  <a:pt x="57765" y="8297"/>
                </a:lnTo>
                <a:lnTo>
                  <a:pt x="57765" y="0"/>
                </a:lnTo>
                <a:close/>
              </a:path>
            </a:pathLst>
          </a:custGeom>
          <a:solidFill>
            <a:srgbClr val="FFFFFF">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49"/>
          <p:cNvSpPr/>
          <p:nvPr/>
        </p:nvSpPr>
        <p:spPr>
          <a:xfrm>
            <a:off x="0" y="2796292"/>
            <a:ext cx="449495" cy="128749"/>
          </a:xfrm>
          <a:custGeom>
            <a:rect b="b" l="l" r="r" t="t"/>
            <a:pathLst>
              <a:path extrusionOk="0" h="8297" w="28967">
                <a:moveTo>
                  <a:pt x="1" y="0"/>
                </a:moveTo>
                <a:lnTo>
                  <a:pt x="1" y="8297"/>
                </a:lnTo>
                <a:lnTo>
                  <a:pt x="28967" y="8297"/>
                </a:lnTo>
                <a:lnTo>
                  <a:pt x="2896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49"/>
          <p:cNvSpPr/>
          <p:nvPr/>
        </p:nvSpPr>
        <p:spPr>
          <a:xfrm>
            <a:off x="1676332" y="3222340"/>
            <a:ext cx="1547157" cy="128764"/>
          </a:xfrm>
          <a:custGeom>
            <a:rect b="b" l="l" r="r" t="t"/>
            <a:pathLst>
              <a:path extrusionOk="0" h="8298" w="99704">
                <a:moveTo>
                  <a:pt x="1" y="1"/>
                </a:moveTo>
                <a:lnTo>
                  <a:pt x="1" y="8298"/>
                </a:lnTo>
                <a:lnTo>
                  <a:pt x="99704" y="8298"/>
                </a:lnTo>
                <a:lnTo>
                  <a:pt x="99704" y="1"/>
                </a:lnTo>
                <a:close/>
              </a:path>
            </a:pathLst>
          </a:custGeom>
          <a:solidFill>
            <a:srgbClr val="FFFFFF">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49"/>
          <p:cNvSpPr/>
          <p:nvPr/>
        </p:nvSpPr>
        <p:spPr>
          <a:xfrm>
            <a:off x="2522506" y="3435558"/>
            <a:ext cx="701019" cy="128764"/>
          </a:xfrm>
          <a:custGeom>
            <a:rect b="b" l="l" r="r" t="t"/>
            <a:pathLst>
              <a:path extrusionOk="0" h="8298" w="45176">
                <a:moveTo>
                  <a:pt x="0" y="1"/>
                </a:moveTo>
                <a:lnTo>
                  <a:pt x="0" y="8297"/>
                </a:lnTo>
                <a:lnTo>
                  <a:pt x="45176" y="8297"/>
                </a:lnTo>
                <a:lnTo>
                  <a:pt x="4517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49"/>
          <p:cNvSpPr/>
          <p:nvPr/>
        </p:nvSpPr>
        <p:spPr>
          <a:xfrm>
            <a:off x="0" y="2583074"/>
            <a:ext cx="1277773" cy="128764"/>
          </a:xfrm>
          <a:custGeom>
            <a:rect b="b" l="l" r="r" t="t"/>
            <a:pathLst>
              <a:path extrusionOk="0" h="8298" w="82344">
                <a:moveTo>
                  <a:pt x="1" y="0"/>
                </a:moveTo>
                <a:lnTo>
                  <a:pt x="1" y="8297"/>
                </a:lnTo>
                <a:lnTo>
                  <a:pt x="82343" y="8297"/>
                </a:lnTo>
                <a:lnTo>
                  <a:pt x="8234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49"/>
          <p:cNvSpPr/>
          <p:nvPr/>
        </p:nvSpPr>
        <p:spPr>
          <a:xfrm>
            <a:off x="812313" y="3435558"/>
            <a:ext cx="1562783" cy="128764"/>
          </a:xfrm>
          <a:custGeom>
            <a:rect b="b" l="l" r="r" t="t"/>
            <a:pathLst>
              <a:path extrusionOk="0" h="8298" w="100711">
                <a:moveTo>
                  <a:pt x="0" y="1"/>
                </a:moveTo>
                <a:lnTo>
                  <a:pt x="0" y="8297"/>
                </a:lnTo>
                <a:lnTo>
                  <a:pt x="100710" y="8297"/>
                </a:lnTo>
                <a:lnTo>
                  <a:pt x="100710" y="1"/>
                </a:lnTo>
                <a:close/>
              </a:path>
            </a:pathLst>
          </a:custGeom>
          <a:solidFill>
            <a:srgbClr val="FFFFFF">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49"/>
          <p:cNvSpPr/>
          <p:nvPr/>
        </p:nvSpPr>
        <p:spPr>
          <a:xfrm>
            <a:off x="3223538" y="1474200"/>
            <a:ext cx="1086520" cy="2772465"/>
          </a:xfrm>
          <a:custGeom>
            <a:rect b="b" l="l" r="r" t="t"/>
            <a:pathLst>
              <a:path extrusionOk="0" h="178667" w="70019">
                <a:moveTo>
                  <a:pt x="1" y="1"/>
                </a:moveTo>
                <a:lnTo>
                  <a:pt x="1" y="22085"/>
                </a:lnTo>
                <a:lnTo>
                  <a:pt x="7434" y="22085"/>
                </a:lnTo>
                <a:cubicBezTo>
                  <a:pt x="22133" y="22637"/>
                  <a:pt x="29495" y="30574"/>
                  <a:pt x="29495" y="45848"/>
                </a:cubicBezTo>
                <a:lnTo>
                  <a:pt x="29495" y="60259"/>
                </a:lnTo>
                <a:cubicBezTo>
                  <a:pt x="29495" y="76397"/>
                  <a:pt x="35082" y="85941"/>
                  <a:pt x="46256" y="88914"/>
                </a:cubicBezTo>
                <a:lnTo>
                  <a:pt x="46256" y="89753"/>
                </a:lnTo>
                <a:cubicBezTo>
                  <a:pt x="35082" y="92727"/>
                  <a:pt x="29495" y="102270"/>
                  <a:pt x="29495" y="118408"/>
                </a:cubicBezTo>
                <a:lnTo>
                  <a:pt x="29495" y="132843"/>
                </a:lnTo>
                <a:cubicBezTo>
                  <a:pt x="29495" y="148405"/>
                  <a:pt x="22133" y="156390"/>
                  <a:pt x="7434" y="156822"/>
                </a:cubicBezTo>
                <a:lnTo>
                  <a:pt x="1" y="156822"/>
                </a:lnTo>
                <a:lnTo>
                  <a:pt x="1" y="178666"/>
                </a:lnTo>
                <a:lnTo>
                  <a:pt x="7434" y="178666"/>
                </a:lnTo>
                <a:cubicBezTo>
                  <a:pt x="21869" y="178379"/>
                  <a:pt x="33259" y="174038"/>
                  <a:pt x="41604" y="165622"/>
                </a:cubicBezTo>
                <a:cubicBezTo>
                  <a:pt x="49948" y="157205"/>
                  <a:pt x="54121" y="145072"/>
                  <a:pt x="54121" y="129222"/>
                </a:cubicBezTo>
                <a:lnTo>
                  <a:pt x="54121" y="115866"/>
                </a:lnTo>
                <a:cubicBezTo>
                  <a:pt x="54121" y="111046"/>
                  <a:pt x="55032" y="107234"/>
                  <a:pt x="56878" y="104404"/>
                </a:cubicBezTo>
                <a:cubicBezTo>
                  <a:pt x="58701" y="101575"/>
                  <a:pt x="61266" y="100160"/>
                  <a:pt x="64503" y="100160"/>
                </a:cubicBezTo>
                <a:lnTo>
                  <a:pt x="70019" y="100160"/>
                </a:lnTo>
                <a:lnTo>
                  <a:pt x="70019" y="78315"/>
                </a:lnTo>
                <a:lnTo>
                  <a:pt x="64503" y="78315"/>
                </a:lnTo>
                <a:cubicBezTo>
                  <a:pt x="61266" y="78315"/>
                  <a:pt x="58701" y="76901"/>
                  <a:pt x="56878" y="74071"/>
                </a:cubicBezTo>
                <a:cubicBezTo>
                  <a:pt x="55032" y="71242"/>
                  <a:pt x="54121" y="67405"/>
                  <a:pt x="54121" y="62609"/>
                </a:cubicBezTo>
                <a:lnTo>
                  <a:pt x="54121" y="49661"/>
                </a:lnTo>
                <a:cubicBezTo>
                  <a:pt x="54121" y="33667"/>
                  <a:pt x="49972" y="21510"/>
                  <a:pt x="41700" y="13165"/>
                </a:cubicBezTo>
                <a:cubicBezTo>
                  <a:pt x="33427" y="4821"/>
                  <a:pt x="22013" y="433"/>
                  <a:pt x="7434" y="1"/>
                </a:cubicBez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49"/>
          <p:cNvSpPr/>
          <p:nvPr/>
        </p:nvSpPr>
        <p:spPr>
          <a:xfrm>
            <a:off x="-12" y="4446900"/>
            <a:ext cx="1086600" cy="6966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s">
  <p:cSld name="CUSTOM_8">
    <p:spTree>
      <p:nvGrpSpPr>
        <p:cNvPr id="574" name="Shape 574"/>
        <p:cNvGrpSpPr/>
        <p:nvPr/>
      </p:nvGrpSpPr>
      <p:grpSpPr>
        <a:xfrm>
          <a:off x="0" y="0"/>
          <a:ext cx="0" cy="0"/>
          <a:chOff x="0" y="0"/>
          <a:chExt cx="0" cy="0"/>
        </a:xfrm>
      </p:grpSpPr>
      <p:sp>
        <p:nvSpPr>
          <p:cNvPr id="575" name="Google Shape;575;p50"/>
          <p:cNvSpPr/>
          <p:nvPr/>
        </p:nvSpPr>
        <p:spPr>
          <a:xfrm>
            <a:off x="5445850" y="1359975"/>
            <a:ext cx="3697248" cy="1208576"/>
          </a:xfrm>
          <a:custGeom>
            <a:rect b="b" l="l" r="r" t="t"/>
            <a:pathLst>
              <a:path extrusionOk="0" h="37768" w="115539">
                <a:moveTo>
                  <a:pt x="1" y="0"/>
                </a:moveTo>
                <a:lnTo>
                  <a:pt x="115539" y="0"/>
                </a:lnTo>
                <a:lnTo>
                  <a:pt x="115539" y="37767"/>
                </a:lnTo>
                <a:lnTo>
                  <a:pt x="1" y="37767"/>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50"/>
          <p:cNvSpPr/>
          <p:nvPr/>
        </p:nvSpPr>
        <p:spPr>
          <a:xfrm>
            <a:off x="-899" y="2568525"/>
            <a:ext cx="3697248" cy="1208544"/>
          </a:xfrm>
          <a:custGeom>
            <a:rect b="b" l="l" r="r" t="t"/>
            <a:pathLst>
              <a:path extrusionOk="0" h="37767" w="115539">
                <a:moveTo>
                  <a:pt x="0" y="0"/>
                </a:moveTo>
                <a:lnTo>
                  <a:pt x="115538" y="0"/>
                </a:lnTo>
                <a:lnTo>
                  <a:pt x="115538" y="37767"/>
                </a:lnTo>
                <a:lnTo>
                  <a:pt x="0" y="37767"/>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50"/>
          <p:cNvSpPr/>
          <p:nvPr/>
        </p:nvSpPr>
        <p:spPr>
          <a:xfrm>
            <a:off x="-905" y="-3217"/>
            <a:ext cx="3697248" cy="357024"/>
          </a:xfrm>
          <a:custGeom>
            <a:rect b="b" l="l" r="r" t="t"/>
            <a:pathLst>
              <a:path extrusionOk="0" h="11157" w="115539">
                <a:moveTo>
                  <a:pt x="0" y="0"/>
                </a:moveTo>
                <a:lnTo>
                  <a:pt x="115538" y="0"/>
                </a:lnTo>
                <a:lnTo>
                  <a:pt x="115538" y="11156"/>
                </a:lnTo>
                <a:lnTo>
                  <a:pt x="0" y="11156"/>
                </a:lnTo>
                <a:close/>
              </a:path>
            </a:pathLst>
          </a:custGeom>
          <a:solidFill>
            <a:srgbClr val="FFFFFF">
              <a:alpha val="188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50"/>
          <p:cNvSpPr/>
          <p:nvPr/>
        </p:nvSpPr>
        <p:spPr>
          <a:xfrm>
            <a:off x="-905" y="3584623"/>
            <a:ext cx="417216" cy="384864"/>
          </a:xfrm>
          <a:custGeom>
            <a:rect b="b" l="l" r="r" t="t"/>
            <a:pathLst>
              <a:path extrusionOk="0" h="12027" w="13038">
                <a:moveTo>
                  <a:pt x="0" y="1"/>
                </a:moveTo>
                <a:lnTo>
                  <a:pt x="13037" y="1"/>
                </a:lnTo>
                <a:lnTo>
                  <a:pt x="13037" y="12026"/>
                </a:lnTo>
                <a:lnTo>
                  <a:pt x="0" y="12026"/>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50"/>
          <p:cNvSpPr/>
          <p:nvPr/>
        </p:nvSpPr>
        <p:spPr>
          <a:xfrm>
            <a:off x="8017591" y="1161103"/>
            <a:ext cx="1125504" cy="384832"/>
          </a:xfrm>
          <a:custGeom>
            <a:rect b="b" l="l" r="r" t="t"/>
            <a:pathLst>
              <a:path extrusionOk="0" h="12026" w="35172">
                <a:moveTo>
                  <a:pt x="1" y="0"/>
                </a:moveTo>
                <a:lnTo>
                  <a:pt x="35172" y="0"/>
                </a:lnTo>
                <a:lnTo>
                  <a:pt x="35172" y="12026"/>
                </a:lnTo>
                <a:lnTo>
                  <a:pt x="1" y="12026"/>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50"/>
          <p:cNvSpPr txBox="1"/>
          <p:nvPr>
            <p:ph idx="1" type="subTitle"/>
          </p:nvPr>
        </p:nvSpPr>
        <p:spPr>
          <a:xfrm>
            <a:off x="5626675" y="1941426"/>
            <a:ext cx="2391600" cy="466200"/>
          </a:xfrm>
          <a:prstGeom prst="rect">
            <a:avLst/>
          </a:prstGeom>
        </p:spPr>
        <p:txBody>
          <a:bodyPr anchorCtr="0" anchor="t" bIns="91425" lIns="91425" spcFirstLastPara="1" rIns="91425" wrap="square" tIns="0">
            <a:noAutofit/>
          </a:bodyPr>
          <a:lstStyle>
            <a:lvl1pPr lvl="0" rtl="0">
              <a:lnSpc>
                <a:spcPct val="100000"/>
              </a:lnSpc>
              <a:spcBef>
                <a:spcPts val="0"/>
              </a:spcBef>
              <a:spcAft>
                <a:spcPts val="0"/>
              </a:spcAft>
              <a:buClr>
                <a:schemeClr val="dk1"/>
              </a:buClr>
              <a:buSzPts val="1400"/>
              <a:buNone/>
              <a:defRPr sz="1400">
                <a:solidFill>
                  <a:schemeClr val="dk1"/>
                </a:solidFill>
              </a:defRPr>
            </a:lvl1pPr>
            <a:lvl2pPr lvl="1" rtl="0">
              <a:lnSpc>
                <a:spcPct val="100000"/>
              </a:lnSpc>
              <a:spcBef>
                <a:spcPts val="0"/>
              </a:spcBef>
              <a:spcAft>
                <a:spcPts val="0"/>
              </a:spcAft>
              <a:buClr>
                <a:schemeClr val="dk1"/>
              </a:buClr>
              <a:buSzPts val="1500"/>
              <a:buNone/>
              <a:defRPr sz="1500">
                <a:solidFill>
                  <a:schemeClr val="dk1"/>
                </a:solidFill>
              </a:defRPr>
            </a:lvl2pPr>
            <a:lvl3pPr lvl="2" rtl="0">
              <a:lnSpc>
                <a:spcPct val="100000"/>
              </a:lnSpc>
              <a:spcBef>
                <a:spcPts val="0"/>
              </a:spcBef>
              <a:spcAft>
                <a:spcPts val="0"/>
              </a:spcAft>
              <a:buClr>
                <a:schemeClr val="dk1"/>
              </a:buClr>
              <a:buSzPts val="1500"/>
              <a:buNone/>
              <a:defRPr sz="1500">
                <a:solidFill>
                  <a:schemeClr val="dk1"/>
                </a:solidFill>
              </a:defRPr>
            </a:lvl3pPr>
            <a:lvl4pPr lvl="3" rtl="0">
              <a:lnSpc>
                <a:spcPct val="100000"/>
              </a:lnSpc>
              <a:spcBef>
                <a:spcPts val="0"/>
              </a:spcBef>
              <a:spcAft>
                <a:spcPts val="0"/>
              </a:spcAft>
              <a:buClr>
                <a:schemeClr val="dk1"/>
              </a:buClr>
              <a:buSzPts val="1500"/>
              <a:buNone/>
              <a:defRPr sz="1500">
                <a:solidFill>
                  <a:schemeClr val="dk1"/>
                </a:solidFill>
              </a:defRPr>
            </a:lvl4pPr>
            <a:lvl5pPr lvl="4" rtl="0">
              <a:lnSpc>
                <a:spcPct val="100000"/>
              </a:lnSpc>
              <a:spcBef>
                <a:spcPts val="0"/>
              </a:spcBef>
              <a:spcAft>
                <a:spcPts val="0"/>
              </a:spcAft>
              <a:buClr>
                <a:schemeClr val="dk1"/>
              </a:buClr>
              <a:buSzPts val="1500"/>
              <a:buNone/>
              <a:defRPr sz="1500">
                <a:solidFill>
                  <a:schemeClr val="dk1"/>
                </a:solidFill>
              </a:defRPr>
            </a:lvl5pPr>
            <a:lvl6pPr lvl="5" rtl="0">
              <a:lnSpc>
                <a:spcPct val="100000"/>
              </a:lnSpc>
              <a:spcBef>
                <a:spcPts val="0"/>
              </a:spcBef>
              <a:spcAft>
                <a:spcPts val="0"/>
              </a:spcAft>
              <a:buClr>
                <a:schemeClr val="dk1"/>
              </a:buClr>
              <a:buSzPts val="1500"/>
              <a:buNone/>
              <a:defRPr sz="1500">
                <a:solidFill>
                  <a:schemeClr val="dk1"/>
                </a:solidFill>
              </a:defRPr>
            </a:lvl6pPr>
            <a:lvl7pPr lvl="6" rtl="0">
              <a:lnSpc>
                <a:spcPct val="100000"/>
              </a:lnSpc>
              <a:spcBef>
                <a:spcPts val="0"/>
              </a:spcBef>
              <a:spcAft>
                <a:spcPts val="0"/>
              </a:spcAft>
              <a:buClr>
                <a:schemeClr val="dk1"/>
              </a:buClr>
              <a:buSzPts val="1500"/>
              <a:buNone/>
              <a:defRPr sz="1500">
                <a:solidFill>
                  <a:schemeClr val="dk1"/>
                </a:solidFill>
              </a:defRPr>
            </a:lvl7pPr>
            <a:lvl8pPr lvl="7" rtl="0">
              <a:lnSpc>
                <a:spcPct val="100000"/>
              </a:lnSpc>
              <a:spcBef>
                <a:spcPts val="0"/>
              </a:spcBef>
              <a:spcAft>
                <a:spcPts val="0"/>
              </a:spcAft>
              <a:buClr>
                <a:schemeClr val="dk1"/>
              </a:buClr>
              <a:buSzPts val="1500"/>
              <a:buNone/>
              <a:defRPr sz="1500">
                <a:solidFill>
                  <a:schemeClr val="dk1"/>
                </a:solidFill>
              </a:defRPr>
            </a:lvl8pPr>
            <a:lvl9pPr lvl="8" rtl="0">
              <a:lnSpc>
                <a:spcPct val="100000"/>
              </a:lnSpc>
              <a:spcBef>
                <a:spcPts val="0"/>
              </a:spcBef>
              <a:spcAft>
                <a:spcPts val="0"/>
              </a:spcAft>
              <a:buClr>
                <a:schemeClr val="dk1"/>
              </a:buClr>
              <a:buSzPts val="1500"/>
              <a:buNone/>
              <a:defRPr sz="1500">
                <a:solidFill>
                  <a:schemeClr val="dk1"/>
                </a:solidFill>
              </a:defRPr>
            </a:lvl9pPr>
          </a:lstStyle>
          <a:p/>
        </p:txBody>
      </p:sp>
      <p:sp>
        <p:nvSpPr>
          <p:cNvPr id="581" name="Google Shape;581;p50"/>
          <p:cNvSpPr txBox="1"/>
          <p:nvPr>
            <p:ph idx="2" type="subTitle"/>
          </p:nvPr>
        </p:nvSpPr>
        <p:spPr>
          <a:xfrm>
            <a:off x="1129300" y="3151101"/>
            <a:ext cx="2391600" cy="468300"/>
          </a:xfrm>
          <a:prstGeom prst="rect">
            <a:avLst/>
          </a:prstGeom>
        </p:spPr>
        <p:txBody>
          <a:bodyPr anchorCtr="0" anchor="t" bIns="91425" lIns="91425" spcFirstLastPara="1" rIns="91425" wrap="square" tIns="0">
            <a:noAutofit/>
          </a:bodyPr>
          <a:lstStyle>
            <a:lvl1pPr lvl="0" rtl="0" algn="r">
              <a:lnSpc>
                <a:spcPct val="100000"/>
              </a:lnSpc>
              <a:spcBef>
                <a:spcPts val="0"/>
              </a:spcBef>
              <a:spcAft>
                <a:spcPts val="0"/>
              </a:spcAft>
              <a:buSzPts val="1500"/>
              <a:buNone/>
              <a:defRPr sz="1400"/>
            </a:lvl1pPr>
            <a:lvl2pPr lvl="1" rtl="0" algn="r">
              <a:lnSpc>
                <a:spcPct val="100000"/>
              </a:lnSpc>
              <a:spcBef>
                <a:spcPts val="0"/>
              </a:spcBef>
              <a:spcAft>
                <a:spcPts val="0"/>
              </a:spcAft>
              <a:buSzPts val="1500"/>
              <a:buNone/>
              <a:defRPr sz="1500"/>
            </a:lvl2pPr>
            <a:lvl3pPr lvl="2" rtl="0" algn="r">
              <a:lnSpc>
                <a:spcPct val="100000"/>
              </a:lnSpc>
              <a:spcBef>
                <a:spcPts val="0"/>
              </a:spcBef>
              <a:spcAft>
                <a:spcPts val="0"/>
              </a:spcAft>
              <a:buSzPts val="1500"/>
              <a:buNone/>
              <a:defRPr sz="1500"/>
            </a:lvl3pPr>
            <a:lvl4pPr lvl="3" rtl="0" algn="r">
              <a:lnSpc>
                <a:spcPct val="100000"/>
              </a:lnSpc>
              <a:spcBef>
                <a:spcPts val="0"/>
              </a:spcBef>
              <a:spcAft>
                <a:spcPts val="0"/>
              </a:spcAft>
              <a:buSzPts val="1500"/>
              <a:buNone/>
              <a:defRPr sz="1500"/>
            </a:lvl4pPr>
            <a:lvl5pPr lvl="4" rtl="0" algn="r">
              <a:lnSpc>
                <a:spcPct val="100000"/>
              </a:lnSpc>
              <a:spcBef>
                <a:spcPts val="0"/>
              </a:spcBef>
              <a:spcAft>
                <a:spcPts val="0"/>
              </a:spcAft>
              <a:buSzPts val="1500"/>
              <a:buNone/>
              <a:defRPr sz="1500"/>
            </a:lvl5pPr>
            <a:lvl6pPr lvl="5" rtl="0" algn="r">
              <a:lnSpc>
                <a:spcPct val="100000"/>
              </a:lnSpc>
              <a:spcBef>
                <a:spcPts val="0"/>
              </a:spcBef>
              <a:spcAft>
                <a:spcPts val="0"/>
              </a:spcAft>
              <a:buSzPts val="1500"/>
              <a:buNone/>
              <a:defRPr sz="1500"/>
            </a:lvl6pPr>
            <a:lvl7pPr lvl="6" rtl="0" algn="r">
              <a:lnSpc>
                <a:spcPct val="100000"/>
              </a:lnSpc>
              <a:spcBef>
                <a:spcPts val="0"/>
              </a:spcBef>
              <a:spcAft>
                <a:spcPts val="0"/>
              </a:spcAft>
              <a:buSzPts val="1500"/>
              <a:buNone/>
              <a:defRPr sz="1500"/>
            </a:lvl7pPr>
            <a:lvl8pPr lvl="7" rtl="0" algn="r">
              <a:lnSpc>
                <a:spcPct val="100000"/>
              </a:lnSpc>
              <a:spcBef>
                <a:spcPts val="0"/>
              </a:spcBef>
              <a:spcAft>
                <a:spcPts val="0"/>
              </a:spcAft>
              <a:buSzPts val="1500"/>
              <a:buNone/>
              <a:defRPr sz="1500"/>
            </a:lvl8pPr>
            <a:lvl9pPr lvl="8" rtl="0" algn="r">
              <a:lnSpc>
                <a:spcPct val="100000"/>
              </a:lnSpc>
              <a:spcBef>
                <a:spcPts val="0"/>
              </a:spcBef>
              <a:spcAft>
                <a:spcPts val="0"/>
              </a:spcAft>
              <a:buSzPts val="1500"/>
              <a:buNone/>
              <a:defRPr sz="1500"/>
            </a:lvl9pPr>
          </a:lstStyle>
          <a:p/>
        </p:txBody>
      </p:sp>
      <p:sp>
        <p:nvSpPr>
          <p:cNvPr id="582" name="Google Shape;582;p50"/>
          <p:cNvSpPr txBox="1"/>
          <p:nvPr>
            <p:ph type="title"/>
          </p:nvPr>
        </p:nvSpPr>
        <p:spPr>
          <a:xfrm>
            <a:off x="1125100" y="2794025"/>
            <a:ext cx="2395800" cy="263400"/>
          </a:xfrm>
          <a:prstGeom prst="rect">
            <a:avLst/>
          </a:prstGeom>
        </p:spPr>
        <p:txBody>
          <a:bodyPr anchorCtr="0" anchor="ctr" bIns="0" lIns="91425" spcFirstLastPara="1" rIns="91425" wrap="square" tIns="0">
            <a:noAutofit/>
          </a:bodyPr>
          <a:lstStyle>
            <a:lvl1pPr lvl="0" rtl="0" algn="r">
              <a:lnSpc>
                <a:spcPct val="100000"/>
              </a:lnSpc>
              <a:spcBef>
                <a:spcPts val="0"/>
              </a:spcBef>
              <a:spcAft>
                <a:spcPts val="0"/>
              </a:spcAft>
              <a:buSzPts val="2200"/>
              <a:buNone/>
              <a:defRPr sz="2200"/>
            </a:lvl1pPr>
            <a:lvl2pPr lvl="1" rtl="0" algn="r">
              <a:lnSpc>
                <a:spcPct val="100000"/>
              </a:lnSpc>
              <a:spcBef>
                <a:spcPts val="0"/>
              </a:spcBef>
              <a:spcAft>
                <a:spcPts val="0"/>
              </a:spcAft>
              <a:buSzPts val="4800"/>
              <a:buNone/>
              <a:defRPr sz="4800"/>
            </a:lvl2pPr>
            <a:lvl3pPr lvl="2" rtl="0" algn="r">
              <a:lnSpc>
                <a:spcPct val="100000"/>
              </a:lnSpc>
              <a:spcBef>
                <a:spcPts val="0"/>
              </a:spcBef>
              <a:spcAft>
                <a:spcPts val="0"/>
              </a:spcAft>
              <a:buSzPts val="4800"/>
              <a:buNone/>
              <a:defRPr sz="4800"/>
            </a:lvl3pPr>
            <a:lvl4pPr lvl="3" rtl="0" algn="r">
              <a:lnSpc>
                <a:spcPct val="100000"/>
              </a:lnSpc>
              <a:spcBef>
                <a:spcPts val="0"/>
              </a:spcBef>
              <a:spcAft>
                <a:spcPts val="0"/>
              </a:spcAft>
              <a:buSzPts val="4800"/>
              <a:buNone/>
              <a:defRPr sz="4800"/>
            </a:lvl4pPr>
            <a:lvl5pPr lvl="4" rtl="0" algn="r">
              <a:lnSpc>
                <a:spcPct val="100000"/>
              </a:lnSpc>
              <a:spcBef>
                <a:spcPts val="0"/>
              </a:spcBef>
              <a:spcAft>
                <a:spcPts val="0"/>
              </a:spcAft>
              <a:buSzPts val="4800"/>
              <a:buNone/>
              <a:defRPr sz="4800"/>
            </a:lvl5pPr>
            <a:lvl6pPr lvl="5" rtl="0" algn="r">
              <a:lnSpc>
                <a:spcPct val="100000"/>
              </a:lnSpc>
              <a:spcBef>
                <a:spcPts val="0"/>
              </a:spcBef>
              <a:spcAft>
                <a:spcPts val="0"/>
              </a:spcAft>
              <a:buSzPts val="4800"/>
              <a:buNone/>
              <a:defRPr sz="4800"/>
            </a:lvl6pPr>
            <a:lvl7pPr lvl="6" rtl="0" algn="r">
              <a:lnSpc>
                <a:spcPct val="100000"/>
              </a:lnSpc>
              <a:spcBef>
                <a:spcPts val="0"/>
              </a:spcBef>
              <a:spcAft>
                <a:spcPts val="0"/>
              </a:spcAft>
              <a:buSzPts val="4800"/>
              <a:buNone/>
              <a:defRPr sz="4800"/>
            </a:lvl7pPr>
            <a:lvl8pPr lvl="7" rtl="0" algn="r">
              <a:lnSpc>
                <a:spcPct val="100000"/>
              </a:lnSpc>
              <a:spcBef>
                <a:spcPts val="0"/>
              </a:spcBef>
              <a:spcAft>
                <a:spcPts val="0"/>
              </a:spcAft>
              <a:buSzPts val="4800"/>
              <a:buNone/>
              <a:defRPr sz="4800"/>
            </a:lvl8pPr>
            <a:lvl9pPr lvl="8" rtl="0" algn="r">
              <a:lnSpc>
                <a:spcPct val="100000"/>
              </a:lnSpc>
              <a:spcBef>
                <a:spcPts val="0"/>
              </a:spcBef>
              <a:spcAft>
                <a:spcPts val="0"/>
              </a:spcAft>
              <a:buSzPts val="4800"/>
              <a:buNone/>
              <a:defRPr sz="4800"/>
            </a:lvl9pPr>
          </a:lstStyle>
          <a:p/>
        </p:txBody>
      </p:sp>
      <p:sp>
        <p:nvSpPr>
          <p:cNvPr id="583" name="Google Shape;583;p50"/>
          <p:cNvSpPr txBox="1"/>
          <p:nvPr>
            <p:ph idx="3" type="title"/>
          </p:nvPr>
        </p:nvSpPr>
        <p:spPr>
          <a:xfrm>
            <a:off x="5626675" y="1582550"/>
            <a:ext cx="2395800" cy="265200"/>
          </a:xfrm>
          <a:prstGeom prst="rect">
            <a:avLst/>
          </a:prstGeom>
        </p:spPr>
        <p:txBody>
          <a:bodyPr anchorCtr="0" anchor="ctr" bIns="0" lIns="91425" spcFirstLastPara="1" rIns="91425" wrap="square" tIns="0">
            <a:noAutofit/>
          </a:bodyPr>
          <a:lstStyle>
            <a:lvl1pPr lvl="0" rtl="0">
              <a:lnSpc>
                <a:spcPct val="100000"/>
              </a:lnSpc>
              <a:spcBef>
                <a:spcPts val="0"/>
              </a:spcBef>
              <a:spcAft>
                <a:spcPts val="0"/>
              </a:spcAft>
              <a:buClr>
                <a:schemeClr val="dk1"/>
              </a:buClr>
              <a:buSzPts val="2200"/>
              <a:buNone/>
              <a:defRPr sz="2200">
                <a:solidFill>
                  <a:schemeClr val="dk1"/>
                </a:solidFill>
              </a:defRPr>
            </a:lvl1pPr>
            <a:lvl2pPr lvl="1" rtl="0">
              <a:lnSpc>
                <a:spcPct val="100000"/>
              </a:lnSpc>
              <a:spcBef>
                <a:spcPts val="0"/>
              </a:spcBef>
              <a:spcAft>
                <a:spcPts val="0"/>
              </a:spcAft>
              <a:buSzPts val="4800"/>
              <a:buNone/>
              <a:defRPr sz="4800"/>
            </a:lvl2pPr>
            <a:lvl3pPr lvl="2" rtl="0">
              <a:lnSpc>
                <a:spcPct val="100000"/>
              </a:lnSpc>
              <a:spcBef>
                <a:spcPts val="0"/>
              </a:spcBef>
              <a:spcAft>
                <a:spcPts val="0"/>
              </a:spcAft>
              <a:buSzPts val="4800"/>
              <a:buNone/>
              <a:defRPr sz="4800"/>
            </a:lvl3pPr>
            <a:lvl4pPr lvl="3" rtl="0">
              <a:lnSpc>
                <a:spcPct val="100000"/>
              </a:lnSpc>
              <a:spcBef>
                <a:spcPts val="0"/>
              </a:spcBef>
              <a:spcAft>
                <a:spcPts val="0"/>
              </a:spcAft>
              <a:buSzPts val="4800"/>
              <a:buNone/>
              <a:defRPr sz="4800"/>
            </a:lvl4pPr>
            <a:lvl5pPr lvl="4" rtl="0">
              <a:lnSpc>
                <a:spcPct val="100000"/>
              </a:lnSpc>
              <a:spcBef>
                <a:spcPts val="0"/>
              </a:spcBef>
              <a:spcAft>
                <a:spcPts val="0"/>
              </a:spcAft>
              <a:buSzPts val="4800"/>
              <a:buNone/>
              <a:defRPr sz="4800"/>
            </a:lvl5pPr>
            <a:lvl6pPr lvl="5" rtl="0">
              <a:lnSpc>
                <a:spcPct val="100000"/>
              </a:lnSpc>
              <a:spcBef>
                <a:spcPts val="0"/>
              </a:spcBef>
              <a:spcAft>
                <a:spcPts val="0"/>
              </a:spcAft>
              <a:buSzPts val="4800"/>
              <a:buNone/>
              <a:defRPr sz="4800"/>
            </a:lvl6pPr>
            <a:lvl7pPr lvl="6" rtl="0">
              <a:lnSpc>
                <a:spcPct val="100000"/>
              </a:lnSpc>
              <a:spcBef>
                <a:spcPts val="0"/>
              </a:spcBef>
              <a:spcAft>
                <a:spcPts val="0"/>
              </a:spcAft>
              <a:buSzPts val="4800"/>
              <a:buNone/>
              <a:defRPr sz="4800"/>
            </a:lvl7pPr>
            <a:lvl8pPr lvl="7" rtl="0">
              <a:lnSpc>
                <a:spcPct val="100000"/>
              </a:lnSpc>
              <a:spcBef>
                <a:spcPts val="0"/>
              </a:spcBef>
              <a:spcAft>
                <a:spcPts val="0"/>
              </a:spcAft>
              <a:buSzPts val="4800"/>
              <a:buNone/>
              <a:defRPr sz="4800"/>
            </a:lvl8pPr>
            <a:lvl9pPr lvl="8" rtl="0">
              <a:lnSpc>
                <a:spcPct val="100000"/>
              </a:lnSpc>
              <a:spcBef>
                <a:spcPts val="0"/>
              </a:spcBef>
              <a:spcAft>
                <a:spcPts val="0"/>
              </a:spcAft>
              <a:buSzPts val="4800"/>
              <a:buNone/>
              <a:defRPr sz="4800"/>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s">
  <p:cSld name="CUSTOM_10">
    <p:spTree>
      <p:nvGrpSpPr>
        <p:cNvPr id="584" name="Shape 584"/>
        <p:cNvGrpSpPr/>
        <p:nvPr/>
      </p:nvGrpSpPr>
      <p:grpSpPr>
        <a:xfrm>
          <a:off x="0" y="0"/>
          <a:ext cx="0" cy="0"/>
          <a:chOff x="0" y="0"/>
          <a:chExt cx="0" cy="0"/>
        </a:xfrm>
      </p:grpSpPr>
      <p:sp>
        <p:nvSpPr>
          <p:cNvPr id="585" name="Google Shape;585;p51"/>
          <p:cNvSpPr txBox="1"/>
          <p:nvPr>
            <p:ph idx="1" type="subTitle"/>
          </p:nvPr>
        </p:nvSpPr>
        <p:spPr>
          <a:xfrm flipH="1">
            <a:off x="720000" y="1132375"/>
            <a:ext cx="7704000" cy="3294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Font typeface="Roboto"/>
              <a:buAutoNum type="arabicPeriod"/>
              <a:defRPr sz="1200"/>
            </a:lvl1pPr>
            <a:lvl2pPr lvl="1" rtl="0" algn="ctr">
              <a:lnSpc>
                <a:spcPct val="100000"/>
              </a:lnSpc>
              <a:spcBef>
                <a:spcPts val="0"/>
              </a:spcBef>
              <a:spcAft>
                <a:spcPts val="0"/>
              </a:spcAft>
              <a:buSzPts val="1200"/>
              <a:buFont typeface="Roboto Condensed Light"/>
              <a:buAutoNum type="alphaLcPeriod"/>
              <a:defRPr sz="1200"/>
            </a:lvl2pPr>
            <a:lvl3pPr lvl="2" rtl="0" algn="ctr">
              <a:lnSpc>
                <a:spcPct val="100000"/>
              </a:lnSpc>
              <a:spcBef>
                <a:spcPts val="0"/>
              </a:spcBef>
              <a:spcAft>
                <a:spcPts val="0"/>
              </a:spcAft>
              <a:buSzPts val="1200"/>
              <a:buFont typeface="Roboto Condensed Light"/>
              <a:buAutoNum type="romanLcPeriod"/>
              <a:defRPr sz="1200"/>
            </a:lvl3pPr>
            <a:lvl4pPr lvl="3" rtl="0" algn="ctr">
              <a:lnSpc>
                <a:spcPct val="100000"/>
              </a:lnSpc>
              <a:spcBef>
                <a:spcPts val="0"/>
              </a:spcBef>
              <a:spcAft>
                <a:spcPts val="0"/>
              </a:spcAft>
              <a:buSzPts val="1200"/>
              <a:buFont typeface="Roboto Condensed Light"/>
              <a:buAutoNum type="arabicPeriod"/>
              <a:defRPr sz="1200"/>
            </a:lvl4pPr>
            <a:lvl5pPr lvl="4" rtl="0" algn="ctr">
              <a:lnSpc>
                <a:spcPct val="100000"/>
              </a:lnSpc>
              <a:spcBef>
                <a:spcPts val="0"/>
              </a:spcBef>
              <a:spcAft>
                <a:spcPts val="0"/>
              </a:spcAft>
              <a:buSzPts val="1200"/>
              <a:buFont typeface="Roboto Condensed Light"/>
              <a:buAutoNum type="alphaLcPeriod"/>
              <a:defRPr sz="1200"/>
            </a:lvl5pPr>
            <a:lvl6pPr lvl="5" rtl="0" algn="ctr">
              <a:lnSpc>
                <a:spcPct val="100000"/>
              </a:lnSpc>
              <a:spcBef>
                <a:spcPts val="0"/>
              </a:spcBef>
              <a:spcAft>
                <a:spcPts val="0"/>
              </a:spcAft>
              <a:buSzPts val="1200"/>
              <a:buFont typeface="Roboto Condensed Light"/>
              <a:buAutoNum type="romanLcPeriod"/>
              <a:defRPr sz="1200"/>
            </a:lvl6pPr>
            <a:lvl7pPr lvl="6" rtl="0" algn="ctr">
              <a:lnSpc>
                <a:spcPct val="100000"/>
              </a:lnSpc>
              <a:spcBef>
                <a:spcPts val="0"/>
              </a:spcBef>
              <a:spcAft>
                <a:spcPts val="0"/>
              </a:spcAft>
              <a:buSzPts val="1200"/>
              <a:buFont typeface="Roboto Condensed Light"/>
              <a:buAutoNum type="arabicPeriod"/>
              <a:defRPr sz="1200"/>
            </a:lvl7pPr>
            <a:lvl8pPr lvl="7" rtl="0" algn="ctr">
              <a:lnSpc>
                <a:spcPct val="100000"/>
              </a:lnSpc>
              <a:spcBef>
                <a:spcPts val="0"/>
              </a:spcBef>
              <a:spcAft>
                <a:spcPts val="0"/>
              </a:spcAft>
              <a:buSzPts val="1200"/>
              <a:buFont typeface="Roboto Condensed Light"/>
              <a:buAutoNum type="alphaLcPeriod"/>
              <a:defRPr sz="1200"/>
            </a:lvl8pPr>
            <a:lvl9pPr lvl="8" rtl="0" algn="ctr">
              <a:lnSpc>
                <a:spcPct val="100000"/>
              </a:lnSpc>
              <a:spcBef>
                <a:spcPts val="0"/>
              </a:spcBef>
              <a:spcAft>
                <a:spcPts val="0"/>
              </a:spcAft>
              <a:buSzPts val="1200"/>
              <a:buFont typeface="Roboto Condensed Light"/>
              <a:buAutoNum type="romanLcPeriod"/>
              <a:defRPr sz="1200"/>
            </a:lvl9pPr>
          </a:lstStyle>
          <a:p/>
        </p:txBody>
      </p:sp>
      <p:sp>
        <p:nvSpPr>
          <p:cNvPr id="586" name="Google Shape;586;p51"/>
          <p:cNvSpPr txBox="1"/>
          <p:nvPr>
            <p:ph type="title"/>
          </p:nvPr>
        </p:nvSpPr>
        <p:spPr>
          <a:xfrm>
            <a:off x="1278050" y="343200"/>
            <a:ext cx="6588000" cy="6690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3000">
                <a:solidFill>
                  <a:schemeClr val="dk2"/>
                </a:solidFill>
              </a:defRPr>
            </a:lvl1pPr>
            <a:lvl2pPr lvl="1" rtl="0" algn="ctr">
              <a:spcBef>
                <a:spcPts val="0"/>
              </a:spcBef>
              <a:spcAft>
                <a:spcPts val="0"/>
              </a:spcAft>
              <a:buNone/>
              <a:defRPr sz="3000"/>
            </a:lvl2pPr>
            <a:lvl3pPr lvl="2" rtl="0" algn="ctr">
              <a:spcBef>
                <a:spcPts val="0"/>
              </a:spcBef>
              <a:spcAft>
                <a:spcPts val="0"/>
              </a:spcAft>
              <a:buNone/>
              <a:defRPr sz="3000"/>
            </a:lvl3pPr>
            <a:lvl4pPr lvl="3" rtl="0" algn="ctr">
              <a:spcBef>
                <a:spcPts val="0"/>
              </a:spcBef>
              <a:spcAft>
                <a:spcPts val="0"/>
              </a:spcAft>
              <a:buNone/>
              <a:defRPr sz="3000"/>
            </a:lvl4pPr>
            <a:lvl5pPr lvl="4" rtl="0" algn="ctr">
              <a:spcBef>
                <a:spcPts val="0"/>
              </a:spcBef>
              <a:spcAft>
                <a:spcPts val="0"/>
              </a:spcAft>
              <a:buNone/>
              <a:defRPr sz="3000"/>
            </a:lvl5pPr>
            <a:lvl6pPr lvl="5" rtl="0" algn="ctr">
              <a:spcBef>
                <a:spcPts val="0"/>
              </a:spcBef>
              <a:spcAft>
                <a:spcPts val="0"/>
              </a:spcAft>
              <a:buNone/>
              <a:defRPr sz="3000"/>
            </a:lvl6pPr>
            <a:lvl7pPr lvl="6" rtl="0" algn="ctr">
              <a:spcBef>
                <a:spcPts val="0"/>
              </a:spcBef>
              <a:spcAft>
                <a:spcPts val="0"/>
              </a:spcAft>
              <a:buNone/>
              <a:defRPr sz="3000"/>
            </a:lvl7pPr>
            <a:lvl8pPr lvl="7" rtl="0" algn="ctr">
              <a:spcBef>
                <a:spcPts val="0"/>
              </a:spcBef>
              <a:spcAft>
                <a:spcPts val="0"/>
              </a:spcAft>
              <a:buNone/>
              <a:defRPr sz="3000"/>
            </a:lvl8pPr>
            <a:lvl9pPr lvl="8" rtl="0" algn="ctr">
              <a:spcBef>
                <a:spcPts val="0"/>
              </a:spcBef>
              <a:spcAft>
                <a:spcPts val="0"/>
              </a:spcAft>
              <a:buNone/>
              <a:defRPr sz="30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11">
    <p:spTree>
      <p:nvGrpSpPr>
        <p:cNvPr id="587" name="Shape 587"/>
        <p:cNvGrpSpPr/>
        <p:nvPr/>
      </p:nvGrpSpPr>
      <p:grpSpPr>
        <a:xfrm>
          <a:off x="0" y="0"/>
          <a:ext cx="0" cy="0"/>
          <a:chOff x="0" y="0"/>
          <a:chExt cx="0" cy="0"/>
        </a:xfrm>
      </p:grpSpPr>
      <p:sp>
        <p:nvSpPr>
          <p:cNvPr id="588" name="Google Shape;588;p52"/>
          <p:cNvSpPr txBox="1"/>
          <p:nvPr>
            <p:ph idx="1" type="subTitle"/>
          </p:nvPr>
        </p:nvSpPr>
        <p:spPr>
          <a:xfrm>
            <a:off x="6416724" y="2283125"/>
            <a:ext cx="1895700" cy="664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89" name="Google Shape;589;p52"/>
          <p:cNvSpPr txBox="1"/>
          <p:nvPr>
            <p:ph type="title"/>
          </p:nvPr>
        </p:nvSpPr>
        <p:spPr>
          <a:xfrm>
            <a:off x="6385849" y="1753325"/>
            <a:ext cx="1957500" cy="529800"/>
          </a:xfrm>
          <a:prstGeom prst="rect">
            <a:avLst/>
          </a:prstGeom>
          <a:solidFill>
            <a:schemeClr val="dk2"/>
          </a:solidFill>
        </p:spPr>
        <p:txBody>
          <a:bodyPr anchorCtr="0" anchor="b" bIns="91425" lIns="91425" spcFirstLastPara="1" rIns="91425" wrap="square" tIns="91425">
            <a:noAutofit/>
          </a:bodyPr>
          <a:lstStyle>
            <a:lvl1pPr lvl="0" rtl="0" algn="ctr">
              <a:spcBef>
                <a:spcPts val="0"/>
              </a:spcBef>
              <a:spcAft>
                <a:spcPts val="0"/>
              </a:spcAft>
              <a:buClr>
                <a:schemeClr val="dk1"/>
              </a:buClr>
              <a:buSzPts val="2200"/>
              <a:buNone/>
              <a:defRPr sz="2200">
                <a:solidFill>
                  <a:schemeClr val="dk1"/>
                </a:solidFill>
              </a:defRPr>
            </a:lvl1pPr>
            <a:lvl2pPr lvl="1"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2pPr>
            <a:lvl3pPr lvl="2"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3pPr>
            <a:lvl4pPr lvl="3"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4pPr>
            <a:lvl5pPr lvl="4"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5pPr>
            <a:lvl6pPr lvl="5"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6pPr>
            <a:lvl7pPr lvl="6"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7pPr>
            <a:lvl8pPr lvl="7"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8pPr>
            <a:lvl9pPr lvl="8"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9pPr>
          </a:lstStyle>
          <a:p/>
        </p:txBody>
      </p:sp>
      <p:sp>
        <p:nvSpPr>
          <p:cNvPr id="590" name="Google Shape;590;p52"/>
          <p:cNvSpPr txBox="1"/>
          <p:nvPr>
            <p:ph idx="2" type="subTitle"/>
          </p:nvPr>
        </p:nvSpPr>
        <p:spPr>
          <a:xfrm>
            <a:off x="835225" y="2283125"/>
            <a:ext cx="1895700" cy="664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91" name="Google Shape;591;p52"/>
          <p:cNvSpPr txBox="1"/>
          <p:nvPr>
            <p:ph idx="3" type="title"/>
          </p:nvPr>
        </p:nvSpPr>
        <p:spPr>
          <a:xfrm>
            <a:off x="804350" y="1753325"/>
            <a:ext cx="1957500" cy="529800"/>
          </a:xfrm>
          <a:prstGeom prst="rect">
            <a:avLst/>
          </a:prstGeom>
          <a:solidFill>
            <a:schemeClr val="dk2"/>
          </a:solidFill>
        </p:spPr>
        <p:txBody>
          <a:bodyPr anchorCtr="0" anchor="b" bIns="91425" lIns="91425" spcFirstLastPara="1" rIns="91425" wrap="square" tIns="91425">
            <a:noAutofit/>
          </a:bodyPr>
          <a:lstStyle>
            <a:lvl1pPr lvl="0" rtl="0" algn="ctr">
              <a:spcBef>
                <a:spcPts val="0"/>
              </a:spcBef>
              <a:spcAft>
                <a:spcPts val="0"/>
              </a:spcAft>
              <a:buClr>
                <a:schemeClr val="dk1"/>
              </a:buClr>
              <a:buSzPts val="2200"/>
              <a:buNone/>
              <a:defRPr sz="2200">
                <a:solidFill>
                  <a:schemeClr val="dk1"/>
                </a:solidFill>
              </a:defRPr>
            </a:lvl1pPr>
            <a:lvl2pPr lvl="1"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2pPr>
            <a:lvl3pPr lvl="2"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3pPr>
            <a:lvl4pPr lvl="3"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4pPr>
            <a:lvl5pPr lvl="4"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5pPr>
            <a:lvl6pPr lvl="5"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6pPr>
            <a:lvl7pPr lvl="6"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7pPr>
            <a:lvl8pPr lvl="7"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8pPr>
            <a:lvl9pPr lvl="8"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9pPr>
          </a:lstStyle>
          <a:p/>
        </p:txBody>
      </p:sp>
      <p:sp>
        <p:nvSpPr>
          <p:cNvPr id="592" name="Google Shape;592;p52"/>
          <p:cNvSpPr txBox="1"/>
          <p:nvPr>
            <p:ph idx="4" type="subTitle"/>
          </p:nvPr>
        </p:nvSpPr>
        <p:spPr>
          <a:xfrm>
            <a:off x="3624150" y="2283125"/>
            <a:ext cx="1895700" cy="664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93" name="Google Shape;593;p52"/>
          <p:cNvSpPr txBox="1"/>
          <p:nvPr>
            <p:ph idx="5" type="title"/>
          </p:nvPr>
        </p:nvSpPr>
        <p:spPr>
          <a:xfrm>
            <a:off x="3593246" y="1753325"/>
            <a:ext cx="1957500" cy="529800"/>
          </a:xfrm>
          <a:prstGeom prst="rect">
            <a:avLst/>
          </a:prstGeom>
          <a:solidFill>
            <a:schemeClr val="lt2"/>
          </a:solidFill>
        </p:spPr>
        <p:txBody>
          <a:bodyPr anchorCtr="0" anchor="b" bIns="91425" lIns="91425" spcFirstLastPara="1" rIns="91425" wrap="square" tIns="91425">
            <a:noAutofit/>
          </a:bodyPr>
          <a:lstStyle>
            <a:lvl1pPr lvl="0" rtl="0" algn="ctr">
              <a:spcBef>
                <a:spcPts val="0"/>
              </a:spcBef>
              <a:spcAft>
                <a:spcPts val="0"/>
              </a:spcAft>
              <a:buClr>
                <a:schemeClr val="lt1"/>
              </a:buClr>
              <a:buSzPts val="2200"/>
              <a:buNone/>
              <a:defRPr sz="2200">
                <a:solidFill>
                  <a:schemeClr val="lt1"/>
                </a:solidFill>
              </a:defRPr>
            </a:lvl1pPr>
            <a:lvl2pPr lvl="1"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2pPr>
            <a:lvl3pPr lvl="2"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3pPr>
            <a:lvl4pPr lvl="3"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4pPr>
            <a:lvl5pPr lvl="4"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5pPr>
            <a:lvl6pPr lvl="5"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6pPr>
            <a:lvl7pPr lvl="6"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7pPr>
            <a:lvl8pPr lvl="7"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8pPr>
            <a:lvl9pPr lvl="8"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9pPr>
          </a:lstStyle>
          <a:p/>
        </p:txBody>
      </p:sp>
      <p:sp>
        <p:nvSpPr>
          <p:cNvPr id="594" name="Google Shape;594;p52"/>
          <p:cNvSpPr txBox="1"/>
          <p:nvPr>
            <p:ph idx="6" type="subTitle"/>
          </p:nvPr>
        </p:nvSpPr>
        <p:spPr>
          <a:xfrm>
            <a:off x="6416724" y="3826425"/>
            <a:ext cx="1895700" cy="664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95" name="Google Shape;595;p52"/>
          <p:cNvSpPr txBox="1"/>
          <p:nvPr>
            <p:ph idx="7" type="title"/>
          </p:nvPr>
        </p:nvSpPr>
        <p:spPr>
          <a:xfrm>
            <a:off x="6385824" y="3296625"/>
            <a:ext cx="1957500" cy="529800"/>
          </a:xfrm>
          <a:prstGeom prst="rect">
            <a:avLst/>
          </a:prstGeom>
          <a:solidFill>
            <a:schemeClr val="lt2"/>
          </a:solidFill>
        </p:spPr>
        <p:txBody>
          <a:bodyPr anchorCtr="0" anchor="b" bIns="91425" lIns="91425" spcFirstLastPara="1" rIns="91425" wrap="square" tIns="91425">
            <a:noAutofit/>
          </a:bodyPr>
          <a:lstStyle>
            <a:lvl1pPr lvl="0" rtl="0" algn="ctr">
              <a:spcBef>
                <a:spcPts val="0"/>
              </a:spcBef>
              <a:spcAft>
                <a:spcPts val="0"/>
              </a:spcAft>
              <a:buSzPts val="2200"/>
              <a:buNone/>
              <a:defRPr sz="2200"/>
            </a:lvl1pPr>
            <a:lvl2pPr lvl="1"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2pPr>
            <a:lvl3pPr lvl="2"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3pPr>
            <a:lvl4pPr lvl="3"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4pPr>
            <a:lvl5pPr lvl="4"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5pPr>
            <a:lvl6pPr lvl="5"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6pPr>
            <a:lvl7pPr lvl="6"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7pPr>
            <a:lvl8pPr lvl="7"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8pPr>
            <a:lvl9pPr lvl="8"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9pPr>
          </a:lstStyle>
          <a:p/>
        </p:txBody>
      </p:sp>
      <p:sp>
        <p:nvSpPr>
          <p:cNvPr id="596" name="Google Shape;596;p52"/>
          <p:cNvSpPr txBox="1"/>
          <p:nvPr>
            <p:ph idx="8" type="subTitle"/>
          </p:nvPr>
        </p:nvSpPr>
        <p:spPr>
          <a:xfrm>
            <a:off x="835225" y="3826425"/>
            <a:ext cx="1895700" cy="664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97" name="Google Shape;597;p52"/>
          <p:cNvSpPr txBox="1"/>
          <p:nvPr>
            <p:ph idx="9" type="title"/>
          </p:nvPr>
        </p:nvSpPr>
        <p:spPr>
          <a:xfrm>
            <a:off x="804325" y="3296625"/>
            <a:ext cx="1957500" cy="529800"/>
          </a:xfrm>
          <a:prstGeom prst="rect">
            <a:avLst/>
          </a:prstGeom>
          <a:solidFill>
            <a:schemeClr val="lt2"/>
          </a:solidFill>
        </p:spPr>
        <p:txBody>
          <a:bodyPr anchorCtr="0" anchor="b" bIns="91425" lIns="91425" spcFirstLastPara="1" rIns="91425" wrap="square" tIns="91425">
            <a:noAutofit/>
          </a:bodyPr>
          <a:lstStyle>
            <a:lvl1pPr lvl="0" rtl="0" algn="ctr">
              <a:spcBef>
                <a:spcPts val="0"/>
              </a:spcBef>
              <a:spcAft>
                <a:spcPts val="0"/>
              </a:spcAft>
              <a:buClr>
                <a:schemeClr val="lt1"/>
              </a:buClr>
              <a:buSzPts val="2200"/>
              <a:buNone/>
              <a:defRPr sz="2200">
                <a:solidFill>
                  <a:schemeClr val="lt1"/>
                </a:solidFill>
              </a:defRPr>
            </a:lvl1pPr>
            <a:lvl2pPr lvl="1"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2pPr>
            <a:lvl3pPr lvl="2"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3pPr>
            <a:lvl4pPr lvl="3"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4pPr>
            <a:lvl5pPr lvl="4"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5pPr>
            <a:lvl6pPr lvl="5"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6pPr>
            <a:lvl7pPr lvl="6"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7pPr>
            <a:lvl8pPr lvl="7"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8pPr>
            <a:lvl9pPr lvl="8"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9pPr>
          </a:lstStyle>
          <a:p/>
        </p:txBody>
      </p:sp>
      <p:sp>
        <p:nvSpPr>
          <p:cNvPr id="598" name="Google Shape;598;p52"/>
          <p:cNvSpPr txBox="1"/>
          <p:nvPr>
            <p:ph idx="13" type="subTitle"/>
          </p:nvPr>
        </p:nvSpPr>
        <p:spPr>
          <a:xfrm>
            <a:off x="3624150" y="3826425"/>
            <a:ext cx="1895700" cy="664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99" name="Google Shape;599;p52"/>
          <p:cNvSpPr txBox="1"/>
          <p:nvPr>
            <p:ph idx="14" type="title"/>
          </p:nvPr>
        </p:nvSpPr>
        <p:spPr>
          <a:xfrm>
            <a:off x="3593246" y="3296625"/>
            <a:ext cx="1957500" cy="529800"/>
          </a:xfrm>
          <a:prstGeom prst="rect">
            <a:avLst/>
          </a:prstGeom>
          <a:solidFill>
            <a:schemeClr val="dk2"/>
          </a:solidFill>
        </p:spPr>
        <p:txBody>
          <a:bodyPr anchorCtr="0" anchor="b" bIns="91425" lIns="91425" spcFirstLastPara="1" rIns="91425" wrap="square" tIns="91425">
            <a:noAutofit/>
          </a:bodyPr>
          <a:lstStyle>
            <a:lvl1pPr lvl="0" rtl="0" algn="ctr">
              <a:spcBef>
                <a:spcPts val="0"/>
              </a:spcBef>
              <a:spcAft>
                <a:spcPts val="0"/>
              </a:spcAft>
              <a:buClr>
                <a:schemeClr val="dk1"/>
              </a:buClr>
              <a:buSzPts val="2200"/>
              <a:buNone/>
              <a:defRPr sz="2200">
                <a:solidFill>
                  <a:schemeClr val="dk1"/>
                </a:solidFill>
              </a:defRPr>
            </a:lvl1pPr>
            <a:lvl2pPr lvl="1"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2pPr>
            <a:lvl3pPr lvl="2"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3pPr>
            <a:lvl4pPr lvl="3"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4pPr>
            <a:lvl5pPr lvl="4"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5pPr>
            <a:lvl6pPr lvl="5"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6pPr>
            <a:lvl7pPr lvl="6"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7pPr>
            <a:lvl8pPr lvl="7"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8pPr>
            <a:lvl9pPr lvl="8"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9pPr>
          </a:lstStyle>
          <a:p/>
        </p:txBody>
      </p:sp>
      <p:sp>
        <p:nvSpPr>
          <p:cNvPr id="600" name="Google Shape;600;p52"/>
          <p:cNvSpPr txBox="1"/>
          <p:nvPr>
            <p:ph idx="15" type="title"/>
          </p:nvPr>
        </p:nvSpPr>
        <p:spPr>
          <a:xfrm>
            <a:off x="1278000" y="342000"/>
            <a:ext cx="6588000" cy="6690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3000">
                <a:solidFill>
                  <a:schemeClr val="dk2"/>
                </a:solidFill>
              </a:defRPr>
            </a:lvl1pPr>
            <a:lvl2pPr lvl="1" rtl="0" algn="ctr">
              <a:spcBef>
                <a:spcPts val="0"/>
              </a:spcBef>
              <a:spcAft>
                <a:spcPts val="0"/>
              </a:spcAft>
              <a:buNone/>
              <a:defRPr sz="3000"/>
            </a:lvl2pPr>
            <a:lvl3pPr lvl="2" rtl="0" algn="ctr">
              <a:spcBef>
                <a:spcPts val="0"/>
              </a:spcBef>
              <a:spcAft>
                <a:spcPts val="0"/>
              </a:spcAft>
              <a:buNone/>
              <a:defRPr sz="3000"/>
            </a:lvl3pPr>
            <a:lvl4pPr lvl="3" rtl="0" algn="ctr">
              <a:spcBef>
                <a:spcPts val="0"/>
              </a:spcBef>
              <a:spcAft>
                <a:spcPts val="0"/>
              </a:spcAft>
              <a:buNone/>
              <a:defRPr sz="3000"/>
            </a:lvl4pPr>
            <a:lvl5pPr lvl="4" rtl="0" algn="ctr">
              <a:spcBef>
                <a:spcPts val="0"/>
              </a:spcBef>
              <a:spcAft>
                <a:spcPts val="0"/>
              </a:spcAft>
              <a:buNone/>
              <a:defRPr sz="3000"/>
            </a:lvl5pPr>
            <a:lvl6pPr lvl="5" rtl="0" algn="ctr">
              <a:spcBef>
                <a:spcPts val="0"/>
              </a:spcBef>
              <a:spcAft>
                <a:spcPts val="0"/>
              </a:spcAft>
              <a:buNone/>
              <a:defRPr sz="3000"/>
            </a:lvl6pPr>
            <a:lvl7pPr lvl="6" rtl="0" algn="ctr">
              <a:spcBef>
                <a:spcPts val="0"/>
              </a:spcBef>
              <a:spcAft>
                <a:spcPts val="0"/>
              </a:spcAft>
              <a:buNone/>
              <a:defRPr sz="3000"/>
            </a:lvl7pPr>
            <a:lvl8pPr lvl="7" rtl="0" algn="ctr">
              <a:spcBef>
                <a:spcPts val="0"/>
              </a:spcBef>
              <a:spcAft>
                <a:spcPts val="0"/>
              </a:spcAft>
              <a:buNone/>
              <a:defRPr sz="3000"/>
            </a:lvl8pPr>
            <a:lvl9pPr lvl="8" rtl="0" algn="ctr">
              <a:spcBef>
                <a:spcPts val="0"/>
              </a:spcBef>
              <a:spcAft>
                <a:spcPts val="0"/>
              </a:spcAft>
              <a:buNone/>
              <a:defRPr sz="3000"/>
            </a:lvl9pPr>
          </a:lstStyle>
          <a:p/>
        </p:txBody>
      </p:sp>
      <p:sp>
        <p:nvSpPr>
          <p:cNvPr id="601" name="Google Shape;601;p52"/>
          <p:cNvSpPr/>
          <p:nvPr/>
        </p:nvSpPr>
        <p:spPr>
          <a:xfrm flipH="1">
            <a:off x="-40" y="1952289"/>
            <a:ext cx="7790203" cy="131872"/>
          </a:xfrm>
          <a:custGeom>
            <a:rect b="b" l="l" r="r" t="t"/>
            <a:pathLst>
              <a:path extrusionOk="0" h="4121" w="42303">
                <a:moveTo>
                  <a:pt x="0" y="1"/>
                </a:moveTo>
                <a:lnTo>
                  <a:pt x="0" y="4120"/>
                </a:lnTo>
                <a:lnTo>
                  <a:pt x="42303" y="4120"/>
                </a:lnTo>
                <a:lnTo>
                  <a:pt x="42303"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52"/>
          <p:cNvSpPr/>
          <p:nvPr/>
        </p:nvSpPr>
        <p:spPr>
          <a:xfrm flipH="1">
            <a:off x="933395" y="3495600"/>
            <a:ext cx="8210589" cy="131851"/>
          </a:xfrm>
          <a:custGeom>
            <a:rect b="b" l="l" r="r" t="t"/>
            <a:pathLst>
              <a:path extrusionOk="0" h="4121" w="42303">
                <a:moveTo>
                  <a:pt x="0" y="1"/>
                </a:moveTo>
                <a:lnTo>
                  <a:pt x="0" y="4120"/>
                </a:lnTo>
                <a:lnTo>
                  <a:pt x="42303" y="4120"/>
                </a:lnTo>
                <a:lnTo>
                  <a:pt x="42303"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Percentages">
  <p:cSld name="CUSTOM_12">
    <p:spTree>
      <p:nvGrpSpPr>
        <p:cNvPr id="603" name="Shape 603"/>
        <p:cNvGrpSpPr/>
        <p:nvPr/>
      </p:nvGrpSpPr>
      <p:grpSpPr>
        <a:xfrm>
          <a:off x="0" y="0"/>
          <a:ext cx="0" cy="0"/>
          <a:chOff x="0" y="0"/>
          <a:chExt cx="0" cy="0"/>
        </a:xfrm>
      </p:grpSpPr>
      <p:sp>
        <p:nvSpPr>
          <p:cNvPr id="604" name="Google Shape;604;p53"/>
          <p:cNvSpPr txBox="1"/>
          <p:nvPr>
            <p:ph type="title"/>
          </p:nvPr>
        </p:nvSpPr>
        <p:spPr>
          <a:xfrm>
            <a:off x="1278050" y="343200"/>
            <a:ext cx="6588000" cy="6690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3000">
                <a:solidFill>
                  <a:schemeClr val="dk2"/>
                </a:solidFill>
              </a:defRPr>
            </a:lvl1pPr>
            <a:lvl2pPr lvl="1" rtl="0" algn="ctr">
              <a:spcBef>
                <a:spcPts val="0"/>
              </a:spcBef>
              <a:spcAft>
                <a:spcPts val="0"/>
              </a:spcAft>
              <a:buNone/>
              <a:defRPr sz="3000"/>
            </a:lvl2pPr>
            <a:lvl3pPr lvl="2" rtl="0" algn="ctr">
              <a:spcBef>
                <a:spcPts val="0"/>
              </a:spcBef>
              <a:spcAft>
                <a:spcPts val="0"/>
              </a:spcAft>
              <a:buNone/>
              <a:defRPr sz="3000"/>
            </a:lvl3pPr>
            <a:lvl4pPr lvl="3" rtl="0" algn="ctr">
              <a:spcBef>
                <a:spcPts val="0"/>
              </a:spcBef>
              <a:spcAft>
                <a:spcPts val="0"/>
              </a:spcAft>
              <a:buNone/>
              <a:defRPr sz="3000"/>
            </a:lvl4pPr>
            <a:lvl5pPr lvl="4" rtl="0" algn="ctr">
              <a:spcBef>
                <a:spcPts val="0"/>
              </a:spcBef>
              <a:spcAft>
                <a:spcPts val="0"/>
              </a:spcAft>
              <a:buNone/>
              <a:defRPr sz="3000"/>
            </a:lvl5pPr>
            <a:lvl6pPr lvl="5" rtl="0" algn="ctr">
              <a:spcBef>
                <a:spcPts val="0"/>
              </a:spcBef>
              <a:spcAft>
                <a:spcPts val="0"/>
              </a:spcAft>
              <a:buNone/>
              <a:defRPr sz="3000"/>
            </a:lvl6pPr>
            <a:lvl7pPr lvl="6" rtl="0" algn="ctr">
              <a:spcBef>
                <a:spcPts val="0"/>
              </a:spcBef>
              <a:spcAft>
                <a:spcPts val="0"/>
              </a:spcAft>
              <a:buNone/>
              <a:defRPr sz="3000"/>
            </a:lvl7pPr>
            <a:lvl8pPr lvl="7" rtl="0" algn="ctr">
              <a:spcBef>
                <a:spcPts val="0"/>
              </a:spcBef>
              <a:spcAft>
                <a:spcPts val="0"/>
              </a:spcAft>
              <a:buNone/>
              <a:defRPr sz="3000"/>
            </a:lvl8pPr>
            <a:lvl9pPr lvl="8" rtl="0" algn="ctr">
              <a:spcBef>
                <a:spcPts val="0"/>
              </a:spcBef>
              <a:spcAft>
                <a:spcPts val="0"/>
              </a:spcAft>
              <a:buNone/>
              <a:defRPr sz="3000"/>
            </a:lvl9pPr>
          </a:lstStyle>
          <a:p/>
        </p:txBody>
      </p:sp>
      <p:sp>
        <p:nvSpPr>
          <p:cNvPr id="605" name="Google Shape;605;p53"/>
          <p:cNvSpPr txBox="1"/>
          <p:nvPr>
            <p:ph hasCustomPrompt="1" idx="2" type="title"/>
          </p:nvPr>
        </p:nvSpPr>
        <p:spPr>
          <a:xfrm>
            <a:off x="2201811" y="2233575"/>
            <a:ext cx="1609800" cy="5811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200"/>
              <a:buNone/>
              <a:defRPr sz="2200"/>
            </a:lvl1pPr>
            <a:lvl2pPr lvl="1" rtl="0" algn="ctr">
              <a:spcBef>
                <a:spcPts val="0"/>
              </a:spcBef>
              <a:spcAft>
                <a:spcPts val="0"/>
              </a:spcAft>
              <a:buSzPts val="12500"/>
              <a:buFont typeface="Overpass Mono"/>
              <a:buNone/>
              <a:defRPr b="1" sz="12500">
                <a:latin typeface="Overpass Mono"/>
                <a:ea typeface="Overpass Mono"/>
                <a:cs typeface="Overpass Mono"/>
                <a:sym typeface="Overpass Mono"/>
              </a:defRPr>
            </a:lvl2pPr>
            <a:lvl3pPr lvl="2" rtl="0" algn="ctr">
              <a:spcBef>
                <a:spcPts val="0"/>
              </a:spcBef>
              <a:spcAft>
                <a:spcPts val="0"/>
              </a:spcAft>
              <a:buSzPts val="12500"/>
              <a:buFont typeface="Overpass Mono"/>
              <a:buNone/>
              <a:defRPr b="1" sz="12500">
                <a:latin typeface="Overpass Mono"/>
                <a:ea typeface="Overpass Mono"/>
                <a:cs typeface="Overpass Mono"/>
                <a:sym typeface="Overpass Mono"/>
              </a:defRPr>
            </a:lvl3pPr>
            <a:lvl4pPr lvl="3" rtl="0" algn="ctr">
              <a:spcBef>
                <a:spcPts val="0"/>
              </a:spcBef>
              <a:spcAft>
                <a:spcPts val="0"/>
              </a:spcAft>
              <a:buSzPts val="12500"/>
              <a:buFont typeface="Overpass Mono"/>
              <a:buNone/>
              <a:defRPr b="1" sz="12500">
                <a:latin typeface="Overpass Mono"/>
                <a:ea typeface="Overpass Mono"/>
                <a:cs typeface="Overpass Mono"/>
                <a:sym typeface="Overpass Mono"/>
              </a:defRPr>
            </a:lvl4pPr>
            <a:lvl5pPr lvl="4" rtl="0" algn="ctr">
              <a:spcBef>
                <a:spcPts val="0"/>
              </a:spcBef>
              <a:spcAft>
                <a:spcPts val="0"/>
              </a:spcAft>
              <a:buSzPts val="12500"/>
              <a:buFont typeface="Overpass Mono"/>
              <a:buNone/>
              <a:defRPr b="1" sz="12500">
                <a:latin typeface="Overpass Mono"/>
                <a:ea typeface="Overpass Mono"/>
                <a:cs typeface="Overpass Mono"/>
                <a:sym typeface="Overpass Mono"/>
              </a:defRPr>
            </a:lvl5pPr>
            <a:lvl6pPr lvl="5" rtl="0" algn="ctr">
              <a:spcBef>
                <a:spcPts val="0"/>
              </a:spcBef>
              <a:spcAft>
                <a:spcPts val="0"/>
              </a:spcAft>
              <a:buSzPts val="12500"/>
              <a:buFont typeface="Overpass Mono"/>
              <a:buNone/>
              <a:defRPr b="1" sz="12500">
                <a:latin typeface="Overpass Mono"/>
                <a:ea typeface="Overpass Mono"/>
                <a:cs typeface="Overpass Mono"/>
                <a:sym typeface="Overpass Mono"/>
              </a:defRPr>
            </a:lvl6pPr>
            <a:lvl7pPr lvl="6" rtl="0" algn="ctr">
              <a:spcBef>
                <a:spcPts val="0"/>
              </a:spcBef>
              <a:spcAft>
                <a:spcPts val="0"/>
              </a:spcAft>
              <a:buSzPts val="12500"/>
              <a:buFont typeface="Overpass Mono"/>
              <a:buNone/>
              <a:defRPr b="1" sz="12500">
                <a:latin typeface="Overpass Mono"/>
                <a:ea typeface="Overpass Mono"/>
                <a:cs typeface="Overpass Mono"/>
                <a:sym typeface="Overpass Mono"/>
              </a:defRPr>
            </a:lvl7pPr>
            <a:lvl8pPr lvl="7" rtl="0" algn="ctr">
              <a:spcBef>
                <a:spcPts val="0"/>
              </a:spcBef>
              <a:spcAft>
                <a:spcPts val="0"/>
              </a:spcAft>
              <a:buSzPts val="12500"/>
              <a:buFont typeface="Overpass Mono"/>
              <a:buNone/>
              <a:defRPr b="1" sz="12500">
                <a:latin typeface="Overpass Mono"/>
                <a:ea typeface="Overpass Mono"/>
                <a:cs typeface="Overpass Mono"/>
                <a:sym typeface="Overpass Mono"/>
              </a:defRPr>
            </a:lvl8pPr>
            <a:lvl9pPr lvl="8" rtl="0" algn="ctr">
              <a:spcBef>
                <a:spcPts val="0"/>
              </a:spcBef>
              <a:spcAft>
                <a:spcPts val="0"/>
              </a:spcAft>
              <a:buSzPts val="12500"/>
              <a:buFont typeface="Overpass Mono"/>
              <a:buNone/>
              <a:defRPr b="1" sz="12500">
                <a:latin typeface="Overpass Mono"/>
                <a:ea typeface="Overpass Mono"/>
                <a:cs typeface="Overpass Mono"/>
                <a:sym typeface="Overpass Mono"/>
              </a:defRPr>
            </a:lvl9pPr>
          </a:lstStyle>
          <a:p>
            <a:r>
              <a:t>xx%</a:t>
            </a:r>
          </a:p>
        </p:txBody>
      </p:sp>
      <p:sp>
        <p:nvSpPr>
          <p:cNvPr id="606" name="Google Shape;606;p53"/>
          <p:cNvSpPr txBox="1"/>
          <p:nvPr>
            <p:ph hasCustomPrompt="1" idx="3" type="title"/>
          </p:nvPr>
        </p:nvSpPr>
        <p:spPr>
          <a:xfrm>
            <a:off x="5332488" y="2233575"/>
            <a:ext cx="1609800" cy="5811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200"/>
              <a:buNone/>
              <a:defRPr sz="2200"/>
            </a:lvl1pPr>
            <a:lvl2pPr lvl="1" rtl="0" algn="ctr">
              <a:spcBef>
                <a:spcPts val="0"/>
              </a:spcBef>
              <a:spcAft>
                <a:spcPts val="0"/>
              </a:spcAft>
              <a:buSzPts val="12500"/>
              <a:buFont typeface="Overpass Mono"/>
              <a:buNone/>
              <a:defRPr b="1" sz="12500">
                <a:latin typeface="Overpass Mono"/>
                <a:ea typeface="Overpass Mono"/>
                <a:cs typeface="Overpass Mono"/>
                <a:sym typeface="Overpass Mono"/>
              </a:defRPr>
            </a:lvl2pPr>
            <a:lvl3pPr lvl="2" rtl="0" algn="ctr">
              <a:spcBef>
                <a:spcPts val="0"/>
              </a:spcBef>
              <a:spcAft>
                <a:spcPts val="0"/>
              </a:spcAft>
              <a:buSzPts val="12500"/>
              <a:buFont typeface="Overpass Mono"/>
              <a:buNone/>
              <a:defRPr b="1" sz="12500">
                <a:latin typeface="Overpass Mono"/>
                <a:ea typeface="Overpass Mono"/>
                <a:cs typeface="Overpass Mono"/>
                <a:sym typeface="Overpass Mono"/>
              </a:defRPr>
            </a:lvl3pPr>
            <a:lvl4pPr lvl="3" rtl="0" algn="ctr">
              <a:spcBef>
                <a:spcPts val="0"/>
              </a:spcBef>
              <a:spcAft>
                <a:spcPts val="0"/>
              </a:spcAft>
              <a:buSzPts val="12500"/>
              <a:buFont typeface="Overpass Mono"/>
              <a:buNone/>
              <a:defRPr b="1" sz="12500">
                <a:latin typeface="Overpass Mono"/>
                <a:ea typeface="Overpass Mono"/>
                <a:cs typeface="Overpass Mono"/>
                <a:sym typeface="Overpass Mono"/>
              </a:defRPr>
            </a:lvl4pPr>
            <a:lvl5pPr lvl="4" rtl="0" algn="ctr">
              <a:spcBef>
                <a:spcPts val="0"/>
              </a:spcBef>
              <a:spcAft>
                <a:spcPts val="0"/>
              </a:spcAft>
              <a:buSzPts val="12500"/>
              <a:buFont typeface="Overpass Mono"/>
              <a:buNone/>
              <a:defRPr b="1" sz="12500">
                <a:latin typeface="Overpass Mono"/>
                <a:ea typeface="Overpass Mono"/>
                <a:cs typeface="Overpass Mono"/>
                <a:sym typeface="Overpass Mono"/>
              </a:defRPr>
            </a:lvl5pPr>
            <a:lvl6pPr lvl="5" rtl="0" algn="ctr">
              <a:spcBef>
                <a:spcPts val="0"/>
              </a:spcBef>
              <a:spcAft>
                <a:spcPts val="0"/>
              </a:spcAft>
              <a:buSzPts val="12500"/>
              <a:buFont typeface="Overpass Mono"/>
              <a:buNone/>
              <a:defRPr b="1" sz="12500">
                <a:latin typeface="Overpass Mono"/>
                <a:ea typeface="Overpass Mono"/>
                <a:cs typeface="Overpass Mono"/>
                <a:sym typeface="Overpass Mono"/>
              </a:defRPr>
            </a:lvl6pPr>
            <a:lvl7pPr lvl="6" rtl="0" algn="ctr">
              <a:spcBef>
                <a:spcPts val="0"/>
              </a:spcBef>
              <a:spcAft>
                <a:spcPts val="0"/>
              </a:spcAft>
              <a:buSzPts val="12500"/>
              <a:buFont typeface="Overpass Mono"/>
              <a:buNone/>
              <a:defRPr b="1" sz="12500">
                <a:latin typeface="Overpass Mono"/>
                <a:ea typeface="Overpass Mono"/>
                <a:cs typeface="Overpass Mono"/>
                <a:sym typeface="Overpass Mono"/>
              </a:defRPr>
            </a:lvl7pPr>
            <a:lvl8pPr lvl="7" rtl="0" algn="ctr">
              <a:spcBef>
                <a:spcPts val="0"/>
              </a:spcBef>
              <a:spcAft>
                <a:spcPts val="0"/>
              </a:spcAft>
              <a:buSzPts val="12500"/>
              <a:buFont typeface="Overpass Mono"/>
              <a:buNone/>
              <a:defRPr b="1" sz="12500">
                <a:latin typeface="Overpass Mono"/>
                <a:ea typeface="Overpass Mono"/>
                <a:cs typeface="Overpass Mono"/>
                <a:sym typeface="Overpass Mono"/>
              </a:defRPr>
            </a:lvl8pPr>
            <a:lvl9pPr lvl="8" rtl="0" algn="ctr">
              <a:spcBef>
                <a:spcPts val="0"/>
              </a:spcBef>
              <a:spcAft>
                <a:spcPts val="0"/>
              </a:spcAft>
              <a:buSzPts val="12500"/>
              <a:buFont typeface="Overpass Mono"/>
              <a:buNone/>
              <a:defRPr b="1" sz="12500">
                <a:latin typeface="Overpass Mono"/>
                <a:ea typeface="Overpass Mono"/>
                <a:cs typeface="Overpass Mono"/>
                <a:sym typeface="Overpass Mono"/>
              </a:defRPr>
            </a:lvl9pPr>
          </a:lstStyle>
          <a:p>
            <a:r>
              <a:t>xx%</a:t>
            </a:r>
          </a:p>
        </p:txBody>
      </p:sp>
      <p:sp>
        <p:nvSpPr>
          <p:cNvPr id="607" name="Google Shape;607;p53"/>
          <p:cNvSpPr/>
          <p:nvPr/>
        </p:nvSpPr>
        <p:spPr>
          <a:xfrm flipH="1">
            <a:off x="-11" y="0"/>
            <a:ext cx="1371614" cy="356851"/>
          </a:xfrm>
          <a:custGeom>
            <a:rect b="b" l="l" r="r" t="t"/>
            <a:pathLst>
              <a:path extrusionOk="0" h="2775" w="16884">
                <a:moveTo>
                  <a:pt x="0" y="1"/>
                </a:moveTo>
                <a:lnTo>
                  <a:pt x="0" y="2775"/>
                </a:lnTo>
                <a:lnTo>
                  <a:pt x="16883" y="2775"/>
                </a:lnTo>
                <a:lnTo>
                  <a:pt x="1688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53"/>
          <p:cNvSpPr/>
          <p:nvPr/>
        </p:nvSpPr>
        <p:spPr>
          <a:xfrm>
            <a:off x="8355575" y="4357775"/>
            <a:ext cx="788431" cy="785368"/>
          </a:xfrm>
          <a:custGeom>
            <a:rect b="b" l="l" r="r" t="t"/>
            <a:pathLst>
              <a:path extrusionOk="0" h="16396" w="17241">
                <a:moveTo>
                  <a:pt x="0" y="1"/>
                </a:moveTo>
                <a:lnTo>
                  <a:pt x="0" y="16396"/>
                </a:lnTo>
                <a:lnTo>
                  <a:pt x="17240" y="16396"/>
                </a:lnTo>
                <a:lnTo>
                  <a:pt x="17240" y="1"/>
                </a:lnTo>
                <a:close/>
              </a:path>
            </a:pathLst>
          </a:custGeom>
          <a:solidFill>
            <a:srgbClr val="FFFFFF">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53"/>
          <p:cNvSpPr/>
          <p:nvPr/>
        </p:nvSpPr>
        <p:spPr>
          <a:xfrm flipH="1">
            <a:off x="7353292" y="4786292"/>
            <a:ext cx="1371614" cy="356851"/>
          </a:xfrm>
          <a:custGeom>
            <a:rect b="b" l="l" r="r" t="t"/>
            <a:pathLst>
              <a:path extrusionOk="0" h="2775" w="16884">
                <a:moveTo>
                  <a:pt x="0" y="1"/>
                </a:moveTo>
                <a:lnTo>
                  <a:pt x="0" y="2775"/>
                </a:lnTo>
                <a:lnTo>
                  <a:pt x="16883" y="2775"/>
                </a:lnTo>
                <a:lnTo>
                  <a:pt x="168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mall numbers">
  <p:cSld name="CUSTOM_15">
    <p:spTree>
      <p:nvGrpSpPr>
        <p:cNvPr id="610" name="Shape 610"/>
        <p:cNvGrpSpPr/>
        <p:nvPr/>
      </p:nvGrpSpPr>
      <p:grpSpPr>
        <a:xfrm>
          <a:off x="0" y="0"/>
          <a:ext cx="0" cy="0"/>
          <a:chOff x="0" y="0"/>
          <a:chExt cx="0" cy="0"/>
        </a:xfrm>
      </p:grpSpPr>
      <p:sp>
        <p:nvSpPr>
          <p:cNvPr id="611" name="Google Shape;611;p54"/>
          <p:cNvSpPr txBox="1"/>
          <p:nvPr>
            <p:ph idx="1" type="subTitle"/>
          </p:nvPr>
        </p:nvSpPr>
        <p:spPr>
          <a:xfrm>
            <a:off x="3423600" y="1473000"/>
            <a:ext cx="2296500" cy="457200"/>
          </a:xfrm>
          <a:prstGeom prst="rect">
            <a:avLst/>
          </a:prstGeom>
        </p:spPr>
        <p:txBody>
          <a:bodyPr anchorCtr="0" anchor="t" bIns="91425" lIns="91425" spcFirstLastPara="1" rIns="91425" wrap="square" tIns="0">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12" name="Google Shape;612;p54"/>
          <p:cNvSpPr txBox="1"/>
          <p:nvPr>
            <p:ph hasCustomPrompt="1" type="title"/>
          </p:nvPr>
        </p:nvSpPr>
        <p:spPr>
          <a:xfrm>
            <a:off x="3423750" y="934700"/>
            <a:ext cx="2296500" cy="457200"/>
          </a:xfrm>
          <a:prstGeom prst="rect">
            <a:avLst/>
          </a:prstGeom>
          <a:solidFill>
            <a:schemeClr val="dk2"/>
          </a:solidFill>
        </p:spPr>
        <p:txBody>
          <a:bodyPr anchorCtr="0" anchor="ctr" bIns="91425" lIns="91425" spcFirstLastPara="1" rIns="91425" wrap="square" tIns="91425">
            <a:noAutofit/>
          </a:bodyPr>
          <a:lstStyle>
            <a:lvl1pPr lvl="0" rtl="0" algn="ctr">
              <a:spcBef>
                <a:spcPts val="0"/>
              </a:spcBef>
              <a:spcAft>
                <a:spcPts val="0"/>
              </a:spcAft>
              <a:buClr>
                <a:schemeClr val="dk1"/>
              </a:buClr>
              <a:buSzPts val="2200"/>
              <a:buNone/>
              <a:defRPr sz="2200">
                <a:solidFill>
                  <a:schemeClr val="dk1"/>
                </a:solidFill>
              </a:defRPr>
            </a:lvl1pPr>
            <a:lvl2pPr lvl="1" rtl="0" algn="ctr">
              <a:spcBef>
                <a:spcPts val="0"/>
              </a:spcBef>
              <a:spcAft>
                <a:spcPts val="0"/>
              </a:spcAft>
              <a:buSzPts val="2500"/>
              <a:buFont typeface="Barlow"/>
              <a:buNone/>
              <a:defRPr b="1" sz="2500">
                <a:latin typeface="Barlow"/>
                <a:ea typeface="Barlow"/>
                <a:cs typeface="Barlow"/>
                <a:sym typeface="Barlow"/>
              </a:defRPr>
            </a:lvl2pPr>
            <a:lvl3pPr lvl="2" rtl="0" algn="ctr">
              <a:spcBef>
                <a:spcPts val="0"/>
              </a:spcBef>
              <a:spcAft>
                <a:spcPts val="0"/>
              </a:spcAft>
              <a:buSzPts val="2500"/>
              <a:buFont typeface="Barlow"/>
              <a:buNone/>
              <a:defRPr b="1" sz="2500">
                <a:latin typeface="Barlow"/>
                <a:ea typeface="Barlow"/>
                <a:cs typeface="Barlow"/>
                <a:sym typeface="Barlow"/>
              </a:defRPr>
            </a:lvl3pPr>
            <a:lvl4pPr lvl="3" rtl="0" algn="ctr">
              <a:spcBef>
                <a:spcPts val="0"/>
              </a:spcBef>
              <a:spcAft>
                <a:spcPts val="0"/>
              </a:spcAft>
              <a:buSzPts val="2500"/>
              <a:buFont typeface="Barlow"/>
              <a:buNone/>
              <a:defRPr b="1" sz="2500">
                <a:latin typeface="Barlow"/>
                <a:ea typeface="Barlow"/>
                <a:cs typeface="Barlow"/>
                <a:sym typeface="Barlow"/>
              </a:defRPr>
            </a:lvl4pPr>
            <a:lvl5pPr lvl="4" rtl="0" algn="ctr">
              <a:spcBef>
                <a:spcPts val="0"/>
              </a:spcBef>
              <a:spcAft>
                <a:spcPts val="0"/>
              </a:spcAft>
              <a:buSzPts val="2500"/>
              <a:buFont typeface="Barlow"/>
              <a:buNone/>
              <a:defRPr b="1" sz="2500">
                <a:latin typeface="Barlow"/>
                <a:ea typeface="Barlow"/>
                <a:cs typeface="Barlow"/>
                <a:sym typeface="Barlow"/>
              </a:defRPr>
            </a:lvl5pPr>
            <a:lvl6pPr lvl="5" rtl="0" algn="ctr">
              <a:spcBef>
                <a:spcPts val="0"/>
              </a:spcBef>
              <a:spcAft>
                <a:spcPts val="0"/>
              </a:spcAft>
              <a:buSzPts val="2500"/>
              <a:buFont typeface="Barlow"/>
              <a:buNone/>
              <a:defRPr b="1" sz="2500">
                <a:latin typeface="Barlow"/>
                <a:ea typeface="Barlow"/>
                <a:cs typeface="Barlow"/>
                <a:sym typeface="Barlow"/>
              </a:defRPr>
            </a:lvl6pPr>
            <a:lvl7pPr lvl="6" rtl="0" algn="ctr">
              <a:spcBef>
                <a:spcPts val="0"/>
              </a:spcBef>
              <a:spcAft>
                <a:spcPts val="0"/>
              </a:spcAft>
              <a:buSzPts val="2500"/>
              <a:buFont typeface="Barlow"/>
              <a:buNone/>
              <a:defRPr b="1" sz="2500">
                <a:latin typeface="Barlow"/>
                <a:ea typeface="Barlow"/>
                <a:cs typeface="Barlow"/>
                <a:sym typeface="Barlow"/>
              </a:defRPr>
            </a:lvl7pPr>
            <a:lvl8pPr lvl="7" rtl="0" algn="ctr">
              <a:spcBef>
                <a:spcPts val="0"/>
              </a:spcBef>
              <a:spcAft>
                <a:spcPts val="0"/>
              </a:spcAft>
              <a:buSzPts val="2500"/>
              <a:buFont typeface="Barlow"/>
              <a:buNone/>
              <a:defRPr b="1" sz="2500">
                <a:latin typeface="Barlow"/>
                <a:ea typeface="Barlow"/>
                <a:cs typeface="Barlow"/>
                <a:sym typeface="Barlow"/>
              </a:defRPr>
            </a:lvl8pPr>
            <a:lvl9pPr lvl="8" rtl="0" algn="ctr">
              <a:spcBef>
                <a:spcPts val="0"/>
              </a:spcBef>
              <a:spcAft>
                <a:spcPts val="0"/>
              </a:spcAft>
              <a:buSzPts val="2500"/>
              <a:buFont typeface="Barlow"/>
              <a:buNone/>
              <a:defRPr b="1" sz="2500">
                <a:latin typeface="Barlow"/>
                <a:ea typeface="Barlow"/>
                <a:cs typeface="Barlow"/>
                <a:sym typeface="Barlow"/>
              </a:defRPr>
            </a:lvl9pPr>
          </a:lstStyle>
          <a:p>
            <a:r>
              <a:t>xx%</a:t>
            </a:r>
          </a:p>
        </p:txBody>
      </p:sp>
      <p:sp>
        <p:nvSpPr>
          <p:cNvPr id="613" name="Google Shape;613;p54"/>
          <p:cNvSpPr txBox="1"/>
          <p:nvPr>
            <p:ph idx="2" type="subTitle"/>
          </p:nvPr>
        </p:nvSpPr>
        <p:spPr>
          <a:xfrm>
            <a:off x="3423600" y="2688513"/>
            <a:ext cx="2296500" cy="457200"/>
          </a:xfrm>
          <a:prstGeom prst="rect">
            <a:avLst/>
          </a:prstGeom>
        </p:spPr>
        <p:txBody>
          <a:bodyPr anchorCtr="0" anchor="t" bIns="91425" lIns="91425" spcFirstLastPara="1" rIns="91425" wrap="square" tIns="0">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14" name="Google Shape;614;p54"/>
          <p:cNvSpPr txBox="1"/>
          <p:nvPr>
            <p:ph hasCustomPrompt="1" idx="3" type="title"/>
          </p:nvPr>
        </p:nvSpPr>
        <p:spPr>
          <a:xfrm>
            <a:off x="3423750" y="2150202"/>
            <a:ext cx="2296500" cy="457200"/>
          </a:xfrm>
          <a:prstGeom prst="rect">
            <a:avLst/>
          </a:prstGeom>
          <a:solidFill>
            <a:schemeClr val="lt2"/>
          </a:solidFill>
        </p:spPr>
        <p:txBody>
          <a:bodyPr anchorCtr="0" anchor="ctr" bIns="91425" lIns="91425" spcFirstLastPara="1" rIns="91425" wrap="square" tIns="91425">
            <a:noAutofit/>
          </a:bodyPr>
          <a:lstStyle>
            <a:lvl1pPr lvl="0" rtl="0" algn="ctr">
              <a:spcBef>
                <a:spcPts val="0"/>
              </a:spcBef>
              <a:spcAft>
                <a:spcPts val="0"/>
              </a:spcAft>
              <a:buClr>
                <a:schemeClr val="lt1"/>
              </a:buClr>
              <a:buSzPts val="2200"/>
              <a:buNone/>
              <a:defRPr sz="2200">
                <a:solidFill>
                  <a:schemeClr val="lt1"/>
                </a:solidFill>
              </a:defRPr>
            </a:lvl1pPr>
            <a:lvl2pPr lvl="1" rtl="0" algn="ctr">
              <a:spcBef>
                <a:spcPts val="0"/>
              </a:spcBef>
              <a:spcAft>
                <a:spcPts val="0"/>
              </a:spcAft>
              <a:buSzPts val="2500"/>
              <a:buFont typeface="Barlow"/>
              <a:buNone/>
              <a:defRPr b="1" sz="2500">
                <a:latin typeface="Barlow"/>
                <a:ea typeface="Barlow"/>
                <a:cs typeface="Barlow"/>
                <a:sym typeface="Barlow"/>
              </a:defRPr>
            </a:lvl2pPr>
            <a:lvl3pPr lvl="2" rtl="0" algn="ctr">
              <a:spcBef>
                <a:spcPts val="0"/>
              </a:spcBef>
              <a:spcAft>
                <a:spcPts val="0"/>
              </a:spcAft>
              <a:buSzPts val="2500"/>
              <a:buFont typeface="Barlow"/>
              <a:buNone/>
              <a:defRPr b="1" sz="2500">
                <a:latin typeface="Barlow"/>
                <a:ea typeface="Barlow"/>
                <a:cs typeface="Barlow"/>
                <a:sym typeface="Barlow"/>
              </a:defRPr>
            </a:lvl3pPr>
            <a:lvl4pPr lvl="3" rtl="0" algn="ctr">
              <a:spcBef>
                <a:spcPts val="0"/>
              </a:spcBef>
              <a:spcAft>
                <a:spcPts val="0"/>
              </a:spcAft>
              <a:buSzPts val="2500"/>
              <a:buFont typeface="Barlow"/>
              <a:buNone/>
              <a:defRPr b="1" sz="2500">
                <a:latin typeface="Barlow"/>
                <a:ea typeface="Barlow"/>
                <a:cs typeface="Barlow"/>
                <a:sym typeface="Barlow"/>
              </a:defRPr>
            </a:lvl4pPr>
            <a:lvl5pPr lvl="4" rtl="0" algn="ctr">
              <a:spcBef>
                <a:spcPts val="0"/>
              </a:spcBef>
              <a:spcAft>
                <a:spcPts val="0"/>
              </a:spcAft>
              <a:buSzPts val="2500"/>
              <a:buFont typeface="Barlow"/>
              <a:buNone/>
              <a:defRPr b="1" sz="2500">
                <a:latin typeface="Barlow"/>
                <a:ea typeface="Barlow"/>
                <a:cs typeface="Barlow"/>
                <a:sym typeface="Barlow"/>
              </a:defRPr>
            </a:lvl5pPr>
            <a:lvl6pPr lvl="5" rtl="0" algn="ctr">
              <a:spcBef>
                <a:spcPts val="0"/>
              </a:spcBef>
              <a:spcAft>
                <a:spcPts val="0"/>
              </a:spcAft>
              <a:buSzPts val="2500"/>
              <a:buFont typeface="Barlow"/>
              <a:buNone/>
              <a:defRPr b="1" sz="2500">
                <a:latin typeface="Barlow"/>
                <a:ea typeface="Barlow"/>
                <a:cs typeface="Barlow"/>
                <a:sym typeface="Barlow"/>
              </a:defRPr>
            </a:lvl6pPr>
            <a:lvl7pPr lvl="6" rtl="0" algn="ctr">
              <a:spcBef>
                <a:spcPts val="0"/>
              </a:spcBef>
              <a:spcAft>
                <a:spcPts val="0"/>
              </a:spcAft>
              <a:buSzPts val="2500"/>
              <a:buFont typeface="Barlow"/>
              <a:buNone/>
              <a:defRPr b="1" sz="2500">
                <a:latin typeface="Barlow"/>
                <a:ea typeface="Barlow"/>
                <a:cs typeface="Barlow"/>
                <a:sym typeface="Barlow"/>
              </a:defRPr>
            </a:lvl7pPr>
            <a:lvl8pPr lvl="7" rtl="0" algn="ctr">
              <a:spcBef>
                <a:spcPts val="0"/>
              </a:spcBef>
              <a:spcAft>
                <a:spcPts val="0"/>
              </a:spcAft>
              <a:buSzPts val="2500"/>
              <a:buFont typeface="Barlow"/>
              <a:buNone/>
              <a:defRPr b="1" sz="2500">
                <a:latin typeface="Barlow"/>
                <a:ea typeface="Barlow"/>
                <a:cs typeface="Barlow"/>
                <a:sym typeface="Barlow"/>
              </a:defRPr>
            </a:lvl8pPr>
            <a:lvl9pPr lvl="8" rtl="0" algn="ctr">
              <a:spcBef>
                <a:spcPts val="0"/>
              </a:spcBef>
              <a:spcAft>
                <a:spcPts val="0"/>
              </a:spcAft>
              <a:buSzPts val="2500"/>
              <a:buFont typeface="Barlow"/>
              <a:buNone/>
              <a:defRPr b="1" sz="2500">
                <a:latin typeface="Barlow"/>
                <a:ea typeface="Barlow"/>
                <a:cs typeface="Barlow"/>
                <a:sym typeface="Barlow"/>
              </a:defRPr>
            </a:lvl9pPr>
          </a:lstStyle>
          <a:p>
            <a:r>
              <a:t>xx%</a:t>
            </a:r>
          </a:p>
        </p:txBody>
      </p:sp>
      <p:sp>
        <p:nvSpPr>
          <p:cNvPr id="615" name="Google Shape;615;p54"/>
          <p:cNvSpPr txBox="1"/>
          <p:nvPr>
            <p:ph idx="4" type="subTitle"/>
          </p:nvPr>
        </p:nvSpPr>
        <p:spPr>
          <a:xfrm>
            <a:off x="3423750" y="3904025"/>
            <a:ext cx="2296500" cy="457200"/>
          </a:xfrm>
          <a:prstGeom prst="rect">
            <a:avLst/>
          </a:prstGeom>
        </p:spPr>
        <p:txBody>
          <a:bodyPr anchorCtr="0" anchor="t" bIns="91425" lIns="91425" spcFirstLastPara="1" rIns="91425" wrap="square" tIns="0">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16" name="Google Shape;616;p54"/>
          <p:cNvSpPr txBox="1"/>
          <p:nvPr>
            <p:ph hasCustomPrompt="1" idx="5" type="title"/>
          </p:nvPr>
        </p:nvSpPr>
        <p:spPr>
          <a:xfrm>
            <a:off x="3423750" y="3365703"/>
            <a:ext cx="2296500" cy="457200"/>
          </a:xfrm>
          <a:prstGeom prst="rect">
            <a:avLst/>
          </a:prstGeom>
          <a:solidFill>
            <a:schemeClr val="dk2"/>
          </a:solidFill>
        </p:spPr>
        <p:txBody>
          <a:bodyPr anchorCtr="0" anchor="ctr" bIns="91425" lIns="91425" spcFirstLastPara="1" rIns="91425" wrap="square" tIns="91425">
            <a:noAutofit/>
          </a:bodyPr>
          <a:lstStyle>
            <a:lvl1pPr lvl="0" rtl="0" algn="ctr">
              <a:spcBef>
                <a:spcPts val="0"/>
              </a:spcBef>
              <a:spcAft>
                <a:spcPts val="0"/>
              </a:spcAft>
              <a:buClr>
                <a:schemeClr val="dk1"/>
              </a:buClr>
              <a:buSzPts val="2200"/>
              <a:buNone/>
              <a:defRPr sz="2200">
                <a:solidFill>
                  <a:schemeClr val="dk1"/>
                </a:solidFill>
              </a:defRPr>
            </a:lvl1pPr>
            <a:lvl2pPr lvl="1" rtl="0" algn="ctr">
              <a:spcBef>
                <a:spcPts val="0"/>
              </a:spcBef>
              <a:spcAft>
                <a:spcPts val="0"/>
              </a:spcAft>
              <a:buSzPts val="2500"/>
              <a:buFont typeface="Barlow"/>
              <a:buNone/>
              <a:defRPr b="1" sz="2500">
                <a:latin typeface="Barlow"/>
                <a:ea typeface="Barlow"/>
                <a:cs typeface="Barlow"/>
                <a:sym typeface="Barlow"/>
              </a:defRPr>
            </a:lvl2pPr>
            <a:lvl3pPr lvl="2" rtl="0" algn="ctr">
              <a:spcBef>
                <a:spcPts val="0"/>
              </a:spcBef>
              <a:spcAft>
                <a:spcPts val="0"/>
              </a:spcAft>
              <a:buSzPts val="2500"/>
              <a:buFont typeface="Barlow"/>
              <a:buNone/>
              <a:defRPr b="1" sz="2500">
                <a:latin typeface="Barlow"/>
                <a:ea typeface="Barlow"/>
                <a:cs typeface="Barlow"/>
                <a:sym typeface="Barlow"/>
              </a:defRPr>
            </a:lvl3pPr>
            <a:lvl4pPr lvl="3" rtl="0" algn="ctr">
              <a:spcBef>
                <a:spcPts val="0"/>
              </a:spcBef>
              <a:spcAft>
                <a:spcPts val="0"/>
              </a:spcAft>
              <a:buSzPts val="2500"/>
              <a:buFont typeface="Barlow"/>
              <a:buNone/>
              <a:defRPr b="1" sz="2500">
                <a:latin typeface="Barlow"/>
                <a:ea typeface="Barlow"/>
                <a:cs typeface="Barlow"/>
                <a:sym typeface="Barlow"/>
              </a:defRPr>
            </a:lvl4pPr>
            <a:lvl5pPr lvl="4" rtl="0" algn="ctr">
              <a:spcBef>
                <a:spcPts val="0"/>
              </a:spcBef>
              <a:spcAft>
                <a:spcPts val="0"/>
              </a:spcAft>
              <a:buSzPts val="2500"/>
              <a:buFont typeface="Barlow"/>
              <a:buNone/>
              <a:defRPr b="1" sz="2500">
                <a:latin typeface="Barlow"/>
                <a:ea typeface="Barlow"/>
                <a:cs typeface="Barlow"/>
                <a:sym typeface="Barlow"/>
              </a:defRPr>
            </a:lvl5pPr>
            <a:lvl6pPr lvl="5" rtl="0" algn="ctr">
              <a:spcBef>
                <a:spcPts val="0"/>
              </a:spcBef>
              <a:spcAft>
                <a:spcPts val="0"/>
              </a:spcAft>
              <a:buSzPts val="2500"/>
              <a:buFont typeface="Barlow"/>
              <a:buNone/>
              <a:defRPr b="1" sz="2500">
                <a:latin typeface="Barlow"/>
                <a:ea typeface="Barlow"/>
                <a:cs typeface="Barlow"/>
                <a:sym typeface="Barlow"/>
              </a:defRPr>
            </a:lvl6pPr>
            <a:lvl7pPr lvl="6" rtl="0" algn="ctr">
              <a:spcBef>
                <a:spcPts val="0"/>
              </a:spcBef>
              <a:spcAft>
                <a:spcPts val="0"/>
              </a:spcAft>
              <a:buSzPts val="2500"/>
              <a:buFont typeface="Barlow"/>
              <a:buNone/>
              <a:defRPr b="1" sz="2500">
                <a:latin typeface="Barlow"/>
                <a:ea typeface="Barlow"/>
                <a:cs typeface="Barlow"/>
                <a:sym typeface="Barlow"/>
              </a:defRPr>
            </a:lvl7pPr>
            <a:lvl8pPr lvl="7" rtl="0" algn="ctr">
              <a:spcBef>
                <a:spcPts val="0"/>
              </a:spcBef>
              <a:spcAft>
                <a:spcPts val="0"/>
              </a:spcAft>
              <a:buSzPts val="2500"/>
              <a:buFont typeface="Barlow"/>
              <a:buNone/>
              <a:defRPr b="1" sz="2500">
                <a:latin typeface="Barlow"/>
                <a:ea typeface="Barlow"/>
                <a:cs typeface="Barlow"/>
                <a:sym typeface="Barlow"/>
              </a:defRPr>
            </a:lvl8pPr>
            <a:lvl9pPr lvl="8" rtl="0" algn="ctr">
              <a:spcBef>
                <a:spcPts val="0"/>
              </a:spcBef>
              <a:spcAft>
                <a:spcPts val="0"/>
              </a:spcAft>
              <a:buSzPts val="2500"/>
              <a:buFont typeface="Barlow"/>
              <a:buNone/>
              <a:defRPr b="1" sz="2500">
                <a:latin typeface="Barlow"/>
                <a:ea typeface="Barlow"/>
                <a:cs typeface="Barlow"/>
                <a:sym typeface="Barlow"/>
              </a:defRPr>
            </a:lvl9pPr>
          </a:lstStyle>
          <a:p>
            <a:r>
              <a:t>xx%</a:t>
            </a:r>
          </a:p>
        </p:txBody>
      </p:sp>
      <p:sp>
        <p:nvSpPr>
          <p:cNvPr id="617" name="Google Shape;617;p54"/>
          <p:cNvSpPr/>
          <p:nvPr/>
        </p:nvSpPr>
        <p:spPr>
          <a:xfrm>
            <a:off x="7377200" y="2089950"/>
            <a:ext cx="1766704" cy="356851"/>
          </a:xfrm>
          <a:custGeom>
            <a:rect b="b" l="l" r="r" t="t"/>
            <a:pathLst>
              <a:path extrusionOk="0" h="2775" w="15325">
                <a:moveTo>
                  <a:pt x="1" y="0"/>
                </a:moveTo>
                <a:lnTo>
                  <a:pt x="1" y="2774"/>
                </a:lnTo>
                <a:lnTo>
                  <a:pt x="15324" y="2774"/>
                </a:lnTo>
                <a:lnTo>
                  <a:pt x="15324" y="0"/>
                </a:lnTo>
                <a:close/>
              </a:path>
            </a:pathLst>
          </a:custGeom>
          <a:solidFill>
            <a:srgbClr val="FFFFFF">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54"/>
          <p:cNvSpPr/>
          <p:nvPr/>
        </p:nvSpPr>
        <p:spPr>
          <a:xfrm>
            <a:off x="357025" y="2089950"/>
            <a:ext cx="2071751" cy="356851"/>
          </a:xfrm>
          <a:custGeom>
            <a:rect b="b" l="l" r="r" t="t"/>
            <a:pathLst>
              <a:path extrusionOk="0" h="2775" w="4300">
                <a:moveTo>
                  <a:pt x="1" y="0"/>
                </a:moveTo>
                <a:lnTo>
                  <a:pt x="1" y="2774"/>
                </a:lnTo>
                <a:lnTo>
                  <a:pt x="4299" y="2774"/>
                </a:lnTo>
                <a:lnTo>
                  <a:pt x="4299" y="0"/>
                </a:lnTo>
                <a:close/>
              </a:path>
            </a:pathLst>
          </a:custGeom>
          <a:solidFill>
            <a:srgbClr val="FFFFFF">
              <a:alpha val="1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54"/>
          <p:cNvSpPr/>
          <p:nvPr/>
        </p:nvSpPr>
        <p:spPr>
          <a:xfrm>
            <a:off x="6810278" y="1500450"/>
            <a:ext cx="1104154" cy="356872"/>
          </a:xfrm>
          <a:custGeom>
            <a:rect b="b" l="l" r="r" t="t"/>
            <a:pathLst>
              <a:path extrusionOk="0" h="2775" w="18027">
                <a:moveTo>
                  <a:pt x="0" y="0"/>
                </a:moveTo>
                <a:lnTo>
                  <a:pt x="0" y="2774"/>
                </a:lnTo>
                <a:lnTo>
                  <a:pt x="18026" y="2774"/>
                </a:lnTo>
                <a:lnTo>
                  <a:pt x="18026"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54"/>
          <p:cNvSpPr/>
          <p:nvPr/>
        </p:nvSpPr>
        <p:spPr>
          <a:xfrm>
            <a:off x="6896029" y="2679300"/>
            <a:ext cx="2247805" cy="355450"/>
          </a:xfrm>
          <a:custGeom>
            <a:rect b="b" l="l" r="r" t="t"/>
            <a:pathLst>
              <a:path extrusionOk="0" h="2764" w="12872">
                <a:moveTo>
                  <a:pt x="1" y="1"/>
                </a:moveTo>
                <a:lnTo>
                  <a:pt x="1" y="2763"/>
                </a:lnTo>
                <a:lnTo>
                  <a:pt x="12871" y="2763"/>
                </a:lnTo>
                <a:lnTo>
                  <a:pt x="12871"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54"/>
          <p:cNvSpPr/>
          <p:nvPr/>
        </p:nvSpPr>
        <p:spPr>
          <a:xfrm>
            <a:off x="8105579" y="1500450"/>
            <a:ext cx="1038298" cy="356872"/>
          </a:xfrm>
          <a:custGeom>
            <a:rect b="b" l="l" r="r" t="t"/>
            <a:pathLst>
              <a:path extrusionOk="0" h="2775" w="2882">
                <a:moveTo>
                  <a:pt x="1" y="0"/>
                </a:moveTo>
                <a:lnTo>
                  <a:pt x="1" y="2774"/>
                </a:lnTo>
                <a:lnTo>
                  <a:pt x="2882" y="2774"/>
                </a:lnTo>
                <a:lnTo>
                  <a:pt x="2882" y="0"/>
                </a:lnTo>
                <a:close/>
              </a:path>
            </a:pathLst>
          </a:custGeom>
          <a:solidFill>
            <a:srgbClr val="FFFFFF">
              <a:alpha val="56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54"/>
          <p:cNvSpPr/>
          <p:nvPr/>
        </p:nvSpPr>
        <p:spPr>
          <a:xfrm>
            <a:off x="6739789" y="3268775"/>
            <a:ext cx="1104128" cy="355450"/>
          </a:xfrm>
          <a:custGeom>
            <a:rect b="b" l="l" r="r" t="t"/>
            <a:pathLst>
              <a:path extrusionOk="0" h="2764" w="18396">
                <a:moveTo>
                  <a:pt x="1" y="1"/>
                </a:moveTo>
                <a:lnTo>
                  <a:pt x="1" y="2763"/>
                </a:lnTo>
                <a:lnTo>
                  <a:pt x="18396" y="2763"/>
                </a:lnTo>
                <a:lnTo>
                  <a:pt x="18396"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54"/>
          <p:cNvSpPr/>
          <p:nvPr/>
        </p:nvSpPr>
        <p:spPr>
          <a:xfrm>
            <a:off x="18" y="3268775"/>
            <a:ext cx="1038298" cy="355450"/>
          </a:xfrm>
          <a:custGeom>
            <a:rect b="b" l="l" r="r" t="t"/>
            <a:pathLst>
              <a:path extrusionOk="0" h="2764" w="2882">
                <a:moveTo>
                  <a:pt x="0" y="1"/>
                </a:moveTo>
                <a:lnTo>
                  <a:pt x="0" y="2763"/>
                </a:lnTo>
                <a:lnTo>
                  <a:pt x="2881" y="2763"/>
                </a:lnTo>
                <a:lnTo>
                  <a:pt x="2881" y="1"/>
                </a:lnTo>
                <a:close/>
              </a:path>
            </a:pathLst>
          </a:custGeom>
          <a:solidFill>
            <a:srgbClr val="FFFFFF">
              <a:alpha val="501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54"/>
          <p:cNvSpPr/>
          <p:nvPr/>
        </p:nvSpPr>
        <p:spPr>
          <a:xfrm>
            <a:off x="10" y="1500456"/>
            <a:ext cx="1104138" cy="356858"/>
          </a:xfrm>
          <a:custGeom>
            <a:rect b="b" l="l" r="r" t="t"/>
            <a:pathLst>
              <a:path extrusionOk="0" h="2775" w="8586">
                <a:moveTo>
                  <a:pt x="1" y="0"/>
                </a:moveTo>
                <a:lnTo>
                  <a:pt x="1" y="2774"/>
                </a:lnTo>
                <a:lnTo>
                  <a:pt x="8585" y="2774"/>
                </a:lnTo>
                <a:lnTo>
                  <a:pt x="8585"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54"/>
          <p:cNvSpPr/>
          <p:nvPr/>
        </p:nvSpPr>
        <p:spPr>
          <a:xfrm>
            <a:off x="1299972" y="1500450"/>
            <a:ext cx="490621" cy="356872"/>
          </a:xfrm>
          <a:custGeom>
            <a:rect b="b" l="l" r="r" t="t"/>
            <a:pathLst>
              <a:path extrusionOk="0" h="2775" w="18396">
                <a:moveTo>
                  <a:pt x="0" y="0"/>
                </a:moveTo>
                <a:lnTo>
                  <a:pt x="0" y="2774"/>
                </a:lnTo>
                <a:lnTo>
                  <a:pt x="18396" y="2774"/>
                </a:lnTo>
                <a:lnTo>
                  <a:pt x="18396"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29" name="Shape 629"/>
        <p:cNvGrpSpPr/>
        <p:nvPr/>
      </p:nvGrpSpPr>
      <p:grpSpPr>
        <a:xfrm>
          <a:off x="0" y="0"/>
          <a:ext cx="0" cy="0"/>
          <a:chOff x="0" y="0"/>
          <a:chExt cx="0" cy="0"/>
        </a:xfrm>
      </p:grpSpPr>
      <p:grpSp>
        <p:nvGrpSpPr>
          <p:cNvPr id="630" name="Google Shape;630;p56"/>
          <p:cNvGrpSpPr/>
          <p:nvPr/>
        </p:nvGrpSpPr>
        <p:grpSpPr>
          <a:xfrm>
            <a:off x="7362284" y="1723643"/>
            <a:ext cx="1781706" cy="3419867"/>
            <a:chOff x="7397009" y="1731193"/>
            <a:chExt cx="1781706" cy="3419867"/>
          </a:xfrm>
        </p:grpSpPr>
        <p:sp>
          <p:nvSpPr>
            <p:cNvPr id="631" name="Google Shape;631;p56"/>
            <p:cNvSpPr/>
            <p:nvPr/>
          </p:nvSpPr>
          <p:spPr>
            <a:xfrm>
              <a:off x="7858529" y="1731193"/>
              <a:ext cx="1320185" cy="132176"/>
            </a:xfrm>
            <a:custGeom>
              <a:rect b="b" l="l" r="r" t="t"/>
              <a:pathLst>
                <a:path extrusionOk="0" h="1930" w="19277">
                  <a:moveTo>
                    <a:pt x="1" y="1"/>
                  </a:moveTo>
                  <a:lnTo>
                    <a:pt x="1" y="1930"/>
                  </a:lnTo>
                  <a:lnTo>
                    <a:pt x="19277" y="1930"/>
                  </a:lnTo>
                  <a:lnTo>
                    <a:pt x="19277"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56"/>
            <p:cNvSpPr/>
            <p:nvPr/>
          </p:nvSpPr>
          <p:spPr>
            <a:xfrm>
              <a:off x="7784360" y="1950550"/>
              <a:ext cx="865993" cy="132176"/>
            </a:xfrm>
            <a:custGeom>
              <a:rect b="b" l="l" r="r" t="t"/>
              <a:pathLst>
                <a:path extrusionOk="0" h="1930" w="12645">
                  <a:moveTo>
                    <a:pt x="0" y="1"/>
                  </a:moveTo>
                  <a:lnTo>
                    <a:pt x="0" y="1929"/>
                  </a:lnTo>
                  <a:lnTo>
                    <a:pt x="12645" y="1929"/>
                  </a:lnTo>
                  <a:lnTo>
                    <a:pt x="12645"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56"/>
            <p:cNvSpPr/>
            <p:nvPr/>
          </p:nvSpPr>
          <p:spPr>
            <a:xfrm>
              <a:off x="8855808" y="1950550"/>
              <a:ext cx="322907" cy="132176"/>
            </a:xfrm>
            <a:custGeom>
              <a:rect b="b" l="l" r="r" t="t"/>
              <a:pathLst>
                <a:path extrusionOk="0" h="1930" w="4715">
                  <a:moveTo>
                    <a:pt x="0" y="1"/>
                  </a:moveTo>
                  <a:lnTo>
                    <a:pt x="0" y="1929"/>
                  </a:lnTo>
                  <a:lnTo>
                    <a:pt x="4715" y="1929"/>
                  </a:lnTo>
                  <a:lnTo>
                    <a:pt x="4715"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56"/>
            <p:cNvSpPr/>
            <p:nvPr/>
          </p:nvSpPr>
          <p:spPr>
            <a:xfrm>
              <a:off x="8445651" y="2169086"/>
              <a:ext cx="733063" cy="132998"/>
            </a:xfrm>
            <a:custGeom>
              <a:rect b="b" l="l" r="r" t="t"/>
              <a:pathLst>
                <a:path extrusionOk="0" h="1942" w="10704">
                  <a:moveTo>
                    <a:pt x="0" y="0"/>
                  </a:moveTo>
                  <a:lnTo>
                    <a:pt x="0" y="1941"/>
                  </a:lnTo>
                  <a:lnTo>
                    <a:pt x="10704" y="1941"/>
                  </a:lnTo>
                  <a:lnTo>
                    <a:pt x="10704"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56"/>
            <p:cNvSpPr/>
            <p:nvPr/>
          </p:nvSpPr>
          <p:spPr>
            <a:xfrm>
              <a:off x="8738356" y="2388443"/>
              <a:ext cx="440359" cy="132929"/>
            </a:xfrm>
            <a:custGeom>
              <a:rect b="b" l="l" r="r" t="t"/>
              <a:pathLst>
                <a:path extrusionOk="0" h="1941" w="6430">
                  <a:moveTo>
                    <a:pt x="1" y="0"/>
                  </a:moveTo>
                  <a:lnTo>
                    <a:pt x="1" y="1941"/>
                  </a:lnTo>
                  <a:lnTo>
                    <a:pt x="6430" y="1941"/>
                  </a:lnTo>
                  <a:lnTo>
                    <a:pt x="6430"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56"/>
            <p:cNvSpPr/>
            <p:nvPr/>
          </p:nvSpPr>
          <p:spPr>
            <a:xfrm>
              <a:off x="7990637" y="2388443"/>
              <a:ext cx="597737" cy="132929"/>
            </a:xfrm>
            <a:custGeom>
              <a:rect b="b" l="l" r="r" t="t"/>
              <a:pathLst>
                <a:path extrusionOk="0" h="1941" w="8728">
                  <a:moveTo>
                    <a:pt x="1" y="0"/>
                  </a:moveTo>
                  <a:lnTo>
                    <a:pt x="1" y="1941"/>
                  </a:lnTo>
                  <a:lnTo>
                    <a:pt x="8728" y="1941"/>
                  </a:lnTo>
                  <a:lnTo>
                    <a:pt x="8728"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56"/>
            <p:cNvSpPr/>
            <p:nvPr/>
          </p:nvSpPr>
          <p:spPr>
            <a:xfrm>
              <a:off x="7683208" y="2607801"/>
              <a:ext cx="1495507" cy="132108"/>
            </a:xfrm>
            <a:custGeom>
              <a:rect b="b" l="l" r="r" t="t"/>
              <a:pathLst>
                <a:path extrusionOk="0" h="1929" w="21837">
                  <a:moveTo>
                    <a:pt x="1" y="0"/>
                  </a:moveTo>
                  <a:lnTo>
                    <a:pt x="1" y="1929"/>
                  </a:lnTo>
                  <a:lnTo>
                    <a:pt x="21837" y="1929"/>
                  </a:lnTo>
                  <a:lnTo>
                    <a:pt x="21837"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56"/>
            <p:cNvSpPr/>
            <p:nvPr/>
          </p:nvSpPr>
          <p:spPr>
            <a:xfrm>
              <a:off x="8298888" y="2827090"/>
              <a:ext cx="879827" cy="132176"/>
            </a:xfrm>
            <a:custGeom>
              <a:rect b="b" l="l" r="r" t="t"/>
              <a:pathLst>
                <a:path extrusionOk="0" h="1930" w="12847">
                  <a:moveTo>
                    <a:pt x="0" y="1"/>
                  </a:moveTo>
                  <a:lnTo>
                    <a:pt x="0" y="1930"/>
                  </a:lnTo>
                  <a:lnTo>
                    <a:pt x="12847" y="1930"/>
                  </a:lnTo>
                  <a:lnTo>
                    <a:pt x="12847"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56"/>
            <p:cNvSpPr/>
            <p:nvPr/>
          </p:nvSpPr>
          <p:spPr>
            <a:xfrm>
              <a:off x="8855808" y="3046447"/>
              <a:ext cx="322907" cy="132176"/>
            </a:xfrm>
            <a:custGeom>
              <a:rect b="b" l="l" r="r" t="t"/>
              <a:pathLst>
                <a:path extrusionOk="0" h="1930" w="4715">
                  <a:moveTo>
                    <a:pt x="0" y="1"/>
                  </a:moveTo>
                  <a:lnTo>
                    <a:pt x="0" y="1929"/>
                  </a:lnTo>
                  <a:lnTo>
                    <a:pt x="4715" y="1929"/>
                  </a:lnTo>
                  <a:lnTo>
                    <a:pt x="4715"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56"/>
            <p:cNvSpPr/>
            <p:nvPr/>
          </p:nvSpPr>
          <p:spPr>
            <a:xfrm>
              <a:off x="7784360" y="2169086"/>
              <a:ext cx="499050" cy="132998"/>
            </a:xfrm>
            <a:custGeom>
              <a:rect b="b" l="l" r="r" t="t"/>
              <a:pathLst>
                <a:path extrusionOk="0" h="1942" w="7287">
                  <a:moveTo>
                    <a:pt x="0" y="0"/>
                  </a:moveTo>
                  <a:lnTo>
                    <a:pt x="0" y="1941"/>
                  </a:lnTo>
                  <a:lnTo>
                    <a:pt x="7287" y="1941"/>
                  </a:lnTo>
                  <a:lnTo>
                    <a:pt x="7287"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56"/>
            <p:cNvSpPr/>
            <p:nvPr/>
          </p:nvSpPr>
          <p:spPr>
            <a:xfrm>
              <a:off x="8020017" y="4142344"/>
              <a:ext cx="322975" cy="132176"/>
            </a:xfrm>
            <a:custGeom>
              <a:rect b="b" l="l" r="r" t="t"/>
              <a:pathLst>
                <a:path extrusionOk="0" h="1930" w="4716">
                  <a:moveTo>
                    <a:pt x="0" y="1"/>
                  </a:moveTo>
                  <a:lnTo>
                    <a:pt x="0" y="1929"/>
                  </a:lnTo>
                  <a:lnTo>
                    <a:pt x="4715" y="1929"/>
                  </a:lnTo>
                  <a:lnTo>
                    <a:pt x="4715"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56"/>
            <p:cNvSpPr/>
            <p:nvPr/>
          </p:nvSpPr>
          <p:spPr>
            <a:xfrm>
              <a:off x="7521789" y="4142344"/>
              <a:ext cx="322153" cy="132176"/>
            </a:xfrm>
            <a:custGeom>
              <a:rect b="b" l="l" r="r" t="t"/>
              <a:pathLst>
                <a:path extrusionOk="0" h="1930" w="4704">
                  <a:moveTo>
                    <a:pt x="0" y="1"/>
                  </a:moveTo>
                  <a:lnTo>
                    <a:pt x="0" y="1929"/>
                  </a:lnTo>
                  <a:lnTo>
                    <a:pt x="4703" y="1929"/>
                  </a:lnTo>
                  <a:lnTo>
                    <a:pt x="4703"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56"/>
            <p:cNvSpPr/>
            <p:nvPr/>
          </p:nvSpPr>
          <p:spPr>
            <a:xfrm>
              <a:off x="8152056" y="3264983"/>
              <a:ext cx="1026659" cy="132998"/>
            </a:xfrm>
            <a:custGeom>
              <a:rect b="b" l="l" r="r" t="t"/>
              <a:pathLst>
                <a:path extrusionOk="0" h="1942" w="14991">
                  <a:moveTo>
                    <a:pt x="1" y="0"/>
                  </a:moveTo>
                  <a:lnTo>
                    <a:pt x="1" y="1941"/>
                  </a:lnTo>
                  <a:lnTo>
                    <a:pt x="14991" y="1941"/>
                  </a:lnTo>
                  <a:lnTo>
                    <a:pt x="14991"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56"/>
            <p:cNvSpPr/>
            <p:nvPr/>
          </p:nvSpPr>
          <p:spPr>
            <a:xfrm>
              <a:off x="7784360" y="3484340"/>
              <a:ext cx="807301" cy="132929"/>
            </a:xfrm>
            <a:custGeom>
              <a:rect b="b" l="l" r="r" t="t"/>
              <a:pathLst>
                <a:path extrusionOk="0" h="1941" w="11788">
                  <a:moveTo>
                    <a:pt x="0" y="0"/>
                  </a:moveTo>
                  <a:lnTo>
                    <a:pt x="0" y="1941"/>
                  </a:lnTo>
                  <a:lnTo>
                    <a:pt x="11787" y="1941"/>
                  </a:lnTo>
                  <a:lnTo>
                    <a:pt x="11787"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56"/>
            <p:cNvSpPr/>
            <p:nvPr/>
          </p:nvSpPr>
          <p:spPr>
            <a:xfrm>
              <a:off x="8738356" y="3484340"/>
              <a:ext cx="440359" cy="132929"/>
            </a:xfrm>
            <a:custGeom>
              <a:rect b="b" l="l" r="r" t="t"/>
              <a:pathLst>
                <a:path extrusionOk="0" h="1941" w="6430">
                  <a:moveTo>
                    <a:pt x="1" y="0"/>
                  </a:moveTo>
                  <a:lnTo>
                    <a:pt x="1" y="1941"/>
                  </a:lnTo>
                  <a:lnTo>
                    <a:pt x="6430" y="1941"/>
                  </a:lnTo>
                  <a:lnTo>
                    <a:pt x="6430"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56"/>
            <p:cNvSpPr/>
            <p:nvPr/>
          </p:nvSpPr>
          <p:spPr>
            <a:xfrm>
              <a:off x="7931945" y="3046447"/>
              <a:ext cx="733063" cy="132176"/>
            </a:xfrm>
            <a:custGeom>
              <a:rect b="b" l="l" r="r" t="t"/>
              <a:pathLst>
                <a:path extrusionOk="0" h="1930" w="10704">
                  <a:moveTo>
                    <a:pt x="0" y="1"/>
                  </a:moveTo>
                  <a:lnTo>
                    <a:pt x="0" y="1929"/>
                  </a:lnTo>
                  <a:lnTo>
                    <a:pt x="10704" y="1929"/>
                  </a:lnTo>
                  <a:lnTo>
                    <a:pt x="10704"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56"/>
            <p:cNvSpPr/>
            <p:nvPr/>
          </p:nvSpPr>
          <p:spPr>
            <a:xfrm>
              <a:off x="8445651" y="3703698"/>
              <a:ext cx="733063" cy="132108"/>
            </a:xfrm>
            <a:custGeom>
              <a:rect b="b" l="l" r="r" t="t"/>
              <a:pathLst>
                <a:path extrusionOk="0" h="1929" w="10704">
                  <a:moveTo>
                    <a:pt x="0" y="0"/>
                  </a:moveTo>
                  <a:lnTo>
                    <a:pt x="0" y="1929"/>
                  </a:lnTo>
                  <a:lnTo>
                    <a:pt x="10704" y="1929"/>
                  </a:lnTo>
                  <a:lnTo>
                    <a:pt x="10704"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56"/>
            <p:cNvSpPr/>
            <p:nvPr/>
          </p:nvSpPr>
          <p:spPr>
            <a:xfrm>
              <a:off x="8855808" y="3922987"/>
              <a:ext cx="322907" cy="132176"/>
            </a:xfrm>
            <a:custGeom>
              <a:rect b="b" l="l" r="r" t="t"/>
              <a:pathLst>
                <a:path extrusionOk="0" h="1930" w="4715">
                  <a:moveTo>
                    <a:pt x="0" y="1"/>
                  </a:moveTo>
                  <a:lnTo>
                    <a:pt x="0" y="1930"/>
                  </a:lnTo>
                  <a:lnTo>
                    <a:pt x="4715" y="1930"/>
                  </a:lnTo>
                  <a:lnTo>
                    <a:pt x="4715"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56"/>
            <p:cNvSpPr/>
            <p:nvPr/>
          </p:nvSpPr>
          <p:spPr>
            <a:xfrm>
              <a:off x="7990637" y="3703698"/>
              <a:ext cx="322975" cy="132108"/>
            </a:xfrm>
            <a:custGeom>
              <a:rect b="b" l="l" r="r" t="t"/>
              <a:pathLst>
                <a:path extrusionOk="0" h="1929" w="4716">
                  <a:moveTo>
                    <a:pt x="1" y="0"/>
                  </a:moveTo>
                  <a:lnTo>
                    <a:pt x="1" y="1929"/>
                  </a:lnTo>
                  <a:lnTo>
                    <a:pt x="4715" y="1929"/>
                  </a:lnTo>
                  <a:lnTo>
                    <a:pt x="4715"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56"/>
            <p:cNvSpPr/>
            <p:nvPr/>
          </p:nvSpPr>
          <p:spPr>
            <a:xfrm>
              <a:off x="8445651" y="4142344"/>
              <a:ext cx="733063" cy="132176"/>
            </a:xfrm>
            <a:custGeom>
              <a:rect b="b" l="l" r="r" t="t"/>
              <a:pathLst>
                <a:path extrusionOk="0" h="1930" w="10704">
                  <a:moveTo>
                    <a:pt x="0" y="1"/>
                  </a:moveTo>
                  <a:lnTo>
                    <a:pt x="0" y="1929"/>
                  </a:lnTo>
                  <a:lnTo>
                    <a:pt x="10704" y="1929"/>
                  </a:lnTo>
                  <a:lnTo>
                    <a:pt x="10704"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56"/>
            <p:cNvSpPr/>
            <p:nvPr/>
          </p:nvSpPr>
          <p:spPr>
            <a:xfrm>
              <a:off x="7858529" y="3922987"/>
              <a:ext cx="862774" cy="132176"/>
            </a:xfrm>
            <a:custGeom>
              <a:rect b="b" l="l" r="r" t="t"/>
              <a:pathLst>
                <a:path extrusionOk="0" h="1930" w="12598">
                  <a:moveTo>
                    <a:pt x="1" y="1"/>
                  </a:moveTo>
                  <a:lnTo>
                    <a:pt x="1" y="1930"/>
                  </a:lnTo>
                  <a:lnTo>
                    <a:pt x="12598" y="1930"/>
                  </a:lnTo>
                  <a:lnTo>
                    <a:pt x="12598"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56"/>
            <p:cNvSpPr/>
            <p:nvPr/>
          </p:nvSpPr>
          <p:spPr>
            <a:xfrm>
              <a:off x="7683208" y="4361702"/>
              <a:ext cx="1495507" cy="132176"/>
            </a:xfrm>
            <a:custGeom>
              <a:rect b="b" l="l" r="r" t="t"/>
              <a:pathLst>
                <a:path extrusionOk="0" h="1930" w="21837">
                  <a:moveTo>
                    <a:pt x="1" y="0"/>
                  </a:moveTo>
                  <a:lnTo>
                    <a:pt x="1" y="1929"/>
                  </a:lnTo>
                  <a:lnTo>
                    <a:pt x="21837" y="1929"/>
                  </a:lnTo>
                  <a:lnTo>
                    <a:pt x="21837"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56"/>
            <p:cNvSpPr/>
            <p:nvPr/>
          </p:nvSpPr>
          <p:spPr>
            <a:xfrm>
              <a:off x="8767736" y="4580237"/>
              <a:ext cx="410978" cy="132929"/>
            </a:xfrm>
            <a:custGeom>
              <a:rect b="b" l="l" r="r" t="t"/>
              <a:pathLst>
                <a:path extrusionOk="0" h="1941" w="6001">
                  <a:moveTo>
                    <a:pt x="0" y="0"/>
                  </a:moveTo>
                  <a:lnTo>
                    <a:pt x="0" y="1941"/>
                  </a:lnTo>
                  <a:lnTo>
                    <a:pt x="6001" y="1941"/>
                  </a:lnTo>
                  <a:lnTo>
                    <a:pt x="6001"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56"/>
            <p:cNvSpPr/>
            <p:nvPr/>
          </p:nvSpPr>
          <p:spPr>
            <a:xfrm>
              <a:off x="7814494" y="4580237"/>
              <a:ext cx="773880" cy="132929"/>
            </a:xfrm>
            <a:custGeom>
              <a:rect b="b" l="l" r="r" t="t"/>
              <a:pathLst>
                <a:path extrusionOk="0" h="1941" w="11300">
                  <a:moveTo>
                    <a:pt x="1" y="0"/>
                  </a:moveTo>
                  <a:lnTo>
                    <a:pt x="1" y="1941"/>
                  </a:lnTo>
                  <a:lnTo>
                    <a:pt x="11300" y="1941"/>
                  </a:lnTo>
                  <a:lnTo>
                    <a:pt x="11300"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56"/>
            <p:cNvSpPr/>
            <p:nvPr/>
          </p:nvSpPr>
          <p:spPr>
            <a:xfrm>
              <a:off x="7397009" y="4799526"/>
              <a:ext cx="833394" cy="132998"/>
            </a:xfrm>
            <a:custGeom>
              <a:rect b="b" l="l" r="r" t="t"/>
              <a:pathLst>
                <a:path extrusionOk="0" h="1942" w="12169">
                  <a:moveTo>
                    <a:pt x="1" y="1"/>
                  </a:moveTo>
                  <a:lnTo>
                    <a:pt x="1" y="1942"/>
                  </a:lnTo>
                  <a:lnTo>
                    <a:pt x="12169" y="1942"/>
                  </a:lnTo>
                  <a:lnTo>
                    <a:pt x="12169"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56"/>
            <p:cNvSpPr/>
            <p:nvPr/>
          </p:nvSpPr>
          <p:spPr>
            <a:xfrm>
              <a:off x="8382851" y="4799526"/>
              <a:ext cx="795864" cy="132998"/>
            </a:xfrm>
            <a:custGeom>
              <a:rect b="b" l="l" r="r" t="t"/>
              <a:pathLst>
                <a:path extrusionOk="0" h="1942" w="11621">
                  <a:moveTo>
                    <a:pt x="0" y="1"/>
                  </a:moveTo>
                  <a:lnTo>
                    <a:pt x="0" y="1942"/>
                  </a:lnTo>
                  <a:lnTo>
                    <a:pt x="11621" y="1942"/>
                  </a:lnTo>
                  <a:lnTo>
                    <a:pt x="11621"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56"/>
            <p:cNvSpPr/>
            <p:nvPr/>
          </p:nvSpPr>
          <p:spPr>
            <a:xfrm>
              <a:off x="8064053" y="5018884"/>
              <a:ext cx="1114662" cy="132176"/>
            </a:xfrm>
            <a:custGeom>
              <a:rect b="b" l="l" r="r" t="t"/>
              <a:pathLst>
                <a:path extrusionOk="0" h="1930" w="16276">
                  <a:moveTo>
                    <a:pt x="0" y="1"/>
                  </a:moveTo>
                  <a:lnTo>
                    <a:pt x="0" y="1930"/>
                  </a:lnTo>
                  <a:lnTo>
                    <a:pt x="16276" y="1930"/>
                  </a:lnTo>
                  <a:lnTo>
                    <a:pt x="16276"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8" name="Google Shape;658;p56"/>
          <p:cNvSpPr/>
          <p:nvPr/>
        </p:nvSpPr>
        <p:spPr>
          <a:xfrm>
            <a:off x="1962382" y="0"/>
            <a:ext cx="2721868" cy="387420"/>
          </a:xfrm>
          <a:custGeom>
            <a:rect b="b" l="l" r="r" t="t"/>
            <a:pathLst>
              <a:path extrusionOk="0" h="5657" w="39744">
                <a:moveTo>
                  <a:pt x="1" y="1"/>
                </a:moveTo>
                <a:lnTo>
                  <a:pt x="1" y="5656"/>
                </a:lnTo>
                <a:lnTo>
                  <a:pt x="39744" y="5656"/>
                </a:lnTo>
                <a:lnTo>
                  <a:pt x="3974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56"/>
          <p:cNvSpPr/>
          <p:nvPr/>
        </p:nvSpPr>
        <p:spPr>
          <a:xfrm>
            <a:off x="873813" y="0"/>
            <a:ext cx="664647" cy="387420"/>
          </a:xfrm>
          <a:custGeom>
            <a:rect b="b" l="l" r="r" t="t"/>
            <a:pathLst>
              <a:path extrusionOk="0" h="5657" w="9705">
                <a:moveTo>
                  <a:pt x="1" y="1"/>
                </a:moveTo>
                <a:lnTo>
                  <a:pt x="1" y="5656"/>
                </a:lnTo>
                <a:lnTo>
                  <a:pt x="9704" y="5656"/>
                </a:lnTo>
                <a:lnTo>
                  <a:pt x="970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56"/>
          <p:cNvSpPr/>
          <p:nvPr/>
        </p:nvSpPr>
        <p:spPr>
          <a:xfrm>
            <a:off x="1049134" y="938616"/>
            <a:ext cx="212098" cy="385776"/>
          </a:xfrm>
          <a:custGeom>
            <a:rect b="b" l="l" r="r" t="t"/>
            <a:pathLst>
              <a:path extrusionOk="0" h="5633" w="3097">
                <a:moveTo>
                  <a:pt x="2239" y="1"/>
                </a:moveTo>
                <a:lnTo>
                  <a:pt x="1" y="5275"/>
                </a:lnTo>
                <a:lnTo>
                  <a:pt x="846" y="5633"/>
                </a:lnTo>
                <a:lnTo>
                  <a:pt x="3096" y="370"/>
                </a:lnTo>
                <a:lnTo>
                  <a:pt x="223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56"/>
          <p:cNvSpPr/>
          <p:nvPr/>
        </p:nvSpPr>
        <p:spPr>
          <a:xfrm>
            <a:off x="873813" y="1008745"/>
            <a:ext cx="167240" cy="245519"/>
          </a:xfrm>
          <a:custGeom>
            <a:rect b="b" l="l" r="r" t="t"/>
            <a:pathLst>
              <a:path extrusionOk="0" h="3585" w="2442">
                <a:moveTo>
                  <a:pt x="1787" y="1"/>
                </a:moveTo>
                <a:lnTo>
                  <a:pt x="1" y="1787"/>
                </a:lnTo>
                <a:lnTo>
                  <a:pt x="1787" y="3585"/>
                </a:lnTo>
                <a:lnTo>
                  <a:pt x="2442" y="2930"/>
                </a:lnTo>
                <a:lnTo>
                  <a:pt x="1299" y="1787"/>
                </a:lnTo>
                <a:lnTo>
                  <a:pt x="2442" y="656"/>
                </a:lnTo>
                <a:lnTo>
                  <a:pt x="17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56"/>
          <p:cNvSpPr/>
          <p:nvPr/>
        </p:nvSpPr>
        <p:spPr>
          <a:xfrm>
            <a:off x="1268492" y="1008745"/>
            <a:ext cx="168062" cy="245519"/>
          </a:xfrm>
          <a:custGeom>
            <a:rect b="b" l="l" r="r" t="t"/>
            <a:pathLst>
              <a:path extrusionOk="0" h="3585" w="2454">
                <a:moveTo>
                  <a:pt x="655" y="1"/>
                </a:moveTo>
                <a:lnTo>
                  <a:pt x="0" y="656"/>
                </a:lnTo>
                <a:lnTo>
                  <a:pt x="1143" y="1787"/>
                </a:lnTo>
                <a:lnTo>
                  <a:pt x="0" y="2930"/>
                </a:lnTo>
                <a:lnTo>
                  <a:pt x="655" y="3585"/>
                </a:lnTo>
                <a:lnTo>
                  <a:pt x="2453" y="1787"/>
                </a:lnTo>
                <a:lnTo>
                  <a:pt x="6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56"/>
          <p:cNvSpPr/>
          <p:nvPr/>
        </p:nvSpPr>
        <p:spPr>
          <a:xfrm>
            <a:off x="3516020" y="4983597"/>
            <a:ext cx="1054395" cy="159912"/>
          </a:xfrm>
          <a:custGeom>
            <a:rect b="b" l="l" r="r" t="t"/>
            <a:pathLst>
              <a:path extrusionOk="0" h="2335" w="15396">
                <a:moveTo>
                  <a:pt x="1" y="1"/>
                </a:moveTo>
                <a:lnTo>
                  <a:pt x="1" y="2335"/>
                </a:lnTo>
                <a:lnTo>
                  <a:pt x="15395" y="2335"/>
                </a:lnTo>
                <a:lnTo>
                  <a:pt x="1539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56"/>
          <p:cNvSpPr/>
          <p:nvPr/>
        </p:nvSpPr>
        <p:spPr>
          <a:xfrm>
            <a:off x="1160341" y="4983597"/>
            <a:ext cx="2152689" cy="159912"/>
          </a:xfrm>
          <a:custGeom>
            <a:rect b="b" l="l" r="r" t="t"/>
            <a:pathLst>
              <a:path extrusionOk="0" h="2335" w="31433">
                <a:moveTo>
                  <a:pt x="0" y="1"/>
                </a:moveTo>
                <a:lnTo>
                  <a:pt x="0" y="2335"/>
                </a:lnTo>
                <a:lnTo>
                  <a:pt x="31433" y="2335"/>
                </a:lnTo>
                <a:lnTo>
                  <a:pt x="3143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56"/>
          <p:cNvSpPr/>
          <p:nvPr/>
        </p:nvSpPr>
        <p:spPr>
          <a:xfrm>
            <a:off x="1805333" y="4452017"/>
            <a:ext cx="3750923" cy="160666"/>
          </a:xfrm>
          <a:custGeom>
            <a:rect b="b" l="l" r="r" t="t"/>
            <a:pathLst>
              <a:path extrusionOk="0" h="2346" w="54770">
                <a:moveTo>
                  <a:pt x="0" y="0"/>
                </a:moveTo>
                <a:lnTo>
                  <a:pt x="0" y="2346"/>
                </a:lnTo>
                <a:lnTo>
                  <a:pt x="54769" y="2346"/>
                </a:lnTo>
                <a:lnTo>
                  <a:pt x="5476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56"/>
          <p:cNvSpPr/>
          <p:nvPr/>
        </p:nvSpPr>
        <p:spPr>
          <a:xfrm>
            <a:off x="0" y="4452017"/>
            <a:ext cx="1490645" cy="160666"/>
          </a:xfrm>
          <a:custGeom>
            <a:rect b="b" l="l" r="r" t="t"/>
            <a:pathLst>
              <a:path extrusionOk="0" h="2346" w="21766">
                <a:moveTo>
                  <a:pt x="1" y="0"/>
                </a:moveTo>
                <a:lnTo>
                  <a:pt x="1" y="2346"/>
                </a:lnTo>
                <a:lnTo>
                  <a:pt x="21765" y="2346"/>
                </a:lnTo>
                <a:lnTo>
                  <a:pt x="2176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56"/>
          <p:cNvSpPr/>
          <p:nvPr/>
        </p:nvSpPr>
        <p:spPr>
          <a:xfrm>
            <a:off x="596093" y="4717807"/>
            <a:ext cx="3218453" cy="160734"/>
          </a:xfrm>
          <a:custGeom>
            <a:rect b="b" l="l" r="r" t="t"/>
            <a:pathLst>
              <a:path extrusionOk="0" h="2347" w="46995">
                <a:moveTo>
                  <a:pt x="0" y="1"/>
                </a:moveTo>
                <a:lnTo>
                  <a:pt x="0" y="2346"/>
                </a:lnTo>
                <a:lnTo>
                  <a:pt x="46994" y="2346"/>
                </a:lnTo>
                <a:lnTo>
                  <a:pt x="469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56"/>
          <p:cNvSpPr/>
          <p:nvPr/>
        </p:nvSpPr>
        <p:spPr>
          <a:xfrm>
            <a:off x="0" y="4717807"/>
            <a:ext cx="364546" cy="160734"/>
          </a:xfrm>
          <a:custGeom>
            <a:rect b="b" l="l" r="r" t="t"/>
            <a:pathLst>
              <a:path extrusionOk="0" h="2347" w="5323">
                <a:moveTo>
                  <a:pt x="1" y="1"/>
                </a:moveTo>
                <a:lnTo>
                  <a:pt x="1" y="2346"/>
                </a:lnTo>
                <a:lnTo>
                  <a:pt x="5323" y="2346"/>
                </a:lnTo>
                <a:lnTo>
                  <a:pt x="532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56"/>
          <p:cNvSpPr/>
          <p:nvPr/>
        </p:nvSpPr>
        <p:spPr>
          <a:xfrm>
            <a:off x="0" y="4983597"/>
            <a:ext cx="828532" cy="159912"/>
          </a:xfrm>
          <a:custGeom>
            <a:rect b="b" l="l" r="r" t="t"/>
            <a:pathLst>
              <a:path extrusionOk="0" h="2335" w="12098">
                <a:moveTo>
                  <a:pt x="1" y="1"/>
                </a:moveTo>
                <a:lnTo>
                  <a:pt x="1" y="2335"/>
                </a:lnTo>
                <a:lnTo>
                  <a:pt x="12098" y="2335"/>
                </a:lnTo>
                <a:lnTo>
                  <a:pt x="1209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56"/>
          <p:cNvSpPr txBox="1"/>
          <p:nvPr>
            <p:ph type="ctrTitle"/>
          </p:nvPr>
        </p:nvSpPr>
        <p:spPr>
          <a:xfrm>
            <a:off x="718575" y="1369045"/>
            <a:ext cx="8520600" cy="1910400"/>
          </a:xfrm>
          <a:prstGeom prst="rect">
            <a:avLst/>
          </a:prstGeom>
        </p:spPr>
        <p:txBody>
          <a:bodyPr anchorCtr="0" anchor="b" bIns="0" lIns="91425" spcFirstLastPara="1" rIns="91425" wrap="square" tIns="91425">
            <a:noAutofit/>
          </a:bodyPr>
          <a:lstStyle>
            <a:lvl1pPr lvl="0" rtl="0">
              <a:lnSpc>
                <a:spcPct val="80000"/>
              </a:lnSpc>
              <a:spcBef>
                <a:spcPts val="0"/>
              </a:spcBef>
              <a:spcAft>
                <a:spcPts val="0"/>
              </a:spcAft>
              <a:buSzPts val="7400"/>
              <a:buNone/>
              <a:defRPr sz="7400"/>
            </a:lvl1pPr>
            <a:lvl2pPr lvl="1" rtl="0" algn="ctr">
              <a:spcBef>
                <a:spcPts val="0"/>
              </a:spcBef>
              <a:spcAft>
                <a:spcPts val="0"/>
              </a:spcAft>
              <a:buSzPts val="6100"/>
              <a:buNone/>
              <a:defRPr sz="6100"/>
            </a:lvl2pPr>
            <a:lvl3pPr lvl="2" rtl="0" algn="ctr">
              <a:spcBef>
                <a:spcPts val="0"/>
              </a:spcBef>
              <a:spcAft>
                <a:spcPts val="0"/>
              </a:spcAft>
              <a:buSzPts val="6100"/>
              <a:buNone/>
              <a:defRPr sz="6100"/>
            </a:lvl3pPr>
            <a:lvl4pPr lvl="3" rtl="0" algn="ctr">
              <a:spcBef>
                <a:spcPts val="0"/>
              </a:spcBef>
              <a:spcAft>
                <a:spcPts val="0"/>
              </a:spcAft>
              <a:buSzPts val="6100"/>
              <a:buNone/>
              <a:defRPr sz="6100"/>
            </a:lvl4pPr>
            <a:lvl5pPr lvl="4" rtl="0" algn="ctr">
              <a:spcBef>
                <a:spcPts val="0"/>
              </a:spcBef>
              <a:spcAft>
                <a:spcPts val="0"/>
              </a:spcAft>
              <a:buSzPts val="6100"/>
              <a:buNone/>
              <a:defRPr sz="6100"/>
            </a:lvl5pPr>
            <a:lvl6pPr lvl="5" rtl="0" algn="ctr">
              <a:spcBef>
                <a:spcPts val="0"/>
              </a:spcBef>
              <a:spcAft>
                <a:spcPts val="0"/>
              </a:spcAft>
              <a:buSzPts val="6100"/>
              <a:buNone/>
              <a:defRPr sz="6100"/>
            </a:lvl6pPr>
            <a:lvl7pPr lvl="6" rtl="0" algn="ctr">
              <a:spcBef>
                <a:spcPts val="0"/>
              </a:spcBef>
              <a:spcAft>
                <a:spcPts val="0"/>
              </a:spcAft>
              <a:buSzPts val="6100"/>
              <a:buNone/>
              <a:defRPr sz="6100"/>
            </a:lvl7pPr>
            <a:lvl8pPr lvl="7" rtl="0" algn="ctr">
              <a:spcBef>
                <a:spcPts val="0"/>
              </a:spcBef>
              <a:spcAft>
                <a:spcPts val="0"/>
              </a:spcAft>
              <a:buSzPts val="6100"/>
              <a:buNone/>
              <a:defRPr sz="6100"/>
            </a:lvl8pPr>
            <a:lvl9pPr lvl="8" rtl="0" algn="ctr">
              <a:spcBef>
                <a:spcPts val="0"/>
              </a:spcBef>
              <a:spcAft>
                <a:spcPts val="0"/>
              </a:spcAft>
              <a:buSzPts val="6100"/>
              <a:buNone/>
              <a:defRPr sz="6100"/>
            </a:lvl9pPr>
          </a:lstStyle>
          <a:p/>
        </p:txBody>
      </p:sp>
      <p:sp>
        <p:nvSpPr>
          <p:cNvPr id="671" name="Google Shape;671;p56"/>
          <p:cNvSpPr txBox="1"/>
          <p:nvPr>
            <p:ph idx="1" type="subTitle"/>
          </p:nvPr>
        </p:nvSpPr>
        <p:spPr>
          <a:xfrm>
            <a:off x="769050" y="3396100"/>
            <a:ext cx="8520600" cy="792600"/>
          </a:xfrm>
          <a:prstGeom prst="rect">
            <a:avLst/>
          </a:prstGeom>
        </p:spPr>
        <p:txBody>
          <a:bodyPr anchorCtr="0" anchor="t" bIns="91425" lIns="91425" spcFirstLastPara="1" rIns="91425" wrap="square" tIns="0">
            <a:noAutofit/>
          </a:bodyPr>
          <a:lstStyle>
            <a:lvl1pPr lvl="0" rtl="0">
              <a:lnSpc>
                <a:spcPct val="100000"/>
              </a:lnSpc>
              <a:spcBef>
                <a:spcPts val="0"/>
              </a:spcBef>
              <a:spcAft>
                <a:spcPts val="0"/>
              </a:spcAft>
              <a:buSzPts val="2100"/>
              <a:buNone/>
              <a:defRPr sz="2100"/>
            </a:lvl1pPr>
            <a:lvl2pPr lvl="1" rtl="0" algn="ctr">
              <a:lnSpc>
                <a:spcPct val="100000"/>
              </a:lnSpc>
              <a:spcBef>
                <a:spcPts val="0"/>
              </a:spcBef>
              <a:spcAft>
                <a:spcPts val="0"/>
              </a:spcAft>
              <a:buSzPts val="2900"/>
              <a:buNone/>
              <a:defRPr sz="2900"/>
            </a:lvl2pPr>
            <a:lvl3pPr lvl="2" rtl="0" algn="ctr">
              <a:lnSpc>
                <a:spcPct val="100000"/>
              </a:lnSpc>
              <a:spcBef>
                <a:spcPts val="0"/>
              </a:spcBef>
              <a:spcAft>
                <a:spcPts val="0"/>
              </a:spcAft>
              <a:buSzPts val="2900"/>
              <a:buNone/>
              <a:defRPr sz="2900"/>
            </a:lvl3pPr>
            <a:lvl4pPr lvl="3" rtl="0" algn="ctr">
              <a:lnSpc>
                <a:spcPct val="100000"/>
              </a:lnSpc>
              <a:spcBef>
                <a:spcPts val="0"/>
              </a:spcBef>
              <a:spcAft>
                <a:spcPts val="0"/>
              </a:spcAft>
              <a:buSzPts val="2900"/>
              <a:buNone/>
              <a:defRPr sz="2900"/>
            </a:lvl4pPr>
            <a:lvl5pPr lvl="4" rtl="0" algn="ctr">
              <a:lnSpc>
                <a:spcPct val="100000"/>
              </a:lnSpc>
              <a:spcBef>
                <a:spcPts val="0"/>
              </a:spcBef>
              <a:spcAft>
                <a:spcPts val="0"/>
              </a:spcAft>
              <a:buSzPts val="2900"/>
              <a:buNone/>
              <a:defRPr sz="2900"/>
            </a:lvl5pPr>
            <a:lvl6pPr lvl="5" rtl="0" algn="ctr">
              <a:lnSpc>
                <a:spcPct val="100000"/>
              </a:lnSpc>
              <a:spcBef>
                <a:spcPts val="0"/>
              </a:spcBef>
              <a:spcAft>
                <a:spcPts val="0"/>
              </a:spcAft>
              <a:buSzPts val="2900"/>
              <a:buNone/>
              <a:defRPr sz="2900"/>
            </a:lvl6pPr>
            <a:lvl7pPr lvl="6" rtl="0" algn="ctr">
              <a:lnSpc>
                <a:spcPct val="100000"/>
              </a:lnSpc>
              <a:spcBef>
                <a:spcPts val="0"/>
              </a:spcBef>
              <a:spcAft>
                <a:spcPts val="0"/>
              </a:spcAft>
              <a:buSzPts val="2900"/>
              <a:buNone/>
              <a:defRPr sz="2900"/>
            </a:lvl7pPr>
            <a:lvl8pPr lvl="7" rtl="0" algn="ctr">
              <a:lnSpc>
                <a:spcPct val="100000"/>
              </a:lnSpc>
              <a:spcBef>
                <a:spcPts val="0"/>
              </a:spcBef>
              <a:spcAft>
                <a:spcPts val="0"/>
              </a:spcAft>
              <a:buSzPts val="2900"/>
              <a:buNone/>
              <a:defRPr sz="2900"/>
            </a:lvl8pPr>
            <a:lvl9pPr lvl="8" rtl="0" algn="ctr">
              <a:lnSpc>
                <a:spcPct val="100000"/>
              </a:lnSpc>
              <a:spcBef>
                <a:spcPts val="0"/>
              </a:spcBef>
              <a:spcAft>
                <a:spcPts val="0"/>
              </a:spcAft>
              <a:buSzPts val="2900"/>
              <a:buNone/>
              <a:defRPr sz="2900"/>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13">
    <p:spTree>
      <p:nvGrpSpPr>
        <p:cNvPr id="672" name="Shape 672"/>
        <p:cNvGrpSpPr/>
        <p:nvPr/>
      </p:nvGrpSpPr>
      <p:grpSpPr>
        <a:xfrm>
          <a:off x="0" y="0"/>
          <a:ext cx="0" cy="0"/>
          <a:chOff x="0" y="0"/>
          <a:chExt cx="0" cy="0"/>
        </a:xfrm>
      </p:grpSpPr>
      <p:sp>
        <p:nvSpPr>
          <p:cNvPr id="673" name="Google Shape;673;p57"/>
          <p:cNvSpPr/>
          <p:nvPr/>
        </p:nvSpPr>
        <p:spPr>
          <a:xfrm>
            <a:off x="0" y="4357775"/>
            <a:ext cx="6633906" cy="785368"/>
          </a:xfrm>
          <a:custGeom>
            <a:rect b="b" l="l" r="r" t="t"/>
            <a:pathLst>
              <a:path extrusionOk="0" h="16396" w="17241">
                <a:moveTo>
                  <a:pt x="0" y="1"/>
                </a:moveTo>
                <a:lnTo>
                  <a:pt x="0" y="16396"/>
                </a:lnTo>
                <a:lnTo>
                  <a:pt x="17240" y="16396"/>
                </a:lnTo>
                <a:lnTo>
                  <a:pt x="1724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57"/>
          <p:cNvSpPr/>
          <p:nvPr/>
        </p:nvSpPr>
        <p:spPr>
          <a:xfrm>
            <a:off x="8355575" y="4357775"/>
            <a:ext cx="788431" cy="785368"/>
          </a:xfrm>
          <a:custGeom>
            <a:rect b="b" l="l" r="r" t="t"/>
            <a:pathLst>
              <a:path extrusionOk="0" h="16396" w="17241">
                <a:moveTo>
                  <a:pt x="0" y="1"/>
                </a:moveTo>
                <a:lnTo>
                  <a:pt x="0" y="16396"/>
                </a:lnTo>
                <a:lnTo>
                  <a:pt x="17240" y="16396"/>
                </a:lnTo>
                <a:lnTo>
                  <a:pt x="1724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57"/>
          <p:cNvSpPr/>
          <p:nvPr/>
        </p:nvSpPr>
        <p:spPr>
          <a:xfrm>
            <a:off x="1923700" y="0"/>
            <a:ext cx="7220221" cy="2724140"/>
          </a:xfrm>
          <a:custGeom>
            <a:rect b="b" l="l" r="r" t="t"/>
            <a:pathLst>
              <a:path extrusionOk="0" h="24170" w="52686">
                <a:moveTo>
                  <a:pt x="1" y="0"/>
                </a:moveTo>
                <a:lnTo>
                  <a:pt x="1" y="24170"/>
                </a:lnTo>
                <a:lnTo>
                  <a:pt x="52686" y="24170"/>
                </a:lnTo>
                <a:lnTo>
                  <a:pt x="5268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57"/>
          <p:cNvSpPr txBox="1"/>
          <p:nvPr>
            <p:ph type="title"/>
          </p:nvPr>
        </p:nvSpPr>
        <p:spPr>
          <a:xfrm>
            <a:off x="2951850" y="700250"/>
            <a:ext cx="3240300" cy="6690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4300">
                <a:solidFill>
                  <a:schemeClr val="dk1"/>
                </a:solidFill>
              </a:defRPr>
            </a:lvl1pPr>
            <a:lvl2pPr lvl="1" rtl="0" algn="ctr">
              <a:spcBef>
                <a:spcPts val="0"/>
              </a:spcBef>
              <a:spcAft>
                <a:spcPts val="0"/>
              </a:spcAft>
              <a:buNone/>
              <a:defRPr sz="3000">
                <a:solidFill>
                  <a:schemeClr val="dk1"/>
                </a:solidFill>
              </a:defRPr>
            </a:lvl2pPr>
            <a:lvl3pPr lvl="2" rtl="0" algn="ctr">
              <a:spcBef>
                <a:spcPts val="0"/>
              </a:spcBef>
              <a:spcAft>
                <a:spcPts val="0"/>
              </a:spcAft>
              <a:buNone/>
              <a:defRPr sz="3000">
                <a:solidFill>
                  <a:schemeClr val="dk1"/>
                </a:solidFill>
              </a:defRPr>
            </a:lvl3pPr>
            <a:lvl4pPr lvl="3" rtl="0" algn="ctr">
              <a:spcBef>
                <a:spcPts val="0"/>
              </a:spcBef>
              <a:spcAft>
                <a:spcPts val="0"/>
              </a:spcAft>
              <a:buNone/>
              <a:defRPr sz="3000">
                <a:solidFill>
                  <a:schemeClr val="dk1"/>
                </a:solidFill>
              </a:defRPr>
            </a:lvl4pPr>
            <a:lvl5pPr lvl="4" rtl="0" algn="ctr">
              <a:spcBef>
                <a:spcPts val="0"/>
              </a:spcBef>
              <a:spcAft>
                <a:spcPts val="0"/>
              </a:spcAft>
              <a:buNone/>
              <a:defRPr sz="3000">
                <a:solidFill>
                  <a:schemeClr val="dk1"/>
                </a:solidFill>
              </a:defRPr>
            </a:lvl5pPr>
            <a:lvl6pPr lvl="5" rtl="0" algn="ctr">
              <a:spcBef>
                <a:spcPts val="0"/>
              </a:spcBef>
              <a:spcAft>
                <a:spcPts val="0"/>
              </a:spcAft>
              <a:buNone/>
              <a:defRPr sz="3000">
                <a:solidFill>
                  <a:schemeClr val="dk1"/>
                </a:solidFill>
              </a:defRPr>
            </a:lvl6pPr>
            <a:lvl7pPr lvl="6" rtl="0" algn="ctr">
              <a:spcBef>
                <a:spcPts val="0"/>
              </a:spcBef>
              <a:spcAft>
                <a:spcPts val="0"/>
              </a:spcAft>
              <a:buNone/>
              <a:defRPr sz="3000">
                <a:solidFill>
                  <a:schemeClr val="dk1"/>
                </a:solidFill>
              </a:defRPr>
            </a:lvl7pPr>
            <a:lvl8pPr lvl="7" rtl="0" algn="ctr">
              <a:spcBef>
                <a:spcPts val="0"/>
              </a:spcBef>
              <a:spcAft>
                <a:spcPts val="0"/>
              </a:spcAft>
              <a:buNone/>
              <a:defRPr sz="3000">
                <a:solidFill>
                  <a:schemeClr val="dk1"/>
                </a:solidFill>
              </a:defRPr>
            </a:lvl8pPr>
            <a:lvl9pPr lvl="8" rtl="0" algn="ctr">
              <a:spcBef>
                <a:spcPts val="0"/>
              </a:spcBef>
              <a:spcAft>
                <a:spcPts val="0"/>
              </a:spcAft>
              <a:buNone/>
              <a:defRPr sz="3000">
                <a:solidFill>
                  <a:schemeClr val="dk1"/>
                </a:solidFill>
              </a:defRPr>
            </a:lvl9pPr>
          </a:lstStyle>
          <a:p/>
        </p:txBody>
      </p:sp>
      <p:sp>
        <p:nvSpPr>
          <p:cNvPr id="677" name="Google Shape;677;p57"/>
          <p:cNvSpPr txBox="1"/>
          <p:nvPr>
            <p:ph idx="1" type="subTitle"/>
          </p:nvPr>
        </p:nvSpPr>
        <p:spPr>
          <a:xfrm>
            <a:off x="2951850" y="1515875"/>
            <a:ext cx="3240300" cy="1208400"/>
          </a:xfrm>
          <a:prstGeom prst="rect">
            <a:avLst/>
          </a:prstGeom>
        </p:spPr>
        <p:txBody>
          <a:bodyPr anchorCtr="0" anchor="t" bIns="91425" lIns="91425" spcFirstLastPara="1" rIns="91425" wrap="square" tIns="0">
            <a:noAutofit/>
          </a:bodyPr>
          <a:lstStyle>
            <a:lvl1pPr lvl="0" rtl="0" algn="ctr">
              <a:lnSpc>
                <a:spcPct val="100000"/>
              </a:lnSpc>
              <a:spcBef>
                <a:spcPts val="0"/>
              </a:spcBef>
              <a:spcAft>
                <a:spcPts val="0"/>
              </a:spcAft>
              <a:buClr>
                <a:schemeClr val="dk1"/>
              </a:buClr>
              <a:buSzPts val="3000"/>
              <a:buNone/>
              <a:defRPr sz="1600">
                <a:solidFill>
                  <a:schemeClr val="dk1"/>
                </a:solidFill>
              </a:defRPr>
            </a:lvl1pPr>
            <a:lvl2pPr lvl="1" rtl="0" algn="ctr">
              <a:lnSpc>
                <a:spcPct val="100000"/>
              </a:lnSpc>
              <a:spcBef>
                <a:spcPts val="0"/>
              </a:spcBef>
              <a:spcAft>
                <a:spcPts val="0"/>
              </a:spcAft>
              <a:buClr>
                <a:schemeClr val="dk1"/>
              </a:buClr>
              <a:buSzPts val="2800"/>
              <a:buNone/>
              <a:defRPr sz="2800">
                <a:solidFill>
                  <a:schemeClr val="dk1"/>
                </a:solidFill>
              </a:defRPr>
            </a:lvl2pPr>
            <a:lvl3pPr lvl="2" rtl="0" algn="ctr">
              <a:lnSpc>
                <a:spcPct val="100000"/>
              </a:lnSpc>
              <a:spcBef>
                <a:spcPts val="0"/>
              </a:spcBef>
              <a:spcAft>
                <a:spcPts val="0"/>
              </a:spcAft>
              <a:buClr>
                <a:schemeClr val="dk1"/>
              </a:buClr>
              <a:buSzPts val="2800"/>
              <a:buNone/>
              <a:defRPr sz="2800">
                <a:solidFill>
                  <a:schemeClr val="dk1"/>
                </a:solidFill>
              </a:defRPr>
            </a:lvl3pPr>
            <a:lvl4pPr lvl="3" rtl="0" algn="ctr">
              <a:lnSpc>
                <a:spcPct val="100000"/>
              </a:lnSpc>
              <a:spcBef>
                <a:spcPts val="0"/>
              </a:spcBef>
              <a:spcAft>
                <a:spcPts val="0"/>
              </a:spcAft>
              <a:buClr>
                <a:schemeClr val="dk1"/>
              </a:buClr>
              <a:buSzPts val="2800"/>
              <a:buNone/>
              <a:defRPr sz="2800">
                <a:solidFill>
                  <a:schemeClr val="dk1"/>
                </a:solidFill>
              </a:defRPr>
            </a:lvl4pPr>
            <a:lvl5pPr lvl="4" rtl="0" algn="ctr">
              <a:lnSpc>
                <a:spcPct val="100000"/>
              </a:lnSpc>
              <a:spcBef>
                <a:spcPts val="0"/>
              </a:spcBef>
              <a:spcAft>
                <a:spcPts val="0"/>
              </a:spcAft>
              <a:buClr>
                <a:schemeClr val="dk1"/>
              </a:buClr>
              <a:buSzPts val="2800"/>
              <a:buNone/>
              <a:defRPr sz="2800">
                <a:solidFill>
                  <a:schemeClr val="dk1"/>
                </a:solidFill>
              </a:defRPr>
            </a:lvl5pPr>
            <a:lvl6pPr lvl="5" rtl="0" algn="ctr">
              <a:lnSpc>
                <a:spcPct val="100000"/>
              </a:lnSpc>
              <a:spcBef>
                <a:spcPts val="0"/>
              </a:spcBef>
              <a:spcAft>
                <a:spcPts val="0"/>
              </a:spcAft>
              <a:buClr>
                <a:schemeClr val="dk1"/>
              </a:buClr>
              <a:buSzPts val="2800"/>
              <a:buNone/>
              <a:defRPr sz="2800">
                <a:solidFill>
                  <a:schemeClr val="dk1"/>
                </a:solidFill>
              </a:defRPr>
            </a:lvl6pPr>
            <a:lvl7pPr lvl="6" rtl="0" algn="ctr">
              <a:lnSpc>
                <a:spcPct val="100000"/>
              </a:lnSpc>
              <a:spcBef>
                <a:spcPts val="0"/>
              </a:spcBef>
              <a:spcAft>
                <a:spcPts val="0"/>
              </a:spcAft>
              <a:buClr>
                <a:schemeClr val="dk1"/>
              </a:buClr>
              <a:buSzPts val="2800"/>
              <a:buNone/>
              <a:defRPr sz="2800">
                <a:solidFill>
                  <a:schemeClr val="dk1"/>
                </a:solidFill>
              </a:defRPr>
            </a:lvl7pPr>
            <a:lvl8pPr lvl="7" rtl="0" algn="ctr">
              <a:lnSpc>
                <a:spcPct val="100000"/>
              </a:lnSpc>
              <a:spcBef>
                <a:spcPts val="0"/>
              </a:spcBef>
              <a:spcAft>
                <a:spcPts val="0"/>
              </a:spcAft>
              <a:buClr>
                <a:schemeClr val="dk1"/>
              </a:buClr>
              <a:buSzPts val="2800"/>
              <a:buNone/>
              <a:defRPr sz="2800">
                <a:solidFill>
                  <a:schemeClr val="dk1"/>
                </a:solidFill>
              </a:defRPr>
            </a:lvl8pPr>
            <a:lvl9pPr lvl="8" rtl="0" algn="ctr">
              <a:lnSpc>
                <a:spcPct val="100000"/>
              </a:lnSpc>
              <a:spcBef>
                <a:spcPts val="0"/>
              </a:spcBef>
              <a:spcAft>
                <a:spcPts val="0"/>
              </a:spcAft>
              <a:buClr>
                <a:schemeClr val="dk1"/>
              </a:buClr>
              <a:buSzPts val="2800"/>
              <a:buNone/>
              <a:defRPr sz="2800">
                <a:solidFill>
                  <a:schemeClr val="dk1"/>
                </a:solidFill>
              </a:defRPr>
            </a:lvl9pPr>
          </a:lstStyle>
          <a:p/>
        </p:txBody>
      </p:sp>
      <p:sp>
        <p:nvSpPr>
          <p:cNvPr id="678" name="Google Shape;678;p57"/>
          <p:cNvSpPr txBox="1"/>
          <p:nvPr/>
        </p:nvSpPr>
        <p:spPr>
          <a:xfrm>
            <a:off x="2510100" y="3306950"/>
            <a:ext cx="4123800" cy="919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Anaheim"/>
                <a:ea typeface="Anaheim"/>
                <a:cs typeface="Anaheim"/>
                <a:sym typeface="Anaheim"/>
              </a:rPr>
              <a:t>CREDITS: This presentation template was created by Slidesgo, incluiding icons by Flaticon, and infographics &amp; images by Freepik.</a:t>
            </a:r>
            <a:endParaRPr>
              <a:solidFill>
                <a:schemeClr val="lt1"/>
              </a:solidFill>
              <a:latin typeface="Anaheim"/>
              <a:ea typeface="Anaheim"/>
              <a:cs typeface="Anaheim"/>
              <a:sym typeface="Anaheim"/>
            </a:endParaRPr>
          </a:p>
        </p:txBody>
      </p:sp>
      <p:sp>
        <p:nvSpPr>
          <p:cNvPr id="679" name="Google Shape;679;p57"/>
          <p:cNvSpPr/>
          <p:nvPr/>
        </p:nvSpPr>
        <p:spPr>
          <a:xfrm>
            <a:off x="7377200" y="2089950"/>
            <a:ext cx="1766704" cy="356851"/>
          </a:xfrm>
          <a:custGeom>
            <a:rect b="b" l="l" r="r" t="t"/>
            <a:pathLst>
              <a:path extrusionOk="0" h="2775" w="15325">
                <a:moveTo>
                  <a:pt x="1" y="0"/>
                </a:moveTo>
                <a:lnTo>
                  <a:pt x="1" y="2774"/>
                </a:lnTo>
                <a:lnTo>
                  <a:pt x="15324" y="2774"/>
                </a:lnTo>
                <a:lnTo>
                  <a:pt x="15324" y="0"/>
                </a:lnTo>
                <a:close/>
              </a:path>
            </a:pathLst>
          </a:custGeom>
          <a:solidFill>
            <a:srgbClr val="FFFFFF">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57"/>
          <p:cNvSpPr/>
          <p:nvPr/>
        </p:nvSpPr>
        <p:spPr>
          <a:xfrm>
            <a:off x="357025" y="2089950"/>
            <a:ext cx="2071751" cy="356851"/>
          </a:xfrm>
          <a:custGeom>
            <a:rect b="b" l="l" r="r" t="t"/>
            <a:pathLst>
              <a:path extrusionOk="0" h="2775" w="4300">
                <a:moveTo>
                  <a:pt x="1" y="0"/>
                </a:moveTo>
                <a:lnTo>
                  <a:pt x="1" y="2774"/>
                </a:lnTo>
                <a:lnTo>
                  <a:pt x="4299" y="2774"/>
                </a:lnTo>
                <a:lnTo>
                  <a:pt x="4299" y="0"/>
                </a:lnTo>
                <a:close/>
              </a:path>
            </a:pathLst>
          </a:custGeom>
          <a:solidFill>
            <a:srgbClr val="FFFFFF">
              <a:alpha val="1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57"/>
          <p:cNvSpPr/>
          <p:nvPr/>
        </p:nvSpPr>
        <p:spPr>
          <a:xfrm>
            <a:off x="6810278" y="1500450"/>
            <a:ext cx="1104154" cy="356872"/>
          </a:xfrm>
          <a:custGeom>
            <a:rect b="b" l="l" r="r" t="t"/>
            <a:pathLst>
              <a:path extrusionOk="0" h="2775" w="18027">
                <a:moveTo>
                  <a:pt x="0" y="0"/>
                </a:moveTo>
                <a:lnTo>
                  <a:pt x="0" y="2774"/>
                </a:lnTo>
                <a:lnTo>
                  <a:pt x="18026" y="2774"/>
                </a:lnTo>
                <a:lnTo>
                  <a:pt x="18026"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57"/>
          <p:cNvSpPr/>
          <p:nvPr/>
        </p:nvSpPr>
        <p:spPr>
          <a:xfrm>
            <a:off x="6896029" y="2679300"/>
            <a:ext cx="2247805" cy="355450"/>
          </a:xfrm>
          <a:custGeom>
            <a:rect b="b" l="l" r="r" t="t"/>
            <a:pathLst>
              <a:path extrusionOk="0" h="2764" w="12872">
                <a:moveTo>
                  <a:pt x="1" y="1"/>
                </a:moveTo>
                <a:lnTo>
                  <a:pt x="1" y="2763"/>
                </a:lnTo>
                <a:lnTo>
                  <a:pt x="12871" y="2763"/>
                </a:lnTo>
                <a:lnTo>
                  <a:pt x="12871"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57"/>
          <p:cNvSpPr/>
          <p:nvPr/>
        </p:nvSpPr>
        <p:spPr>
          <a:xfrm>
            <a:off x="8105579" y="1500450"/>
            <a:ext cx="1038298" cy="356872"/>
          </a:xfrm>
          <a:custGeom>
            <a:rect b="b" l="l" r="r" t="t"/>
            <a:pathLst>
              <a:path extrusionOk="0" h="2775" w="2882">
                <a:moveTo>
                  <a:pt x="1" y="0"/>
                </a:moveTo>
                <a:lnTo>
                  <a:pt x="1" y="2774"/>
                </a:lnTo>
                <a:lnTo>
                  <a:pt x="2882" y="2774"/>
                </a:lnTo>
                <a:lnTo>
                  <a:pt x="2882" y="0"/>
                </a:lnTo>
                <a:close/>
              </a:path>
            </a:pathLst>
          </a:custGeom>
          <a:solidFill>
            <a:srgbClr val="FFFFFF">
              <a:alpha val="56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57"/>
          <p:cNvSpPr/>
          <p:nvPr/>
        </p:nvSpPr>
        <p:spPr>
          <a:xfrm>
            <a:off x="6739789" y="3268775"/>
            <a:ext cx="1104128" cy="355450"/>
          </a:xfrm>
          <a:custGeom>
            <a:rect b="b" l="l" r="r" t="t"/>
            <a:pathLst>
              <a:path extrusionOk="0" h="2764" w="18396">
                <a:moveTo>
                  <a:pt x="1" y="1"/>
                </a:moveTo>
                <a:lnTo>
                  <a:pt x="1" y="2763"/>
                </a:lnTo>
                <a:lnTo>
                  <a:pt x="18396" y="2763"/>
                </a:lnTo>
                <a:lnTo>
                  <a:pt x="18396"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57"/>
          <p:cNvSpPr/>
          <p:nvPr/>
        </p:nvSpPr>
        <p:spPr>
          <a:xfrm>
            <a:off x="18" y="3268775"/>
            <a:ext cx="1038298" cy="355450"/>
          </a:xfrm>
          <a:custGeom>
            <a:rect b="b" l="l" r="r" t="t"/>
            <a:pathLst>
              <a:path extrusionOk="0" h="2764" w="2882">
                <a:moveTo>
                  <a:pt x="0" y="1"/>
                </a:moveTo>
                <a:lnTo>
                  <a:pt x="0" y="2763"/>
                </a:lnTo>
                <a:lnTo>
                  <a:pt x="2881" y="2763"/>
                </a:lnTo>
                <a:lnTo>
                  <a:pt x="2881" y="1"/>
                </a:lnTo>
                <a:close/>
              </a:path>
            </a:pathLst>
          </a:custGeom>
          <a:solidFill>
            <a:srgbClr val="FFFFFF">
              <a:alpha val="501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57"/>
          <p:cNvSpPr/>
          <p:nvPr/>
        </p:nvSpPr>
        <p:spPr>
          <a:xfrm>
            <a:off x="10" y="1500456"/>
            <a:ext cx="1104138" cy="356858"/>
          </a:xfrm>
          <a:custGeom>
            <a:rect b="b" l="l" r="r" t="t"/>
            <a:pathLst>
              <a:path extrusionOk="0" h="2775" w="8586">
                <a:moveTo>
                  <a:pt x="1" y="0"/>
                </a:moveTo>
                <a:lnTo>
                  <a:pt x="1" y="2774"/>
                </a:lnTo>
                <a:lnTo>
                  <a:pt x="8585" y="2774"/>
                </a:lnTo>
                <a:lnTo>
                  <a:pt x="8585"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57"/>
          <p:cNvSpPr/>
          <p:nvPr/>
        </p:nvSpPr>
        <p:spPr>
          <a:xfrm>
            <a:off x="1299972" y="1500450"/>
            <a:ext cx="490621" cy="356872"/>
          </a:xfrm>
          <a:custGeom>
            <a:rect b="b" l="l" r="r" t="t"/>
            <a:pathLst>
              <a:path extrusionOk="0" h="2775" w="18396">
                <a:moveTo>
                  <a:pt x="0" y="0"/>
                </a:moveTo>
                <a:lnTo>
                  <a:pt x="0" y="2774"/>
                </a:lnTo>
                <a:lnTo>
                  <a:pt x="18396" y="2774"/>
                </a:lnTo>
                <a:lnTo>
                  <a:pt x="18396"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88" name="Shape 688"/>
        <p:cNvGrpSpPr/>
        <p:nvPr/>
      </p:nvGrpSpPr>
      <p:grpSpPr>
        <a:xfrm>
          <a:off x="0" y="0"/>
          <a:ext cx="0" cy="0"/>
          <a:chOff x="0" y="0"/>
          <a:chExt cx="0" cy="0"/>
        </a:xfrm>
      </p:grpSpPr>
      <p:sp>
        <p:nvSpPr>
          <p:cNvPr id="689" name="Google Shape;689;p58"/>
          <p:cNvSpPr/>
          <p:nvPr/>
        </p:nvSpPr>
        <p:spPr>
          <a:xfrm>
            <a:off x="0" y="3268775"/>
            <a:ext cx="667651" cy="355450"/>
          </a:xfrm>
          <a:custGeom>
            <a:rect b="b" l="l" r="r" t="t"/>
            <a:pathLst>
              <a:path extrusionOk="0" h="2764" w="2882">
                <a:moveTo>
                  <a:pt x="0" y="1"/>
                </a:moveTo>
                <a:lnTo>
                  <a:pt x="0" y="2763"/>
                </a:lnTo>
                <a:lnTo>
                  <a:pt x="2881" y="2763"/>
                </a:lnTo>
                <a:lnTo>
                  <a:pt x="288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58"/>
          <p:cNvSpPr/>
          <p:nvPr/>
        </p:nvSpPr>
        <p:spPr>
          <a:xfrm>
            <a:off x="7960123" y="323033"/>
            <a:ext cx="1183740" cy="355315"/>
          </a:xfrm>
          <a:custGeom>
            <a:rect b="b" l="l" r="r" t="t"/>
            <a:pathLst>
              <a:path extrusionOk="0" h="2763" w="9205">
                <a:moveTo>
                  <a:pt x="1" y="0"/>
                </a:moveTo>
                <a:lnTo>
                  <a:pt x="1" y="2762"/>
                </a:lnTo>
                <a:lnTo>
                  <a:pt x="9204" y="2762"/>
                </a:lnTo>
                <a:lnTo>
                  <a:pt x="92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58"/>
          <p:cNvSpPr/>
          <p:nvPr/>
        </p:nvSpPr>
        <p:spPr>
          <a:xfrm>
            <a:off x="7173125" y="912516"/>
            <a:ext cx="1970757" cy="355315"/>
          </a:xfrm>
          <a:custGeom>
            <a:rect b="b" l="l" r="r" t="t"/>
            <a:pathLst>
              <a:path extrusionOk="0" h="2763" w="15325">
                <a:moveTo>
                  <a:pt x="1" y="0"/>
                </a:moveTo>
                <a:lnTo>
                  <a:pt x="1" y="2762"/>
                </a:lnTo>
                <a:lnTo>
                  <a:pt x="15324" y="2762"/>
                </a:lnTo>
                <a:lnTo>
                  <a:pt x="15324" y="0"/>
                </a:lnTo>
                <a:close/>
              </a:path>
            </a:pathLst>
          </a:custGeom>
          <a:solidFill>
            <a:srgbClr val="FFFFFF">
              <a:alpha val="1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58"/>
          <p:cNvSpPr/>
          <p:nvPr/>
        </p:nvSpPr>
        <p:spPr>
          <a:xfrm>
            <a:off x="7173125" y="2089940"/>
            <a:ext cx="1970757" cy="356858"/>
          </a:xfrm>
          <a:custGeom>
            <a:rect b="b" l="l" r="r" t="t"/>
            <a:pathLst>
              <a:path extrusionOk="0" h="2775" w="15325">
                <a:moveTo>
                  <a:pt x="1" y="0"/>
                </a:moveTo>
                <a:lnTo>
                  <a:pt x="1" y="2774"/>
                </a:lnTo>
                <a:lnTo>
                  <a:pt x="15324" y="2774"/>
                </a:lnTo>
                <a:lnTo>
                  <a:pt x="15324" y="0"/>
                </a:lnTo>
                <a:close/>
              </a:path>
            </a:pathLst>
          </a:custGeom>
          <a:solidFill>
            <a:srgbClr val="FFFFFF">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58"/>
          <p:cNvSpPr/>
          <p:nvPr/>
        </p:nvSpPr>
        <p:spPr>
          <a:xfrm>
            <a:off x="0" y="2089940"/>
            <a:ext cx="552969" cy="356858"/>
          </a:xfrm>
          <a:custGeom>
            <a:rect b="b" l="l" r="r" t="t"/>
            <a:pathLst>
              <a:path extrusionOk="0" h="2775" w="4300">
                <a:moveTo>
                  <a:pt x="1" y="0"/>
                </a:moveTo>
                <a:lnTo>
                  <a:pt x="1" y="2774"/>
                </a:lnTo>
                <a:lnTo>
                  <a:pt x="4299" y="2774"/>
                </a:lnTo>
                <a:lnTo>
                  <a:pt x="4299" y="0"/>
                </a:lnTo>
                <a:close/>
              </a:path>
            </a:pathLst>
          </a:custGeom>
          <a:solidFill>
            <a:srgbClr val="FFFFFF">
              <a:alpha val="1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58"/>
          <p:cNvSpPr/>
          <p:nvPr/>
        </p:nvSpPr>
        <p:spPr>
          <a:xfrm>
            <a:off x="8773245" y="1500456"/>
            <a:ext cx="370618" cy="356858"/>
          </a:xfrm>
          <a:custGeom>
            <a:rect b="b" l="l" r="r" t="t"/>
            <a:pathLst>
              <a:path extrusionOk="0" h="2775" w="2882">
                <a:moveTo>
                  <a:pt x="1" y="0"/>
                </a:moveTo>
                <a:lnTo>
                  <a:pt x="1" y="2774"/>
                </a:lnTo>
                <a:lnTo>
                  <a:pt x="2882" y="2774"/>
                </a:lnTo>
                <a:lnTo>
                  <a:pt x="28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58"/>
          <p:cNvSpPr/>
          <p:nvPr/>
        </p:nvSpPr>
        <p:spPr>
          <a:xfrm>
            <a:off x="8039723" y="3268778"/>
            <a:ext cx="1104138" cy="355443"/>
          </a:xfrm>
          <a:custGeom>
            <a:rect b="b" l="l" r="r" t="t"/>
            <a:pathLst>
              <a:path extrusionOk="0" h="2764" w="8586">
                <a:moveTo>
                  <a:pt x="1" y="1"/>
                </a:moveTo>
                <a:lnTo>
                  <a:pt x="1" y="2763"/>
                </a:lnTo>
                <a:lnTo>
                  <a:pt x="8585" y="2763"/>
                </a:lnTo>
                <a:lnTo>
                  <a:pt x="858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58"/>
          <p:cNvSpPr/>
          <p:nvPr/>
        </p:nvSpPr>
        <p:spPr>
          <a:xfrm>
            <a:off x="7555951" y="3858262"/>
            <a:ext cx="1587922" cy="355315"/>
          </a:xfrm>
          <a:custGeom>
            <a:rect b="b" l="l" r="r" t="t"/>
            <a:pathLst>
              <a:path extrusionOk="0" h="2763" w="12348">
                <a:moveTo>
                  <a:pt x="0" y="1"/>
                </a:moveTo>
                <a:lnTo>
                  <a:pt x="0" y="2763"/>
                </a:lnTo>
                <a:lnTo>
                  <a:pt x="12347" y="2763"/>
                </a:lnTo>
                <a:lnTo>
                  <a:pt x="12347"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58"/>
          <p:cNvSpPr/>
          <p:nvPr/>
        </p:nvSpPr>
        <p:spPr>
          <a:xfrm>
            <a:off x="0" y="4446202"/>
            <a:ext cx="1183740" cy="356858"/>
          </a:xfrm>
          <a:custGeom>
            <a:rect b="b" l="l" r="r" t="t"/>
            <a:pathLst>
              <a:path extrusionOk="0" h="2775" w="9205">
                <a:moveTo>
                  <a:pt x="1" y="1"/>
                </a:moveTo>
                <a:lnTo>
                  <a:pt x="1" y="2775"/>
                </a:lnTo>
                <a:lnTo>
                  <a:pt x="9204" y="2775"/>
                </a:lnTo>
                <a:lnTo>
                  <a:pt x="9204"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58"/>
          <p:cNvSpPr/>
          <p:nvPr/>
        </p:nvSpPr>
        <p:spPr>
          <a:xfrm>
            <a:off x="0" y="3858262"/>
            <a:ext cx="1970757" cy="355315"/>
          </a:xfrm>
          <a:custGeom>
            <a:rect b="b" l="l" r="r" t="t"/>
            <a:pathLst>
              <a:path extrusionOk="0" h="2763" w="15325">
                <a:moveTo>
                  <a:pt x="1" y="1"/>
                </a:moveTo>
                <a:lnTo>
                  <a:pt x="1" y="2763"/>
                </a:lnTo>
                <a:lnTo>
                  <a:pt x="15324" y="2763"/>
                </a:lnTo>
                <a:lnTo>
                  <a:pt x="1532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58"/>
          <p:cNvSpPr/>
          <p:nvPr/>
        </p:nvSpPr>
        <p:spPr>
          <a:xfrm>
            <a:off x="2325759" y="3858262"/>
            <a:ext cx="866747" cy="355315"/>
          </a:xfrm>
          <a:custGeom>
            <a:rect b="b" l="l" r="r" t="t"/>
            <a:pathLst>
              <a:path extrusionOk="0" h="2763" w="6740">
                <a:moveTo>
                  <a:pt x="1" y="1"/>
                </a:moveTo>
                <a:lnTo>
                  <a:pt x="1" y="2763"/>
                </a:lnTo>
                <a:lnTo>
                  <a:pt x="6739" y="2763"/>
                </a:lnTo>
                <a:lnTo>
                  <a:pt x="6739"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58"/>
          <p:cNvSpPr/>
          <p:nvPr/>
        </p:nvSpPr>
        <p:spPr>
          <a:xfrm>
            <a:off x="0" y="2679300"/>
            <a:ext cx="1485912" cy="355450"/>
          </a:xfrm>
          <a:custGeom>
            <a:rect b="b" l="l" r="r" t="t"/>
            <a:pathLst>
              <a:path extrusionOk="0" h="2764" w="15325">
                <a:moveTo>
                  <a:pt x="1" y="1"/>
                </a:moveTo>
                <a:lnTo>
                  <a:pt x="1" y="2763"/>
                </a:lnTo>
                <a:lnTo>
                  <a:pt x="15324" y="2763"/>
                </a:lnTo>
                <a:lnTo>
                  <a:pt x="15324" y="1"/>
                </a:lnTo>
                <a:close/>
              </a:path>
            </a:pathLst>
          </a:custGeom>
          <a:solidFill>
            <a:srgbClr val="FFFFFF">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58"/>
          <p:cNvSpPr/>
          <p:nvPr/>
        </p:nvSpPr>
        <p:spPr>
          <a:xfrm>
            <a:off x="896262" y="3268778"/>
            <a:ext cx="370618" cy="355443"/>
          </a:xfrm>
          <a:custGeom>
            <a:rect b="b" l="l" r="r" t="t"/>
            <a:pathLst>
              <a:path extrusionOk="0" h="2764" w="2882">
                <a:moveTo>
                  <a:pt x="0" y="1"/>
                </a:moveTo>
                <a:lnTo>
                  <a:pt x="0" y="2763"/>
                </a:lnTo>
                <a:lnTo>
                  <a:pt x="2881" y="2763"/>
                </a:lnTo>
                <a:lnTo>
                  <a:pt x="288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58"/>
          <p:cNvSpPr/>
          <p:nvPr/>
        </p:nvSpPr>
        <p:spPr>
          <a:xfrm>
            <a:off x="0" y="1500456"/>
            <a:ext cx="1104138" cy="356858"/>
          </a:xfrm>
          <a:custGeom>
            <a:rect b="b" l="l" r="r" t="t"/>
            <a:pathLst>
              <a:path extrusionOk="0" h="2775" w="8586">
                <a:moveTo>
                  <a:pt x="1" y="0"/>
                </a:moveTo>
                <a:lnTo>
                  <a:pt x="1" y="2774"/>
                </a:lnTo>
                <a:lnTo>
                  <a:pt x="8585" y="2774"/>
                </a:lnTo>
                <a:lnTo>
                  <a:pt x="858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58"/>
          <p:cNvSpPr/>
          <p:nvPr/>
        </p:nvSpPr>
        <p:spPr>
          <a:xfrm>
            <a:off x="359324" y="912525"/>
            <a:ext cx="1228595" cy="355301"/>
          </a:xfrm>
          <a:custGeom>
            <a:rect b="b" l="l" r="r" t="t"/>
            <a:pathLst>
              <a:path extrusionOk="0" h="2763" w="12348">
                <a:moveTo>
                  <a:pt x="1" y="0"/>
                </a:moveTo>
                <a:lnTo>
                  <a:pt x="1" y="2762"/>
                </a:lnTo>
                <a:lnTo>
                  <a:pt x="12348" y="2762"/>
                </a:lnTo>
                <a:lnTo>
                  <a:pt x="1234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58"/>
          <p:cNvSpPr/>
          <p:nvPr/>
        </p:nvSpPr>
        <p:spPr>
          <a:xfrm>
            <a:off x="5395565" y="323033"/>
            <a:ext cx="2171240" cy="355315"/>
          </a:xfrm>
          <a:custGeom>
            <a:rect b="b" l="l" r="r" t="t"/>
            <a:pathLst>
              <a:path extrusionOk="0" h="2763" w="16884">
                <a:moveTo>
                  <a:pt x="1" y="0"/>
                </a:moveTo>
                <a:lnTo>
                  <a:pt x="1" y="2762"/>
                </a:lnTo>
                <a:lnTo>
                  <a:pt x="16884" y="2762"/>
                </a:lnTo>
                <a:lnTo>
                  <a:pt x="1688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58"/>
          <p:cNvSpPr/>
          <p:nvPr/>
        </p:nvSpPr>
        <p:spPr>
          <a:xfrm>
            <a:off x="5729396" y="3858262"/>
            <a:ext cx="1600139" cy="355315"/>
          </a:xfrm>
          <a:custGeom>
            <a:rect b="b" l="l" r="r" t="t"/>
            <a:pathLst>
              <a:path extrusionOk="0" h="2763" w="12443">
                <a:moveTo>
                  <a:pt x="0" y="1"/>
                </a:moveTo>
                <a:lnTo>
                  <a:pt x="0" y="2763"/>
                </a:lnTo>
                <a:lnTo>
                  <a:pt x="12442" y="2763"/>
                </a:lnTo>
                <a:lnTo>
                  <a:pt x="1244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58"/>
          <p:cNvSpPr/>
          <p:nvPr/>
        </p:nvSpPr>
        <p:spPr>
          <a:xfrm>
            <a:off x="1577072" y="4446200"/>
            <a:ext cx="3118770" cy="356851"/>
          </a:xfrm>
          <a:custGeom>
            <a:rect b="b" l="l" r="r" t="t"/>
            <a:pathLst>
              <a:path extrusionOk="0" h="2775" w="16884">
                <a:moveTo>
                  <a:pt x="0" y="1"/>
                </a:moveTo>
                <a:lnTo>
                  <a:pt x="0" y="2775"/>
                </a:lnTo>
                <a:lnTo>
                  <a:pt x="16883" y="2775"/>
                </a:lnTo>
                <a:lnTo>
                  <a:pt x="168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58"/>
          <p:cNvSpPr txBox="1"/>
          <p:nvPr>
            <p:ph type="title"/>
          </p:nvPr>
        </p:nvSpPr>
        <p:spPr>
          <a:xfrm>
            <a:off x="454800" y="2714625"/>
            <a:ext cx="8425200" cy="447900"/>
          </a:xfrm>
          <a:prstGeom prst="rect">
            <a:avLst/>
          </a:prstGeom>
        </p:spPr>
        <p:txBody>
          <a:bodyPr anchorCtr="0" anchor="ctr" bIns="0" lIns="91425" spcFirstLastPara="1" rIns="91425" wrap="square" tIns="0">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708" name="Google Shape;708;p58"/>
          <p:cNvSpPr txBox="1"/>
          <p:nvPr>
            <p:ph hasCustomPrompt="1" idx="2" type="title"/>
          </p:nvPr>
        </p:nvSpPr>
        <p:spPr>
          <a:xfrm>
            <a:off x="454800" y="2150850"/>
            <a:ext cx="8425200" cy="489600"/>
          </a:xfrm>
          <a:prstGeom prst="rect">
            <a:avLst/>
          </a:prstGeom>
        </p:spPr>
        <p:txBody>
          <a:bodyPr anchorCtr="0" anchor="b" bIns="0" lIns="91425" spcFirstLastPara="1" rIns="91425" wrap="square" tIns="0">
            <a:noAutofit/>
          </a:bodyPr>
          <a:lstStyle>
            <a:lvl1pPr lvl="0" rtl="0" algn="ctr">
              <a:spcBef>
                <a:spcPts val="0"/>
              </a:spcBef>
              <a:spcAft>
                <a:spcPts val="0"/>
              </a:spcAft>
              <a:buClr>
                <a:schemeClr val="dk2"/>
              </a:buClr>
              <a:buSzPts val="8000"/>
              <a:buNone/>
              <a:defRPr sz="8000">
                <a:solidFill>
                  <a:schemeClr val="dk2"/>
                </a:solidFill>
              </a:defRPr>
            </a:lvl1pPr>
            <a:lvl2pPr lvl="1" rtl="0" algn="ctr">
              <a:spcBef>
                <a:spcPts val="0"/>
              </a:spcBef>
              <a:spcAft>
                <a:spcPts val="0"/>
              </a:spcAft>
              <a:buSzPts val="12500"/>
              <a:buFont typeface="Overpass Mono"/>
              <a:buNone/>
              <a:defRPr b="1" sz="12500">
                <a:latin typeface="Overpass Mono"/>
                <a:ea typeface="Overpass Mono"/>
                <a:cs typeface="Overpass Mono"/>
                <a:sym typeface="Overpass Mono"/>
              </a:defRPr>
            </a:lvl2pPr>
            <a:lvl3pPr lvl="2" rtl="0" algn="ctr">
              <a:spcBef>
                <a:spcPts val="0"/>
              </a:spcBef>
              <a:spcAft>
                <a:spcPts val="0"/>
              </a:spcAft>
              <a:buSzPts val="12500"/>
              <a:buFont typeface="Overpass Mono"/>
              <a:buNone/>
              <a:defRPr b="1" sz="12500">
                <a:latin typeface="Overpass Mono"/>
                <a:ea typeface="Overpass Mono"/>
                <a:cs typeface="Overpass Mono"/>
                <a:sym typeface="Overpass Mono"/>
              </a:defRPr>
            </a:lvl3pPr>
            <a:lvl4pPr lvl="3" rtl="0" algn="ctr">
              <a:spcBef>
                <a:spcPts val="0"/>
              </a:spcBef>
              <a:spcAft>
                <a:spcPts val="0"/>
              </a:spcAft>
              <a:buSzPts val="12500"/>
              <a:buFont typeface="Overpass Mono"/>
              <a:buNone/>
              <a:defRPr b="1" sz="12500">
                <a:latin typeface="Overpass Mono"/>
                <a:ea typeface="Overpass Mono"/>
                <a:cs typeface="Overpass Mono"/>
                <a:sym typeface="Overpass Mono"/>
              </a:defRPr>
            </a:lvl4pPr>
            <a:lvl5pPr lvl="4" rtl="0" algn="ctr">
              <a:spcBef>
                <a:spcPts val="0"/>
              </a:spcBef>
              <a:spcAft>
                <a:spcPts val="0"/>
              </a:spcAft>
              <a:buSzPts val="12500"/>
              <a:buFont typeface="Overpass Mono"/>
              <a:buNone/>
              <a:defRPr b="1" sz="12500">
                <a:latin typeface="Overpass Mono"/>
                <a:ea typeface="Overpass Mono"/>
                <a:cs typeface="Overpass Mono"/>
                <a:sym typeface="Overpass Mono"/>
              </a:defRPr>
            </a:lvl5pPr>
            <a:lvl6pPr lvl="5" rtl="0" algn="ctr">
              <a:spcBef>
                <a:spcPts val="0"/>
              </a:spcBef>
              <a:spcAft>
                <a:spcPts val="0"/>
              </a:spcAft>
              <a:buSzPts val="12500"/>
              <a:buFont typeface="Overpass Mono"/>
              <a:buNone/>
              <a:defRPr b="1" sz="12500">
                <a:latin typeface="Overpass Mono"/>
                <a:ea typeface="Overpass Mono"/>
                <a:cs typeface="Overpass Mono"/>
                <a:sym typeface="Overpass Mono"/>
              </a:defRPr>
            </a:lvl6pPr>
            <a:lvl7pPr lvl="6" rtl="0" algn="ctr">
              <a:spcBef>
                <a:spcPts val="0"/>
              </a:spcBef>
              <a:spcAft>
                <a:spcPts val="0"/>
              </a:spcAft>
              <a:buSzPts val="12500"/>
              <a:buFont typeface="Overpass Mono"/>
              <a:buNone/>
              <a:defRPr b="1" sz="12500">
                <a:latin typeface="Overpass Mono"/>
                <a:ea typeface="Overpass Mono"/>
                <a:cs typeface="Overpass Mono"/>
                <a:sym typeface="Overpass Mono"/>
              </a:defRPr>
            </a:lvl7pPr>
            <a:lvl8pPr lvl="7" rtl="0" algn="ctr">
              <a:spcBef>
                <a:spcPts val="0"/>
              </a:spcBef>
              <a:spcAft>
                <a:spcPts val="0"/>
              </a:spcAft>
              <a:buSzPts val="12500"/>
              <a:buFont typeface="Overpass Mono"/>
              <a:buNone/>
              <a:defRPr b="1" sz="12500">
                <a:latin typeface="Overpass Mono"/>
                <a:ea typeface="Overpass Mono"/>
                <a:cs typeface="Overpass Mono"/>
                <a:sym typeface="Overpass Mono"/>
              </a:defRPr>
            </a:lvl8pPr>
            <a:lvl9pPr lvl="8" rtl="0" algn="ctr">
              <a:spcBef>
                <a:spcPts val="0"/>
              </a:spcBef>
              <a:spcAft>
                <a:spcPts val="0"/>
              </a:spcAft>
              <a:buSzPts val="12500"/>
              <a:buFont typeface="Overpass Mono"/>
              <a:buNone/>
              <a:defRPr b="1" sz="12500">
                <a:latin typeface="Overpass Mono"/>
                <a:ea typeface="Overpass Mono"/>
                <a:cs typeface="Overpass Mono"/>
                <a:sym typeface="Overpass Mono"/>
              </a:defRPr>
            </a:lvl9pPr>
          </a:lstStyle>
          <a:p>
            <a:r>
              <a:t>xx%</a:t>
            </a: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709" name="Shape 709"/>
        <p:cNvGrpSpPr/>
        <p:nvPr/>
      </p:nvGrpSpPr>
      <p:grpSpPr>
        <a:xfrm>
          <a:off x="0" y="0"/>
          <a:ext cx="0" cy="0"/>
          <a:chOff x="0" y="0"/>
          <a:chExt cx="0" cy="0"/>
        </a:xfrm>
      </p:grpSpPr>
      <p:sp>
        <p:nvSpPr>
          <p:cNvPr id="710" name="Google Shape;710;p59"/>
          <p:cNvSpPr/>
          <p:nvPr/>
        </p:nvSpPr>
        <p:spPr>
          <a:xfrm>
            <a:off x="0" y="1515825"/>
            <a:ext cx="2943127" cy="241405"/>
          </a:xfrm>
          <a:custGeom>
            <a:rect b="b" l="l" r="r" t="t"/>
            <a:pathLst>
              <a:path extrusionOk="0" h="5859" w="146079">
                <a:moveTo>
                  <a:pt x="1" y="1"/>
                </a:moveTo>
                <a:lnTo>
                  <a:pt x="1" y="5858"/>
                </a:lnTo>
                <a:lnTo>
                  <a:pt x="146079" y="5858"/>
                </a:lnTo>
                <a:lnTo>
                  <a:pt x="14607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59"/>
          <p:cNvSpPr txBox="1"/>
          <p:nvPr>
            <p:ph idx="1" type="body"/>
          </p:nvPr>
        </p:nvSpPr>
        <p:spPr>
          <a:xfrm>
            <a:off x="609499" y="1973025"/>
            <a:ext cx="3512700" cy="2130900"/>
          </a:xfrm>
          <a:prstGeom prst="rect">
            <a:avLst/>
          </a:prstGeom>
        </p:spPr>
        <p:txBody>
          <a:bodyPr anchorCtr="0" anchor="t" bIns="91425" lIns="91425" spcFirstLastPara="1" rIns="91425" wrap="square" tIns="91425">
            <a:noAutofit/>
          </a:bodyPr>
          <a:lstStyle>
            <a:lvl1pPr indent="-330200" lvl="0" marL="457200" rtl="0">
              <a:lnSpc>
                <a:spcPct val="100000"/>
              </a:lnSpc>
              <a:spcBef>
                <a:spcPts val="0"/>
              </a:spcBef>
              <a:spcAft>
                <a:spcPts val="0"/>
              </a:spcAft>
              <a:buSzPts val="1600"/>
              <a:buFont typeface="Raleway SemiBold"/>
              <a:buChar char="●"/>
              <a:defRPr sz="1600"/>
            </a:lvl1pPr>
            <a:lvl2pPr indent="-330200" lvl="1" marL="914400" rtl="0">
              <a:spcBef>
                <a:spcPts val="0"/>
              </a:spcBef>
              <a:spcAft>
                <a:spcPts val="0"/>
              </a:spcAft>
              <a:buSzPts val="1600"/>
              <a:buFont typeface="Nunito Light"/>
              <a:buChar char="○"/>
              <a:defRPr sz="1600"/>
            </a:lvl2pPr>
            <a:lvl3pPr indent="-330200" lvl="2" marL="1371600" rtl="0">
              <a:spcBef>
                <a:spcPts val="1600"/>
              </a:spcBef>
              <a:spcAft>
                <a:spcPts val="0"/>
              </a:spcAft>
              <a:buSzPts val="1600"/>
              <a:buFont typeface="Nunito Light"/>
              <a:buChar char="■"/>
              <a:defRPr sz="1600"/>
            </a:lvl3pPr>
            <a:lvl4pPr indent="-330200" lvl="3" marL="1828800" rtl="0">
              <a:spcBef>
                <a:spcPts val="1600"/>
              </a:spcBef>
              <a:spcAft>
                <a:spcPts val="0"/>
              </a:spcAft>
              <a:buSzPts val="1600"/>
              <a:buFont typeface="Nunito Light"/>
              <a:buChar char="●"/>
              <a:defRPr sz="1600"/>
            </a:lvl4pPr>
            <a:lvl5pPr indent="-330200" lvl="4" marL="2286000" rtl="0">
              <a:spcBef>
                <a:spcPts val="1600"/>
              </a:spcBef>
              <a:spcAft>
                <a:spcPts val="0"/>
              </a:spcAft>
              <a:buSzPts val="1600"/>
              <a:buFont typeface="Nunito Light"/>
              <a:buChar char="○"/>
              <a:defRPr sz="1600"/>
            </a:lvl5pPr>
            <a:lvl6pPr indent="-330200" lvl="5" marL="2743200" rtl="0">
              <a:spcBef>
                <a:spcPts val="1600"/>
              </a:spcBef>
              <a:spcAft>
                <a:spcPts val="0"/>
              </a:spcAft>
              <a:buSzPts val="1600"/>
              <a:buFont typeface="Nunito Light"/>
              <a:buChar char="■"/>
              <a:defRPr sz="1600"/>
            </a:lvl6pPr>
            <a:lvl7pPr indent="-330200" lvl="6" marL="3200400" rtl="0">
              <a:spcBef>
                <a:spcPts val="1600"/>
              </a:spcBef>
              <a:spcAft>
                <a:spcPts val="0"/>
              </a:spcAft>
              <a:buSzPts val="1600"/>
              <a:buFont typeface="Nunito Light"/>
              <a:buChar char="●"/>
              <a:defRPr sz="1600"/>
            </a:lvl7pPr>
            <a:lvl8pPr indent="-330200" lvl="7" marL="3657600" rtl="0">
              <a:spcBef>
                <a:spcPts val="1600"/>
              </a:spcBef>
              <a:spcAft>
                <a:spcPts val="0"/>
              </a:spcAft>
              <a:buSzPts val="1600"/>
              <a:buFont typeface="Nunito Light"/>
              <a:buChar char="○"/>
              <a:defRPr sz="1600"/>
            </a:lvl8pPr>
            <a:lvl9pPr indent="-330200" lvl="8" marL="4114800" rtl="0">
              <a:spcBef>
                <a:spcPts val="1600"/>
              </a:spcBef>
              <a:spcAft>
                <a:spcPts val="1600"/>
              </a:spcAft>
              <a:buSzPts val="1600"/>
              <a:buFont typeface="Nunito Light"/>
              <a:buChar char="■"/>
              <a:defRPr sz="1600"/>
            </a:lvl9pPr>
          </a:lstStyle>
          <a:p/>
        </p:txBody>
      </p:sp>
      <p:sp>
        <p:nvSpPr>
          <p:cNvPr id="712" name="Google Shape;712;p59"/>
          <p:cNvSpPr txBox="1"/>
          <p:nvPr>
            <p:ph type="title"/>
          </p:nvPr>
        </p:nvSpPr>
        <p:spPr>
          <a:xfrm>
            <a:off x="560825" y="1168325"/>
            <a:ext cx="3561300" cy="669000"/>
          </a:xfrm>
          <a:prstGeom prst="rect">
            <a:avLst/>
          </a:prstGeom>
        </p:spPr>
        <p:txBody>
          <a:bodyPr anchorCtr="0" anchor="t" bIns="91425" lIns="91425" spcFirstLastPara="1" rIns="91425" wrap="square" tIns="91425">
            <a:noAutofit/>
          </a:bodyPr>
          <a:lstStyle>
            <a:lvl1pPr lvl="0" rtl="0">
              <a:spcBef>
                <a:spcPts val="0"/>
              </a:spcBef>
              <a:spcAft>
                <a:spcPts val="0"/>
              </a:spcAft>
              <a:buNone/>
              <a:defRPr sz="3000">
                <a:solidFill>
                  <a:schemeClr val="dk2"/>
                </a:solidFill>
              </a:defRPr>
            </a:lvl1pPr>
            <a:lvl2pPr lvl="1" rtl="0">
              <a:spcBef>
                <a:spcPts val="0"/>
              </a:spcBef>
              <a:spcAft>
                <a:spcPts val="0"/>
              </a:spcAft>
              <a:buNone/>
              <a:defRPr sz="3000"/>
            </a:lvl2pPr>
            <a:lvl3pPr lvl="2" rtl="0">
              <a:spcBef>
                <a:spcPts val="0"/>
              </a:spcBef>
              <a:spcAft>
                <a:spcPts val="0"/>
              </a:spcAft>
              <a:buNone/>
              <a:defRPr sz="3000"/>
            </a:lvl3pPr>
            <a:lvl4pPr lvl="3" rtl="0">
              <a:spcBef>
                <a:spcPts val="0"/>
              </a:spcBef>
              <a:spcAft>
                <a:spcPts val="0"/>
              </a:spcAft>
              <a:buNone/>
              <a:defRPr sz="3000"/>
            </a:lvl4pPr>
            <a:lvl5pPr lvl="4" rtl="0">
              <a:spcBef>
                <a:spcPts val="0"/>
              </a:spcBef>
              <a:spcAft>
                <a:spcPts val="0"/>
              </a:spcAft>
              <a:buNone/>
              <a:defRPr sz="3000"/>
            </a:lvl5pPr>
            <a:lvl6pPr lvl="5" rtl="0">
              <a:spcBef>
                <a:spcPts val="0"/>
              </a:spcBef>
              <a:spcAft>
                <a:spcPts val="0"/>
              </a:spcAft>
              <a:buNone/>
              <a:defRPr sz="3000"/>
            </a:lvl6pPr>
            <a:lvl7pPr lvl="6" rtl="0">
              <a:spcBef>
                <a:spcPts val="0"/>
              </a:spcBef>
              <a:spcAft>
                <a:spcPts val="0"/>
              </a:spcAft>
              <a:buNone/>
              <a:defRPr sz="3000"/>
            </a:lvl7pPr>
            <a:lvl8pPr lvl="7" rtl="0">
              <a:spcBef>
                <a:spcPts val="0"/>
              </a:spcBef>
              <a:spcAft>
                <a:spcPts val="0"/>
              </a:spcAft>
              <a:buNone/>
              <a:defRPr sz="3000"/>
            </a:lvl8pPr>
            <a:lvl9pPr lvl="8" rtl="0">
              <a:spcBef>
                <a:spcPts val="0"/>
              </a:spcBef>
              <a:spcAft>
                <a:spcPts val="0"/>
              </a:spcAft>
              <a:buNone/>
              <a:defRPr sz="3000"/>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13" name="Shape 713"/>
        <p:cNvGrpSpPr/>
        <p:nvPr/>
      </p:nvGrpSpPr>
      <p:grpSpPr>
        <a:xfrm>
          <a:off x="0" y="0"/>
          <a:ext cx="0" cy="0"/>
          <a:chOff x="0" y="0"/>
          <a:chExt cx="0" cy="0"/>
        </a:xfrm>
      </p:grpSpPr>
      <p:sp>
        <p:nvSpPr>
          <p:cNvPr id="714" name="Google Shape;714;p60"/>
          <p:cNvSpPr txBox="1"/>
          <p:nvPr>
            <p:ph type="title"/>
          </p:nvPr>
        </p:nvSpPr>
        <p:spPr>
          <a:xfrm>
            <a:off x="1278050" y="343200"/>
            <a:ext cx="6588000" cy="6690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3000">
                <a:solidFill>
                  <a:schemeClr val="dk2"/>
                </a:solidFill>
              </a:defRPr>
            </a:lvl1pPr>
            <a:lvl2pPr lvl="1" rtl="0" algn="ctr">
              <a:spcBef>
                <a:spcPts val="0"/>
              </a:spcBef>
              <a:spcAft>
                <a:spcPts val="0"/>
              </a:spcAft>
              <a:buNone/>
              <a:defRPr sz="3000"/>
            </a:lvl2pPr>
            <a:lvl3pPr lvl="2" rtl="0" algn="ctr">
              <a:spcBef>
                <a:spcPts val="0"/>
              </a:spcBef>
              <a:spcAft>
                <a:spcPts val="0"/>
              </a:spcAft>
              <a:buNone/>
              <a:defRPr sz="3000"/>
            </a:lvl3pPr>
            <a:lvl4pPr lvl="3" rtl="0" algn="ctr">
              <a:spcBef>
                <a:spcPts val="0"/>
              </a:spcBef>
              <a:spcAft>
                <a:spcPts val="0"/>
              </a:spcAft>
              <a:buNone/>
              <a:defRPr sz="3000"/>
            </a:lvl4pPr>
            <a:lvl5pPr lvl="4" rtl="0" algn="ctr">
              <a:spcBef>
                <a:spcPts val="0"/>
              </a:spcBef>
              <a:spcAft>
                <a:spcPts val="0"/>
              </a:spcAft>
              <a:buNone/>
              <a:defRPr sz="3000"/>
            </a:lvl5pPr>
            <a:lvl6pPr lvl="5" rtl="0" algn="ctr">
              <a:spcBef>
                <a:spcPts val="0"/>
              </a:spcBef>
              <a:spcAft>
                <a:spcPts val="0"/>
              </a:spcAft>
              <a:buNone/>
              <a:defRPr sz="3000"/>
            </a:lvl6pPr>
            <a:lvl7pPr lvl="6" rtl="0" algn="ctr">
              <a:spcBef>
                <a:spcPts val="0"/>
              </a:spcBef>
              <a:spcAft>
                <a:spcPts val="0"/>
              </a:spcAft>
              <a:buNone/>
              <a:defRPr sz="3000"/>
            </a:lvl7pPr>
            <a:lvl8pPr lvl="7" rtl="0" algn="ctr">
              <a:spcBef>
                <a:spcPts val="0"/>
              </a:spcBef>
              <a:spcAft>
                <a:spcPts val="0"/>
              </a:spcAft>
              <a:buNone/>
              <a:defRPr sz="3000"/>
            </a:lvl8pPr>
            <a:lvl9pPr lvl="8" rtl="0" algn="ctr">
              <a:spcBef>
                <a:spcPts val="0"/>
              </a:spcBef>
              <a:spcAft>
                <a:spcPts val="0"/>
              </a:spcAft>
              <a:buNone/>
              <a:defRPr sz="3000"/>
            </a:lvl9pPr>
          </a:lstStyle>
          <a:p/>
        </p:txBody>
      </p:sp>
      <p:sp>
        <p:nvSpPr>
          <p:cNvPr id="715" name="Google Shape;715;p60"/>
          <p:cNvSpPr txBox="1"/>
          <p:nvPr>
            <p:ph idx="1" type="subTitle"/>
          </p:nvPr>
        </p:nvSpPr>
        <p:spPr>
          <a:xfrm>
            <a:off x="2773575" y="3109000"/>
            <a:ext cx="2226600" cy="843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nSpc>
                <a:spcPct val="100000"/>
              </a:lnSpc>
              <a:spcBef>
                <a:spcPts val="0"/>
              </a:spcBef>
              <a:spcAft>
                <a:spcPts val="0"/>
              </a:spcAft>
              <a:buClr>
                <a:schemeClr val="dk1"/>
              </a:buClr>
              <a:buSzPts val="2800"/>
              <a:buNone/>
              <a:defRPr sz="2800">
                <a:solidFill>
                  <a:schemeClr val="dk1"/>
                </a:solidFill>
              </a:defRPr>
            </a:lvl2pPr>
            <a:lvl3pPr lvl="2" rtl="0">
              <a:lnSpc>
                <a:spcPct val="100000"/>
              </a:lnSpc>
              <a:spcBef>
                <a:spcPts val="0"/>
              </a:spcBef>
              <a:spcAft>
                <a:spcPts val="0"/>
              </a:spcAft>
              <a:buClr>
                <a:schemeClr val="dk1"/>
              </a:buClr>
              <a:buSzPts val="2800"/>
              <a:buNone/>
              <a:defRPr sz="2800">
                <a:solidFill>
                  <a:schemeClr val="dk1"/>
                </a:solidFill>
              </a:defRPr>
            </a:lvl3pPr>
            <a:lvl4pPr lvl="3" rtl="0">
              <a:lnSpc>
                <a:spcPct val="100000"/>
              </a:lnSpc>
              <a:spcBef>
                <a:spcPts val="0"/>
              </a:spcBef>
              <a:spcAft>
                <a:spcPts val="0"/>
              </a:spcAft>
              <a:buClr>
                <a:schemeClr val="dk1"/>
              </a:buClr>
              <a:buSzPts val="2800"/>
              <a:buNone/>
              <a:defRPr sz="2800">
                <a:solidFill>
                  <a:schemeClr val="dk1"/>
                </a:solidFill>
              </a:defRPr>
            </a:lvl4pPr>
            <a:lvl5pPr lvl="4" rtl="0">
              <a:lnSpc>
                <a:spcPct val="100000"/>
              </a:lnSpc>
              <a:spcBef>
                <a:spcPts val="0"/>
              </a:spcBef>
              <a:spcAft>
                <a:spcPts val="0"/>
              </a:spcAft>
              <a:buClr>
                <a:schemeClr val="dk1"/>
              </a:buClr>
              <a:buSzPts val="2800"/>
              <a:buNone/>
              <a:defRPr sz="2800">
                <a:solidFill>
                  <a:schemeClr val="dk1"/>
                </a:solidFill>
              </a:defRPr>
            </a:lvl5pPr>
            <a:lvl6pPr lvl="5" rtl="0">
              <a:lnSpc>
                <a:spcPct val="100000"/>
              </a:lnSpc>
              <a:spcBef>
                <a:spcPts val="0"/>
              </a:spcBef>
              <a:spcAft>
                <a:spcPts val="0"/>
              </a:spcAft>
              <a:buClr>
                <a:schemeClr val="dk1"/>
              </a:buClr>
              <a:buSzPts val="2800"/>
              <a:buNone/>
              <a:defRPr sz="2800">
                <a:solidFill>
                  <a:schemeClr val="dk1"/>
                </a:solidFill>
              </a:defRPr>
            </a:lvl6pPr>
            <a:lvl7pPr lvl="6" rtl="0">
              <a:lnSpc>
                <a:spcPct val="100000"/>
              </a:lnSpc>
              <a:spcBef>
                <a:spcPts val="0"/>
              </a:spcBef>
              <a:spcAft>
                <a:spcPts val="0"/>
              </a:spcAft>
              <a:buClr>
                <a:schemeClr val="dk1"/>
              </a:buClr>
              <a:buSzPts val="2800"/>
              <a:buNone/>
              <a:defRPr sz="2800">
                <a:solidFill>
                  <a:schemeClr val="dk1"/>
                </a:solidFill>
              </a:defRPr>
            </a:lvl7pPr>
            <a:lvl8pPr lvl="7" rtl="0">
              <a:lnSpc>
                <a:spcPct val="100000"/>
              </a:lnSpc>
              <a:spcBef>
                <a:spcPts val="0"/>
              </a:spcBef>
              <a:spcAft>
                <a:spcPts val="0"/>
              </a:spcAft>
              <a:buClr>
                <a:schemeClr val="dk1"/>
              </a:buClr>
              <a:buSzPts val="2800"/>
              <a:buNone/>
              <a:defRPr sz="2800">
                <a:solidFill>
                  <a:schemeClr val="dk1"/>
                </a:solidFill>
              </a:defRPr>
            </a:lvl8pPr>
            <a:lvl9pPr lvl="8" rtl="0">
              <a:lnSpc>
                <a:spcPct val="100000"/>
              </a:lnSpc>
              <a:spcBef>
                <a:spcPts val="0"/>
              </a:spcBef>
              <a:spcAft>
                <a:spcPts val="0"/>
              </a:spcAft>
              <a:buClr>
                <a:schemeClr val="dk1"/>
              </a:buClr>
              <a:buSzPts val="2800"/>
              <a:buNone/>
              <a:defRPr sz="2800">
                <a:solidFill>
                  <a:schemeClr val="dk1"/>
                </a:solidFill>
              </a:defRPr>
            </a:lvl9pPr>
          </a:lstStyle>
          <a:p/>
        </p:txBody>
      </p:sp>
      <p:sp>
        <p:nvSpPr>
          <p:cNvPr id="716" name="Google Shape;716;p60"/>
          <p:cNvSpPr txBox="1"/>
          <p:nvPr>
            <p:ph idx="2" type="title"/>
          </p:nvPr>
        </p:nvSpPr>
        <p:spPr>
          <a:xfrm>
            <a:off x="2646050" y="2523698"/>
            <a:ext cx="2481300" cy="524400"/>
          </a:xfrm>
          <a:prstGeom prst="rect">
            <a:avLst/>
          </a:prstGeom>
          <a:solidFill>
            <a:schemeClr val="dk2"/>
          </a:solidFill>
        </p:spPr>
        <p:txBody>
          <a:bodyPr anchorCtr="0" anchor="b" bIns="91425" lIns="91425" spcFirstLastPara="1" rIns="91425" wrap="square" tIns="91425">
            <a:noAutofit/>
          </a:bodyPr>
          <a:lstStyle>
            <a:lvl1pPr lvl="0" rtl="0" algn="ctr">
              <a:spcBef>
                <a:spcPts val="0"/>
              </a:spcBef>
              <a:spcAft>
                <a:spcPts val="0"/>
              </a:spcAft>
              <a:buClr>
                <a:schemeClr val="dk1"/>
              </a:buClr>
              <a:buSzPts val="2200"/>
              <a:buNone/>
              <a:defRPr sz="2200">
                <a:solidFill>
                  <a:schemeClr val="dk1"/>
                </a:solidFill>
              </a:defRPr>
            </a:lvl1pPr>
            <a:lvl2pPr lvl="1"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2pPr>
            <a:lvl3pPr lvl="2"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3pPr>
            <a:lvl4pPr lvl="3"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4pPr>
            <a:lvl5pPr lvl="4"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5pPr>
            <a:lvl6pPr lvl="5"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6pPr>
            <a:lvl7pPr lvl="6"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7pPr>
            <a:lvl8pPr lvl="7"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8pPr>
            <a:lvl9pPr lvl="8"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9pPr>
          </a:lstStyle>
          <a:p/>
        </p:txBody>
      </p:sp>
      <p:sp>
        <p:nvSpPr>
          <p:cNvPr id="717" name="Google Shape;717;p60"/>
          <p:cNvSpPr txBox="1"/>
          <p:nvPr>
            <p:ph idx="3" type="subTitle"/>
          </p:nvPr>
        </p:nvSpPr>
        <p:spPr>
          <a:xfrm>
            <a:off x="6070225" y="3109000"/>
            <a:ext cx="2226600" cy="843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nSpc>
                <a:spcPct val="100000"/>
              </a:lnSpc>
              <a:spcBef>
                <a:spcPts val="0"/>
              </a:spcBef>
              <a:spcAft>
                <a:spcPts val="0"/>
              </a:spcAft>
              <a:buClr>
                <a:schemeClr val="dk1"/>
              </a:buClr>
              <a:buSzPts val="2800"/>
              <a:buNone/>
              <a:defRPr sz="2800">
                <a:solidFill>
                  <a:schemeClr val="dk1"/>
                </a:solidFill>
              </a:defRPr>
            </a:lvl2pPr>
            <a:lvl3pPr lvl="2" rtl="0">
              <a:lnSpc>
                <a:spcPct val="100000"/>
              </a:lnSpc>
              <a:spcBef>
                <a:spcPts val="0"/>
              </a:spcBef>
              <a:spcAft>
                <a:spcPts val="0"/>
              </a:spcAft>
              <a:buClr>
                <a:schemeClr val="dk1"/>
              </a:buClr>
              <a:buSzPts val="2800"/>
              <a:buNone/>
              <a:defRPr sz="2800">
                <a:solidFill>
                  <a:schemeClr val="dk1"/>
                </a:solidFill>
              </a:defRPr>
            </a:lvl3pPr>
            <a:lvl4pPr lvl="3" rtl="0">
              <a:lnSpc>
                <a:spcPct val="100000"/>
              </a:lnSpc>
              <a:spcBef>
                <a:spcPts val="0"/>
              </a:spcBef>
              <a:spcAft>
                <a:spcPts val="0"/>
              </a:spcAft>
              <a:buClr>
                <a:schemeClr val="dk1"/>
              </a:buClr>
              <a:buSzPts val="2800"/>
              <a:buNone/>
              <a:defRPr sz="2800">
                <a:solidFill>
                  <a:schemeClr val="dk1"/>
                </a:solidFill>
              </a:defRPr>
            </a:lvl4pPr>
            <a:lvl5pPr lvl="4" rtl="0">
              <a:lnSpc>
                <a:spcPct val="100000"/>
              </a:lnSpc>
              <a:spcBef>
                <a:spcPts val="0"/>
              </a:spcBef>
              <a:spcAft>
                <a:spcPts val="0"/>
              </a:spcAft>
              <a:buClr>
                <a:schemeClr val="dk1"/>
              </a:buClr>
              <a:buSzPts val="2800"/>
              <a:buNone/>
              <a:defRPr sz="2800">
                <a:solidFill>
                  <a:schemeClr val="dk1"/>
                </a:solidFill>
              </a:defRPr>
            </a:lvl5pPr>
            <a:lvl6pPr lvl="5" rtl="0">
              <a:lnSpc>
                <a:spcPct val="100000"/>
              </a:lnSpc>
              <a:spcBef>
                <a:spcPts val="0"/>
              </a:spcBef>
              <a:spcAft>
                <a:spcPts val="0"/>
              </a:spcAft>
              <a:buClr>
                <a:schemeClr val="dk1"/>
              </a:buClr>
              <a:buSzPts val="2800"/>
              <a:buNone/>
              <a:defRPr sz="2800">
                <a:solidFill>
                  <a:schemeClr val="dk1"/>
                </a:solidFill>
              </a:defRPr>
            </a:lvl6pPr>
            <a:lvl7pPr lvl="6" rtl="0">
              <a:lnSpc>
                <a:spcPct val="100000"/>
              </a:lnSpc>
              <a:spcBef>
                <a:spcPts val="0"/>
              </a:spcBef>
              <a:spcAft>
                <a:spcPts val="0"/>
              </a:spcAft>
              <a:buClr>
                <a:schemeClr val="dk1"/>
              </a:buClr>
              <a:buSzPts val="2800"/>
              <a:buNone/>
              <a:defRPr sz="2800">
                <a:solidFill>
                  <a:schemeClr val="dk1"/>
                </a:solidFill>
              </a:defRPr>
            </a:lvl7pPr>
            <a:lvl8pPr lvl="7" rtl="0">
              <a:lnSpc>
                <a:spcPct val="100000"/>
              </a:lnSpc>
              <a:spcBef>
                <a:spcPts val="0"/>
              </a:spcBef>
              <a:spcAft>
                <a:spcPts val="0"/>
              </a:spcAft>
              <a:buClr>
                <a:schemeClr val="dk1"/>
              </a:buClr>
              <a:buSzPts val="2800"/>
              <a:buNone/>
              <a:defRPr sz="2800">
                <a:solidFill>
                  <a:schemeClr val="dk1"/>
                </a:solidFill>
              </a:defRPr>
            </a:lvl8pPr>
            <a:lvl9pPr lvl="8" rtl="0">
              <a:lnSpc>
                <a:spcPct val="100000"/>
              </a:lnSpc>
              <a:spcBef>
                <a:spcPts val="0"/>
              </a:spcBef>
              <a:spcAft>
                <a:spcPts val="0"/>
              </a:spcAft>
              <a:buClr>
                <a:schemeClr val="dk1"/>
              </a:buClr>
              <a:buSzPts val="2800"/>
              <a:buNone/>
              <a:defRPr sz="2800">
                <a:solidFill>
                  <a:schemeClr val="dk1"/>
                </a:solidFill>
              </a:defRPr>
            </a:lvl9pPr>
          </a:lstStyle>
          <a:p/>
        </p:txBody>
      </p:sp>
      <p:sp>
        <p:nvSpPr>
          <p:cNvPr id="718" name="Google Shape;718;p60"/>
          <p:cNvSpPr txBox="1"/>
          <p:nvPr>
            <p:ph idx="4" type="title"/>
          </p:nvPr>
        </p:nvSpPr>
        <p:spPr>
          <a:xfrm>
            <a:off x="5942650" y="2523676"/>
            <a:ext cx="2481300" cy="524400"/>
          </a:xfrm>
          <a:prstGeom prst="rect">
            <a:avLst/>
          </a:prstGeom>
          <a:solidFill>
            <a:schemeClr val="lt2"/>
          </a:solidFill>
        </p:spPr>
        <p:txBody>
          <a:bodyPr anchorCtr="0" anchor="b" bIns="91425" lIns="91425" spcFirstLastPara="1" rIns="91425" wrap="square" tIns="91425">
            <a:noAutofit/>
          </a:bodyPr>
          <a:lstStyle>
            <a:lvl1pPr lvl="0" rtl="0" algn="ctr">
              <a:spcBef>
                <a:spcPts val="0"/>
              </a:spcBef>
              <a:spcAft>
                <a:spcPts val="0"/>
              </a:spcAft>
              <a:buClr>
                <a:schemeClr val="lt1"/>
              </a:buClr>
              <a:buSzPts val="2200"/>
              <a:buNone/>
              <a:defRPr sz="2200">
                <a:solidFill>
                  <a:schemeClr val="lt1"/>
                </a:solidFill>
              </a:defRPr>
            </a:lvl1pPr>
            <a:lvl2pPr lvl="1"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2pPr>
            <a:lvl3pPr lvl="2"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3pPr>
            <a:lvl4pPr lvl="3"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4pPr>
            <a:lvl5pPr lvl="4"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5pPr>
            <a:lvl6pPr lvl="5"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6pPr>
            <a:lvl7pPr lvl="6"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7pPr>
            <a:lvl8pPr lvl="7"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8pPr>
            <a:lvl9pPr lvl="8"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9pPr>
          </a:lstStyle>
          <a:p/>
        </p:txBody>
      </p:sp>
      <p:sp>
        <p:nvSpPr>
          <p:cNvPr id="719" name="Google Shape;719;p60"/>
          <p:cNvSpPr/>
          <p:nvPr/>
        </p:nvSpPr>
        <p:spPr>
          <a:xfrm flipH="1">
            <a:off x="7772389" y="0"/>
            <a:ext cx="1371614" cy="356851"/>
          </a:xfrm>
          <a:custGeom>
            <a:rect b="b" l="l" r="r" t="t"/>
            <a:pathLst>
              <a:path extrusionOk="0" h="2775" w="16884">
                <a:moveTo>
                  <a:pt x="0" y="1"/>
                </a:moveTo>
                <a:lnTo>
                  <a:pt x="0" y="2775"/>
                </a:lnTo>
                <a:lnTo>
                  <a:pt x="16883" y="2775"/>
                </a:lnTo>
                <a:lnTo>
                  <a:pt x="16883" y="1"/>
                </a:lnTo>
                <a:close/>
              </a:path>
            </a:pathLst>
          </a:custGeom>
          <a:solidFill>
            <a:srgbClr val="FFFFFF">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20" name="Shape 720"/>
        <p:cNvGrpSpPr/>
        <p:nvPr/>
      </p:nvGrpSpPr>
      <p:grpSpPr>
        <a:xfrm>
          <a:off x="0" y="0"/>
          <a:ext cx="0" cy="0"/>
          <a:chOff x="0" y="0"/>
          <a:chExt cx="0" cy="0"/>
        </a:xfrm>
      </p:grpSpPr>
      <p:sp>
        <p:nvSpPr>
          <p:cNvPr id="721" name="Google Shape;721;p61"/>
          <p:cNvSpPr txBox="1"/>
          <p:nvPr>
            <p:ph type="title"/>
          </p:nvPr>
        </p:nvSpPr>
        <p:spPr>
          <a:xfrm>
            <a:off x="1278050" y="343200"/>
            <a:ext cx="6588000" cy="6690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3000">
                <a:solidFill>
                  <a:schemeClr val="dk2"/>
                </a:solidFill>
              </a:defRPr>
            </a:lvl1pPr>
            <a:lvl2pPr lvl="1" rtl="0" algn="ctr">
              <a:spcBef>
                <a:spcPts val="0"/>
              </a:spcBef>
              <a:spcAft>
                <a:spcPts val="0"/>
              </a:spcAft>
              <a:buNone/>
              <a:defRPr sz="3000"/>
            </a:lvl2pPr>
            <a:lvl3pPr lvl="2" rtl="0" algn="ctr">
              <a:spcBef>
                <a:spcPts val="0"/>
              </a:spcBef>
              <a:spcAft>
                <a:spcPts val="0"/>
              </a:spcAft>
              <a:buNone/>
              <a:defRPr sz="3000"/>
            </a:lvl3pPr>
            <a:lvl4pPr lvl="3" rtl="0" algn="ctr">
              <a:spcBef>
                <a:spcPts val="0"/>
              </a:spcBef>
              <a:spcAft>
                <a:spcPts val="0"/>
              </a:spcAft>
              <a:buNone/>
              <a:defRPr sz="3000"/>
            </a:lvl4pPr>
            <a:lvl5pPr lvl="4" rtl="0" algn="ctr">
              <a:spcBef>
                <a:spcPts val="0"/>
              </a:spcBef>
              <a:spcAft>
                <a:spcPts val="0"/>
              </a:spcAft>
              <a:buNone/>
              <a:defRPr sz="3000"/>
            </a:lvl5pPr>
            <a:lvl6pPr lvl="5" rtl="0" algn="ctr">
              <a:spcBef>
                <a:spcPts val="0"/>
              </a:spcBef>
              <a:spcAft>
                <a:spcPts val="0"/>
              </a:spcAft>
              <a:buNone/>
              <a:defRPr sz="3000"/>
            </a:lvl6pPr>
            <a:lvl7pPr lvl="6" rtl="0" algn="ctr">
              <a:spcBef>
                <a:spcPts val="0"/>
              </a:spcBef>
              <a:spcAft>
                <a:spcPts val="0"/>
              </a:spcAft>
              <a:buNone/>
              <a:defRPr sz="3000"/>
            </a:lvl7pPr>
            <a:lvl8pPr lvl="7" rtl="0" algn="ctr">
              <a:spcBef>
                <a:spcPts val="0"/>
              </a:spcBef>
              <a:spcAft>
                <a:spcPts val="0"/>
              </a:spcAft>
              <a:buNone/>
              <a:defRPr sz="3000"/>
            </a:lvl8pPr>
            <a:lvl9pPr lvl="8" rtl="0" algn="ctr">
              <a:spcBef>
                <a:spcPts val="0"/>
              </a:spcBef>
              <a:spcAft>
                <a:spcPts val="0"/>
              </a:spcAft>
              <a:buNone/>
              <a:defRPr sz="3000"/>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22" name="Shape 722"/>
        <p:cNvGrpSpPr/>
        <p:nvPr/>
      </p:nvGrpSpPr>
      <p:grpSpPr>
        <a:xfrm>
          <a:off x="0" y="0"/>
          <a:ext cx="0" cy="0"/>
          <a:chOff x="0" y="0"/>
          <a:chExt cx="0" cy="0"/>
        </a:xfrm>
      </p:grpSpPr>
      <p:sp>
        <p:nvSpPr>
          <p:cNvPr id="723" name="Google Shape;723;p62"/>
          <p:cNvSpPr txBox="1"/>
          <p:nvPr>
            <p:ph type="title"/>
          </p:nvPr>
        </p:nvSpPr>
        <p:spPr>
          <a:xfrm>
            <a:off x="1278050" y="343200"/>
            <a:ext cx="6588000" cy="6690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3000">
                <a:solidFill>
                  <a:schemeClr val="dk2"/>
                </a:solidFill>
              </a:defRPr>
            </a:lvl1pPr>
            <a:lvl2pPr lvl="1" rtl="0" algn="ctr">
              <a:spcBef>
                <a:spcPts val="0"/>
              </a:spcBef>
              <a:spcAft>
                <a:spcPts val="0"/>
              </a:spcAft>
              <a:buNone/>
              <a:defRPr sz="3000"/>
            </a:lvl2pPr>
            <a:lvl3pPr lvl="2" rtl="0" algn="ctr">
              <a:spcBef>
                <a:spcPts val="0"/>
              </a:spcBef>
              <a:spcAft>
                <a:spcPts val="0"/>
              </a:spcAft>
              <a:buNone/>
              <a:defRPr sz="3000"/>
            </a:lvl3pPr>
            <a:lvl4pPr lvl="3" rtl="0" algn="ctr">
              <a:spcBef>
                <a:spcPts val="0"/>
              </a:spcBef>
              <a:spcAft>
                <a:spcPts val="0"/>
              </a:spcAft>
              <a:buNone/>
              <a:defRPr sz="3000"/>
            </a:lvl4pPr>
            <a:lvl5pPr lvl="4" rtl="0" algn="ctr">
              <a:spcBef>
                <a:spcPts val="0"/>
              </a:spcBef>
              <a:spcAft>
                <a:spcPts val="0"/>
              </a:spcAft>
              <a:buNone/>
              <a:defRPr sz="3000"/>
            </a:lvl5pPr>
            <a:lvl6pPr lvl="5" rtl="0" algn="ctr">
              <a:spcBef>
                <a:spcPts val="0"/>
              </a:spcBef>
              <a:spcAft>
                <a:spcPts val="0"/>
              </a:spcAft>
              <a:buNone/>
              <a:defRPr sz="3000"/>
            </a:lvl6pPr>
            <a:lvl7pPr lvl="6" rtl="0" algn="ctr">
              <a:spcBef>
                <a:spcPts val="0"/>
              </a:spcBef>
              <a:spcAft>
                <a:spcPts val="0"/>
              </a:spcAft>
              <a:buNone/>
              <a:defRPr sz="3000"/>
            </a:lvl7pPr>
            <a:lvl8pPr lvl="7" rtl="0" algn="ctr">
              <a:spcBef>
                <a:spcPts val="0"/>
              </a:spcBef>
              <a:spcAft>
                <a:spcPts val="0"/>
              </a:spcAft>
              <a:buNone/>
              <a:defRPr sz="3000"/>
            </a:lvl8pPr>
            <a:lvl9pPr lvl="8" rtl="0" algn="ctr">
              <a:spcBef>
                <a:spcPts val="0"/>
              </a:spcBef>
              <a:spcAft>
                <a:spcPts val="0"/>
              </a:spcAft>
              <a:buNone/>
              <a:defRPr sz="3000"/>
            </a:lvl9pPr>
          </a:lstStyle>
          <a:p/>
        </p:txBody>
      </p:sp>
      <p:sp>
        <p:nvSpPr>
          <p:cNvPr id="724" name="Google Shape;724;p62"/>
          <p:cNvSpPr txBox="1"/>
          <p:nvPr>
            <p:ph idx="1" type="subTitle"/>
          </p:nvPr>
        </p:nvSpPr>
        <p:spPr>
          <a:xfrm flipH="1">
            <a:off x="1456725" y="1617100"/>
            <a:ext cx="1960800" cy="1037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600"/>
            </a:lvl1pPr>
            <a:lvl2pPr lvl="1" rtl="0" algn="r">
              <a:lnSpc>
                <a:spcPct val="100000"/>
              </a:lnSpc>
              <a:spcBef>
                <a:spcPts val="0"/>
              </a:spcBef>
              <a:spcAft>
                <a:spcPts val="0"/>
              </a:spcAft>
              <a:buSzPts val="1400"/>
              <a:buNone/>
              <a:defRPr/>
            </a:lvl2pPr>
            <a:lvl3pPr lvl="2" rtl="0" algn="r">
              <a:lnSpc>
                <a:spcPct val="100000"/>
              </a:lnSpc>
              <a:spcBef>
                <a:spcPts val="0"/>
              </a:spcBef>
              <a:spcAft>
                <a:spcPts val="0"/>
              </a:spcAft>
              <a:buSzPts val="1400"/>
              <a:buNone/>
              <a:defRPr/>
            </a:lvl3pPr>
            <a:lvl4pPr lvl="3" rtl="0" algn="r">
              <a:lnSpc>
                <a:spcPct val="100000"/>
              </a:lnSpc>
              <a:spcBef>
                <a:spcPts val="0"/>
              </a:spcBef>
              <a:spcAft>
                <a:spcPts val="0"/>
              </a:spcAft>
              <a:buSzPts val="1400"/>
              <a:buNone/>
              <a:defRPr/>
            </a:lvl4pPr>
            <a:lvl5pPr lvl="4" rtl="0" algn="r">
              <a:lnSpc>
                <a:spcPct val="100000"/>
              </a:lnSpc>
              <a:spcBef>
                <a:spcPts val="0"/>
              </a:spcBef>
              <a:spcAft>
                <a:spcPts val="0"/>
              </a:spcAft>
              <a:buSzPts val="1400"/>
              <a:buNone/>
              <a:defRPr/>
            </a:lvl5pPr>
            <a:lvl6pPr lvl="5" rtl="0" algn="r">
              <a:lnSpc>
                <a:spcPct val="100000"/>
              </a:lnSpc>
              <a:spcBef>
                <a:spcPts val="0"/>
              </a:spcBef>
              <a:spcAft>
                <a:spcPts val="0"/>
              </a:spcAft>
              <a:buSzPts val="1400"/>
              <a:buNone/>
              <a:defRPr/>
            </a:lvl6pPr>
            <a:lvl7pPr lvl="6" rtl="0" algn="r">
              <a:lnSpc>
                <a:spcPct val="100000"/>
              </a:lnSpc>
              <a:spcBef>
                <a:spcPts val="0"/>
              </a:spcBef>
              <a:spcAft>
                <a:spcPts val="0"/>
              </a:spcAft>
              <a:buSzPts val="1400"/>
              <a:buNone/>
              <a:defRPr/>
            </a:lvl7pPr>
            <a:lvl8pPr lvl="7" rtl="0" algn="r">
              <a:lnSpc>
                <a:spcPct val="100000"/>
              </a:lnSpc>
              <a:spcBef>
                <a:spcPts val="0"/>
              </a:spcBef>
              <a:spcAft>
                <a:spcPts val="0"/>
              </a:spcAft>
              <a:buSzPts val="1400"/>
              <a:buNone/>
              <a:defRPr/>
            </a:lvl8pPr>
            <a:lvl9pPr lvl="8" rtl="0" algn="r">
              <a:lnSpc>
                <a:spcPct val="100000"/>
              </a:lnSpc>
              <a:spcBef>
                <a:spcPts val="0"/>
              </a:spcBef>
              <a:spcAft>
                <a:spcPts val="0"/>
              </a:spcAft>
              <a:buSzPts val="1400"/>
              <a:buNone/>
              <a:defRPr/>
            </a:lvl9pPr>
          </a:lstStyle>
          <a:p/>
        </p:txBody>
      </p:sp>
      <p:sp>
        <p:nvSpPr>
          <p:cNvPr id="725" name="Google Shape;725;p62"/>
          <p:cNvSpPr/>
          <p:nvPr/>
        </p:nvSpPr>
        <p:spPr>
          <a:xfrm>
            <a:off x="0" y="2689849"/>
            <a:ext cx="2770896" cy="1033530"/>
          </a:xfrm>
          <a:custGeom>
            <a:rect b="b" l="l" r="r" t="t"/>
            <a:pathLst>
              <a:path extrusionOk="0" h="5847" w="106491">
                <a:moveTo>
                  <a:pt x="1" y="0"/>
                </a:moveTo>
                <a:lnTo>
                  <a:pt x="1" y="5846"/>
                </a:lnTo>
                <a:lnTo>
                  <a:pt x="106490" y="5846"/>
                </a:lnTo>
                <a:lnTo>
                  <a:pt x="106490" y="0"/>
                </a:lnTo>
                <a:close/>
              </a:path>
            </a:pathLst>
          </a:custGeom>
          <a:solidFill>
            <a:srgbClr val="FFFFFF">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62"/>
          <p:cNvSpPr/>
          <p:nvPr/>
        </p:nvSpPr>
        <p:spPr>
          <a:xfrm>
            <a:off x="0" y="0"/>
            <a:ext cx="1278158" cy="442823"/>
          </a:xfrm>
          <a:custGeom>
            <a:rect b="b" l="l" r="r" t="t"/>
            <a:pathLst>
              <a:path extrusionOk="0" h="5847" w="106491">
                <a:moveTo>
                  <a:pt x="1" y="0"/>
                </a:moveTo>
                <a:lnTo>
                  <a:pt x="1" y="5846"/>
                </a:lnTo>
                <a:lnTo>
                  <a:pt x="106490" y="5846"/>
                </a:lnTo>
                <a:lnTo>
                  <a:pt x="10649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dea principal">
  <p:cSld name="MAIN_POINT_1">
    <p:bg>
      <p:bgPr>
        <a:solidFill>
          <a:schemeClr val="dk1"/>
        </a:solidFill>
      </p:bgPr>
    </p:bg>
    <p:spTree>
      <p:nvGrpSpPr>
        <p:cNvPr id="727" name="Shape 727"/>
        <p:cNvGrpSpPr/>
        <p:nvPr/>
      </p:nvGrpSpPr>
      <p:grpSpPr>
        <a:xfrm>
          <a:off x="0" y="0"/>
          <a:ext cx="0" cy="0"/>
          <a:chOff x="0" y="0"/>
          <a:chExt cx="0" cy="0"/>
        </a:xfrm>
      </p:grpSpPr>
      <p:sp>
        <p:nvSpPr>
          <p:cNvPr id="728" name="Google Shape;728;p63"/>
          <p:cNvSpPr/>
          <p:nvPr/>
        </p:nvSpPr>
        <p:spPr>
          <a:xfrm flipH="1">
            <a:off x="27" y="323033"/>
            <a:ext cx="1183740" cy="355315"/>
          </a:xfrm>
          <a:custGeom>
            <a:rect b="b" l="l" r="r" t="t"/>
            <a:pathLst>
              <a:path extrusionOk="0" h="2763" w="9205">
                <a:moveTo>
                  <a:pt x="1" y="0"/>
                </a:moveTo>
                <a:lnTo>
                  <a:pt x="1" y="2762"/>
                </a:lnTo>
                <a:lnTo>
                  <a:pt x="9204" y="2762"/>
                </a:lnTo>
                <a:lnTo>
                  <a:pt x="9204"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63"/>
          <p:cNvSpPr/>
          <p:nvPr/>
        </p:nvSpPr>
        <p:spPr>
          <a:xfrm flipH="1">
            <a:off x="3" y="912525"/>
            <a:ext cx="3076570" cy="355301"/>
          </a:xfrm>
          <a:custGeom>
            <a:rect b="b" l="l" r="r" t="t"/>
            <a:pathLst>
              <a:path extrusionOk="0" h="2763" w="15325">
                <a:moveTo>
                  <a:pt x="1" y="0"/>
                </a:moveTo>
                <a:lnTo>
                  <a:pt x="1" y="2762"/>
                </a:lnTo>
                <a:lnTo>
                  <a:pt x="15324" y="2762"/>
                </a:lnTo>
                <a:lnTo>
                  <a:pt x="15324" y="0"/>
                </a:lnTo>
                <a:close/>
              </a:path>
            </a:pathLst>
          </a:custGeom>
          <a:solidFill>
            <a:srgbClr val="FFFFFF">
              <a:alpha val="1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63"/>
          <p:cNvSpPr/>
          <p:nvPr/>
        </p:nvSpPr>
        <p:spPr>
          <a:xfrm flipH="1">
            <a:off x="-4" y="2089950"/>
            <a:ext cx="1766704" cy="356851"/>
          </a:xfrm>
          <a:custGeom>
            <a:rect b="b" l="l" r="r" t="t"/>
            <a:pathLst>
              <a:path extrusionOk="0" h="2775" w="15325">
                <a:moveTo>
                  <a:pt x="1" y="0"/>
                </a:moveTo>
                <a:lnTo>
                  <a:pt x="1" y="2774"/>
                </a:lnTo>
                <a:lnTo>
                  <a:pt x="15324" y="2774"/>
                </a:lnTo>
                <a:lnTo>
                  <a:pt x="15324" y="0"/>
                </a:lnTo>
                <a:close/>
              </a:path>
            </a:pathLst>
          </a:custGeom>
          <a:solidFill>
            <a:srgbClr val="FFFFFF">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63"/>
          <p:cNvSpPr/>
          <p:nvPr/>
        </p:nvSpPr>
        <p:spPr>
          <a:xfrm flipH="1">
            <a:off x="6715125" y="2089950"/>
            <a:ext cx="2071751" cy="356851"/>
          </a:xfrm>
          <a:custGeom>
            <a:rect b="b" l="l" r="r" t="t"/>
            <a:pathLst>
              <a:path extrusionOk="0" h="2775" w="4300">
                <a:moveTo>
                  <a:pt x="1" y="0"/>
                </a:moveTo>
                <a:lnTo>
                  <a:pt x="1" y="2774"/>
                </a:lnTo>
                <a:lnTo>
                  <a:pt x="4299" y="2774"/>
                </a:lnTo>
                <a:lnTo>
                  <a:pt x="4299" y="0"/>
                </a:lnTo>
                <a:close/>
              </a:path>
            </a:pathLst>
          </a:custGeom>
          <a:solidFill>
            <a:srgbClr val="FFFFFF">
              <a:alpha val="1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63"/>
          <p:cNvSpPr/>
          <p:nvPr/>
        </p:nvSpPr>
        <p:spPr>
          <a:xfrm flipH="1">
            <a:off x="1229469" y="1500450"/>
            <a:ext cx="1104154" cy="356872"/>
          </a:xfrm>
          <a:custGeom>
            <a:rect b="b" l="l" r="r" t="t"/>
            <a:pathLst>
              <a:path extrusionOk="0" h="2775" w="18027">
                <a:moveTo>
                  <a:pt x="0" y="0"/>
                </a:moveTo>
                <a:lnTo>
                  <a:pt x="0" y="2774"/>
                </a:lnTo>
                <a:lnTo>
                  <a:pt x="18026" y="2774"/>
                </a:lnTo>
                <a:lnTo>
                  <a:pt x="18026"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63"/>
          <p:cNvSpPr/>
          <p:nvPr/>
        </p:nvSpPr>
        <p:spPr>
          <a:xfrm flipH="1">
            <a:off x="66" y="2679300"/>
            <a:ext cx="2247805" cy="355450"/>
          </a:xfrm>
          <a:custGeom>
            <a:rect b="b" l="l" r="r" t="t"/>
            <a:pathLst>
              <a:path extrusionOk="0" h="2764" w="12872">
                <a:moveTo>
                  <a:pt x="1" y="1"/>
                </a:moveTo>
                <a:lnTo>
                  <a:pt x="1" y="2763"/>
                </a:lnTo>
                <a:lnTo>
                  <a:pt x="12871" y="2763"/>
                </a:lnTo>
                <a:lnTo>
                  <a:pt x="12871"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63"/>
          <p:cNvSpPr/>
          <p:nvPr/>
        </p:nvSpPr>
        <p:spPr>
          <a:xfrm flipH="1">
            <a:off x="23" y="1500450"/>
            <a:ext cx="1038298" cy="356872"/>
          </a:xfrm>
          <a:custGeom>
            <a:rect b="b" l="l" r="r" t="t"/>
            <a:pathLst>
              <a:path extrusionOk="0" h="2775" w="2882">
                <a:moveTo>
                  <a:pt x="1" y="0"/>
                </a:moveTo>
                <a:lnTo>
                  <a:pt x="1" y="2774"/>
                </a:lnTo>
                <a:lnTo>
                  <a:pt x="2882" y="2774"/>
                </a:lnTo>
                <a:lnTo>
                  <a:pt x="28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63"/>
          <p:cNvSpPr/>
          <p:nvPr/>
        </p:nvSpPr>
        <p:spPr>
          <a:xfrm flipH="1">
            <a:off x="29" y="3268778"/>
            <a:ext cx="1104138" cy="355443"/>
          </a:xfrm>
          <a:custGeom>
            <a:rect b="b" l="l" r="r" t="t"/>
            <a:pathLst>
              <a:path extrusionOk="0" h="2764" w="8586">
                <a:moveTo>
                  <a:pt x="1" y="1"/>
                </a:moveTo>
                <a:lnTo>
                  <a:pt x="1" y="2763"/>
                </a:lnTo>
                <a:lnTo>
                  <a:pt x="8585" y="2763"/>
                </a:lnTo>
                <a:lnTo>
                  <a:pt x="8585" y="1"/>
                </a:lnTo>
                <a:close/>
              </a:path>
            </a:pathLst>
          </a:custGeom>
          <a:solidFill>
            <a:srgbClr val="FFFFFF">
              <a:alpha val="1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63"/>
          <p:cNvSpPr/>
          <p:nvPr/>
        </p:nvSpPr>
        <p:spPr>
          <a:xfrm flipH="1">
            <a:off x="1299941" y="3268775"/>
            <a:ext cx="490759" cy="355450"/>
          </a:xfrm>
          <a:custGeom>
            <a:rect b="b" l="l" r="r" t="t"/>
            <a:pathLst>
              <a:path extrusionOk="0" h="2764" w="18396">
                <a:moveTo>
                  <a:pt x="1" y="1"/>
                </a:moveTo>
                <a:lnTo>
                  <a:pt x="1" y="2763"/>
                </a:lnTo>
                <a:lnTo>
                  <a:pt x="18396" y="2763"/>
                </a:lnTo>
                <a:lnTo>
                  <a:pt x="18396"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63"/>
          <p:cNvSpPr/>
          <p:nvPr/>
        </p:nvSpPr>
        <p:spPr>
          <a:xfrm flipH="1">
            <a:off x="13" y="3858250"/>
            <a:ext cx="1457311" cy="355322"/>
          </a:xfrm>
          <a:custGeom>
            <a:rect b="b" l="l" r="r" t="t"/>
            <a:pathLst>
              <a:path extrusionOk="0" h="2763" w="12348">
                <a:moveTo>
                  <a:pt x="0" y="1"/>
                </a:moveTo>
                <a:lnTo>
                  <a:pt x="0" y="2763"/>
                </a:lnTo>
                <a:lnTo>
                  <a:pt x="12347" y="2763"/>
                </a:lnTo>
                <a:lnTo>
                  <a:pt x="12347"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63"/>
          <p:cNvSpPr/>
          <p:nvPr/>
        </p:nvSpPr>
        <p:spPr>
          <a:xfrm flipH="1">
            <a:off x="7377202" y="3858250"/>
            <a:ext cx="1766704" cy="355322"/>
          </a:xfrm>
          <a:custGeom>
            <a:rect b="b" l="l" r="r" t="t"/>
            <a:pathLst>
              <a:path extrusionOk="0" h="2763" w="15325">
                <a:moveTo>
                  <a:pt x="1" y="1"/>
                </a:moveTo>
                <a:lnTo>
                  <a:pt x="1" y="2763"/>
                </a:lnTo>
                <a:lnTo>
                  <a:pt x="15324" y="2763"/>
                </a:lnTo>
                <a:lnTo>
                  <a:pt x="15324"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63"/>
          <p:cNvSpPr/>
          <p:nvPr/>
        </p:nvSpPr>
        <p:spPr>
          <a:xfrm flipH="1">
            <a:off x="7488607" y="2679300"/>
            <a:ext cx="1655292" cy="355450"/>
          </a:xfrm>
          <a:custGeom>
            <a:rect b="b" l="l" r="r" t="t"/>
            <a:pathLst>
              <a:path extrusionOk="0" h="2764" w="15325">
                <a:moveTo>
                  <a:pt x="1" y="1"/>
                </a:moveTo>
                <a:lnTo>
                  <a:pt x="1" y="2763"/>
                </a:lnTo>
                <a:lnTo>
                  <a:pt x="15324" y="2763"/>
                </a:lnTo>
                <a:lnTo>
                  <a:pt x="15324" y="1"/>
                </a:lnTo>
                <a:close/>
              </a:path>
            </a:pathLst>
          </a:custGeom>
          <a:solidFill>
            <a:srgbClr val="FFFFFF">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63"/>
          <p:cNvSpPr/>
          <p:nvPr/>
        </p:nvSpPr>
        <p:spPr>
          <a:xfrm flipH="1">
            <a:off x="8105584" y="3268775"/>
            <a:ext cx="1038298" cy="355450"/>
          </a:xfrm>
          <a:custGeom>
            <a:rect b="b" l="l" r="r" t="t"/>
            <a:pathLst>
              <a:path extrusionOk="0" h="2764" w="2882">
                <a:moveTo>
                  <a:pt x="0" y="1"/>
                </a:moveTo>
                <a:lnTo>
                  <a:pt x="0" y="2763"/>
                </a:lnTo>
                <a:lnTo>
                  <a:pt x="2881" y="2763"/>
                </a:lnTo>
                <a:lnTo>
                  <a:pt x="288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63"/>
          <p:cNvSpPr/>
          <p:nvPr/>
        </p:nvSpPr>
        <p:spPr>
          <a:xfrm flipH="1">
            <a:off x="8039752" y="1500456"/>
            <a:ext cx="1104138" cy="356858"/>
          </a:xfrm>
          <a:custGeom>
            <a:rect b="b" l="l" r="r" t="t"/>
            <a:pathLst>
              <a:path extrusionOk="0" h="2775" w="8586">
                <a:moveTo>
                  <a:pt x="1" y="0"/>
                </a:moveTo>
                <a:lnTo>
                  <a:pt x="1" y="2774"/>
                </a:lnTo>
                <a:lnTo>
                  <a:pt x="8585" y="2774"/>
                </a:lnTo>
                <a:lnTo>
                  <a:pt x="8585"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63"/>
          <p:cNvSpPr/>
          <p:nvPr/>
        </p:nvSpPr>
        <p:spPr>
          <a:xfrm flipH="1">
            <a:off x="5478250" y="1500456"/>
            <a:ext cx="2365680" cy="356858"/>
          </a:xfrm>
          <a:custGeom>
            <a:rect b="b" l="l" r="r" t="t"/>
            <a:pathLst>
              <a:path extrusionOk="0" h="2775" w="18396">
                <a:moveTo>
                  <a:pt x="0" y="0"/>
                </a:moveTo>
                <a:lnTo>
                  <a:pt x="0" y="2774"/>
                </a:lnTo>
                <a:lnTo>
                  <a:pt x="18396" y="2774"/>
                </a:lnTo>
                <a:lnTo>
                  <a:pt x="18396"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63"/>
          <p:cNvSpPr/>
          <p:nvPr/>
        </p:nvSpPr>
        <p:spPr>
          <a:xfrm flipH="1">
            <a:off x="6896105" y="912525"/>
            <a:ext cx="2247799" cy="355301"/>
          </a:xfrm>
          <a:custGeom>
            <a:rect b="b" l="l" r="r" t="t"/>
            <a:pathLst>
              <a:path extrusionOk="0" h="2763" w="12348">
                <a:moveTo>
                  <a:pt x="1" y="0"/>
                </a:moveTo>
                <a:lnTo>
                  <a:pt x="1" y="2762"/>
                </a:lnTo>
                <a:lnTo>
                  <a:pt x="12348" y="2762"/>
                </a:lnTo>
                <a:lnTo>
                  <a:pt x="12348" y="0"/>
                </a:lnTo>
                <a:close/>
              </a:path>
            </a:pathLst>
          </a:custGeom>
          <a:solidFill>
            <a:srgbClr val="FFFFFF">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63"/>
          <p:cNvSpPr/>
          <p:nvPr/>
        </p:nvSpPr>
        <p:spPr>
          <a:xfrm flipH="1">
            <a:off x="3895732" y="323025"/>
            <a:ext cx="4819643" cy="355322"/>
          </a:xfrm>
          <a:custGeom>
            <a:rect b="b" l="l" r="r" t="t"/>
            <a:pathLst>
              <a:path extrusionOk="0" h="2763" w="18087">
                <a:moveTo>
                  <a:pt x="1" y="0"/>
                </a:moveTo>
                <a:lnTo>
                  <a:pt x="1" y="2762"/>
                </a:lnTo>
                <a:lnTo>
                  <a:pt x="18087" y="2762"/>
                </a:lnTo>
                <a:lnTo>
                  <a:pt x="18087"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63"/>
          <p:cNvSpPr/>
          <p:nvPr/>
        </p:nvSpPr>
        <p:spPr>
          <a:xfrm flipH="1">
            <a:off x="2611243" y="4446200"/>
            <a:ext cx="6532757" cy="356851"/>
          </a:xfrm>
          <a:custGeom>
            <a:rect b="b" l="l" r="r" t="t"/>
            <a:pathLst>
              <a:path extrusionOk="0" h="2775" w="16884">
                <a:moveTo>
                  <a:pt x="0" y="1"/>
                </a:moveTo>
                <a:lnTo>
                  <a:pt x="0" y="2775"/>
                </a:lnTo>
                <a:lnTo>
                  <a:pt x="16883" y="2775"/>
                </a:lnTo>
                <a:lnTo>
                  <a:pt x="16883"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63"/>
          <p:cNvSpPr/>
          <p:nvPr/>
        </p:nvSpPr>
        <p:spPr>
          <a:xfrm>
            <a:off x="2094068" y="1123143"/>
            <a:ext cx="4955589" cy="3012341"/>
          </a:xfrm>
          <a:custGeom>
            <a:rect b="b" l="l" r="r" t="t"/>
            <a:pathLst>
              <a:path extrusionOk="0" h="92191" w="151663">
                <a:moveTo>
                  <a:pt x="0" y="0"/>
                </a:moveTo>
                <a:lnTo>
                  <a:pt x="0" y="92190"/>
                </a:lnTo>
                <a:lnTo>
                  <a:pt x="151662" y="92190"/>
                </a:lnTo>
                <a:lnTo>
                  <a:pt x="15166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63"/>
          <p:cNvSpPr/>
          <p:nvPr/>
        </p:nvSpPr>
        <p:spPr>
          <a:xfrm>
            <a:off x="4277738" y="1545725"/>
            <a:ext cx="191018" cy="298421"/>
          </a:xfrm>
          <a:custGeom>
            <a:rect b="b" l="l" r="r" t="t"/>
            <a:pathLst>
              <a:path extrusionOk="0" h="9133" w="5846">
                <a:moveTo>
                  <a:pt x="4560" y="1"/>
                </a:moveTo>
                <a:lnTo>
                  <a:pt x="0" y="4573"/>
                </a:lnTo>
                <a:lnTo>
                  <a:pt x="4560" y="9133"/>
                </a:lnTo>
                <a:lnTo>
                  <a:pt x="5846" y="7847"/>
                </a:lnTo>
                <a:lnTo>
                  <a:pt x="2572" y="4573"/>
                </a:lnTo>
                <a:lnTo>
                  <a:pt x="5846" y="1287"/>
                </a:lnTo>
                <a:lnTo>
                  <a:pt x="456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63"/>
          <p:cNvSpPr/>
          <p:nvPr/>
        </p:nvSpPr>
        <p:spPr>
          <a:xfrm>
            <a:off x="4674543" y="1545725"/>
            <a:ext cx="191443" cy="298421"/>
          </a:xfrm>
          <a:custGeom>
            <a:rect b="b" l="l" r="r" t="t"/>
            <a:pathLst>
              <a:path extrusionOk="0" h="9133" w="5859">
                <a:moveTo>
                  <a:pt x="1286" y="1"/>
                </a:moveTo>
                <a:lnTo>
                  <a:pt x="0" y="1287"/>
                </a:lnTo>
                <a:lnTo>
                  <a:pt x="3287" y="4573"/>
                </a:lnTo>
                <a:lnTo>
                  <a:pt x="0" y="7847"/>
                </a:lnTo>
                <a:lnTo>
                  <a:pt x="1286" y="9133"/>
                </a:lnTo>
                <a:lnTo>
                  <a:pt x="5858" y="4573"/>
                </a:lnTo>
                <a:lnTo>
                  <a:pt x="12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63"/>
          <p:cNvSpPr/>
          <p:nvPr/>
        </p:nvSpPr>
        <p:spPr>
          <a:xfrm>
            <a:off x="4508031" y="1516154"/>
            <a:ext cx="127236" cy="357955"/>
          </a:xfrm>
          <a:custGeom>
            <a:rect b="b" l="l" r="r" t="t"/>
            <a:pathLst>
              <a:path extrusionOk="0" h="10955" w="3894">
                <a:moveTo>
                  <a:pt x="2108" y="1"/>
                </a:moveTo>
                <a:lnTo>
                  <a:pt x="1" y="10597"/>
                </a:lnTo>
                <a:lnTo>
                  <a:pt x="1786" y="10955"/>
                </a:lnTo>
                <a:lnTo>
                  <a:pt x="3894" y="358"/>
                </a:lnTo>
                <a:lnTo>
                  <a:pt x="210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63"/>
          <p:cNvSpPr/>
          <p:nvPr/>
        </p:nvSpPr>
        <p:spPr>
          <a:xfrm flipH="1">
            <a:off x="1647812" y="3858250"/>
            <a:ext cx="1766688" cy="355322"/>
          </a:xfrm>
          <a:custGeom>
            <a:rect b="b" l="l" r="r" t="t"/>
            <a:pathLst>
              <a:path extrusionOk="0" h="2763" w="12443">
                <a:moveTo>
                  <a:pt x="0" y="1"/>
                </a:moveTo>
                <a:lnTo>
                  <a:pt x="0" y="2763"/>
                </a:lnTo>
                <a:lnTo>
                  <a:pt x="12442" y="2763"/>
                </a:lnTo>
                <a:lnTo>
                  <a:pt x="1244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63"/>
          <p:cNvSpPr/>
          <p:nvPr/>
        </p:nvSpPr>
        <p:spPr>
          <a:xfrm flipH="1">
            <a:off x="6667517" y="3268775"/>
            <a:ext cx="1246883" cy="355450"/>
          </a:xfrm>
          <a:custGeom>
            <a:rect b="b" l="l" r="r" t="t"/>
            <a:pathLst>
              <a:path extrusionOk="0" h="2764" w="18027">
                <a:moveTo>
                  <a:pt x="1" y="1"/>
                </a:moveTo>
                <a:lnTo>
                  <a:pt x="1" y="2763"/>
                </a:lnTo>
                <a:lnTo>
                  <a:pt x="18027" y="2763"/>
                </a:lnTo>
                <a:lnTo>
                  <a:pt x="1802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63"/>
          <p:cNvSpPr/>
          <p:nvPr/>
        </p:nvSpPr>
        <p:spPr>
          <a:xfrm flipH="1">
            <a:off x="5729417" y="912525"/>
            <a:ext cx="985703" cy="355301"/>
          </a:xfrm>
          <a:custGeom>
            <a:rect b="b" l="l" r="r" t="t"/>
            <a:pathLst>
              <a:path extrusionOk="0" h="2763" w="12443">
                <a:moveTo>
                  <a:pt x="1" y="0"/>
                </a:moveTo>
                <a:lnTo>
                  <a:pt x="1" y="2762"/>
                </a:lnTo>
                <a:lnTo>
                  <a:pt x="12443" y="2762"/>
                </a:lnTo>
                <a:lnTo>
                  <a:pt x="124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63"/>
          <p:cNvSpPr txBox="1"/>
          <p:nvPr>
            <p:ph idx="1" type="subTitle"/>
          </p:nvPr>
        </p:nvSpPr>
        <p:spPr>
          <a:xfrm flipH="1">
            <a:off x="2521800" y="2340324"/>
            <a:ext cx="4100400" cy="808500"/>
          </a:xfrm>
          <a:prstGeom prst="rect">
            <a:avLst/>
          </a:prstGeom>
        </p:spPr>
        <p:txBody>
          <a:bodyPr anchorCtr="0" anchor="ctr" bIns="0" lIns="91425" spcFirstLastPara="1" rIns="91425" wrap="square" tIns="0">
            <a:noAutofit/>
          </a:bodyPr>
          <a:lstStyle>
            <a:lvl1pPr lvl="0" rtl="0" algn="ctr">
              <a:lnSpc>
                <a:spcPct val="100000"/>
              </a:lnSpc>
              <a:spcBef>
                <a:spcPts val="0"/>
              </a:spcBef>
              <a:spcAft>
                <a:spcPts val="0"/>
              </a:spcAft>
              <a:buClr>
                <a:schemeClr val="dk1"/>
              </a:buClr>
              <a:buSzPts val="1800"/>
              <a:buFont typeface="Overpass Mono"/>
              <a:buNone/>
              <a:defRPr b="1" sz="1600">
                <a:solidFill>
                  <a:schemeClr val="dk1"/>
                </a:solidFill>
                <a:latin typeface="Overpass Mono"/>
                <a:ea typeface="Overpass Mono"/>
                <a:cs typeface="Overpass Mono"/>
                <a:sym typeface="Overpass Mono"/>
              </a:defRPr>
            </a:lvl1pPr>
            <a:lvl2pPr lvl="1" rtl="0" algn="r">
              <a:lnSpc>
                <a:spcPct val="100000"/>
              </a:lnSpc>
              <a:spcBef>
                <a:spcPts val="0"/>
              </a:spcBef>
              <a:spcAft>
                <a:spcPts val="0"/>
              </a:spcAft>
              <a:buClr>
                <a:schemeClr val="dk1"/>
              </a:buClr>
              <a:buSzPts val="1400"/>
              <a:buNone/>
              <a:defRPr>
                <a:solidFill>
                  <a:schemeClr val="dk1"/>
                </a:solidFill>
              </a:defRPr>
            </a:lvl2pPr>
            <a:lvl3pPr lvl="2" rtl="0" algn="r">
              <a:lnSpc>
                <a:spcPct val="100000"/>
              </a:lnSpc>
              <a:spcBef>
                <a:spcPts val="0"/>
              </a:spcBef>
              <a:spcAft>
                <a:spcPts val="0"/>
              </a:spcAft>
              <a:buClr>
                <a:schemeClr val="dk1"/>
              </a:buClr>
              <a:buSzPts val="1400"/>
              <a:buNone/>
              <a:defRPr>
                <a:solidFill>
                  <a:schemeClr val="dk1"/>
                </a:solidFill>
              </a:defRPr>
            </a:lvl3pPr>
            <a:lvl4pPr lvl="3" rtl="0" algn="r">
              <a:lnSpc>
                <a:spcPct val="100000"/>
              </a:lnSpc>
              <a:spcBef>
                <a:spcPts val="0"/>
              </a:spcBef>
              <a:spcAft>
                <a:spcPts val="0"/>
              </a:spcAft>
              <a:buClr>
                <a:schemeClr val="dk1"/>
              </a:buClr>
              <a:buSzPts val="1400"/>
              <a:buNone/>
              <a:defRPr>
                <a:solidFill>
                  <a:schemeClr val="dk1"/>
                </a:solidFill>
              </a:defRPr>
            </a:lvl4pPr>
            <a:lvl5pPr lvl="4" rtl="0" algn="r">
              <a:lnSpc>
                <a:spcPct val="100000"/>
              </a:lnSpc>
              <a:spcBef>
                <a:spcPts val="0"/>
              </a:spcBef>
              <a:spcAft>
                <a:spcPts val="0"/>
              </a:spcAft>
              <a:buClr>
                <a:schemeClr val="dk1"/>
              </a:buClr>
              <a:buSzPts val="1400"/>
              <a:buNone/>
              <a:defRPr>
                <a:solidFill>
                  <a:schemeClr val="dk1"/>
                </a:solidFill>
              </a:defRPr>
            </a:lvl5pPr>
            <a:lvl6pPr lvl="5" rtl="0" algn="r">
              <a:lnSpc>
                <a:spcPct val="100000"/>
              </a:lnSpc>
              <a:spcBef>
                <a:spcPts val="0"/>
              </a:spcBef>
              <a:spcAft>
                <a:spcPts val="0"/>
              </a:spcAft>
              <a:buClr>
                <a:schemeClr val="dk1"/>
              </a:buClr>
              <a:buSzPts val="1400"/>
              <a:buNone/>
              <a:defRPr>
                <a:solidFill>
                  <a:schemeClr val="dk1"/>
                </a:solidFill>
              </a:defRPr>
            </a:lvl6pPr>
            <a:lvl7pPr lvl="6" rtl="0" algn="r">
              <a:lnSpc>
                <a:spcPct val="100000"/>
              </a:lnSpc>
              <a:spcBef>
                <a:spcPts val="0"/>
              </a:spcBef>
              <a:spcAft>
                <a:spcPts val="0"/>
              </a:spcAft>
              <a:buClr>
                <a:schemeClr val="dk1"/>
              </a:buClr>
              <a:buSzPts val="1400"/>
              <a:buNone/>
              <a:defRPr>
                <a:solidFill>
                  <a:schemeClr val="dk1"/>
                </a:solidFill>
              </a:defRPr>
            </a:lvl7pPr>
            <a:lvl8pPr lvl="7" rtl="0" algn="r">
              <a:lnSpc>
                <a:spcPct val="100000"/>
              </a:lnSpc>
              <a:spcBef>
                <a:spcPts val="0"/>
              </a:spcBef>
              <a:spcAft>
                <a:spcPts val="0"/>
              </a:spcAft>
              <a:buClr>
                <a:schemeClr val="dk1"/>
              </a:buClr>
              <a:buSzPts val="1400"/>
              <a:buNone/>
              <a:defRPr>
                <a:solidFill>
                  <a:schemeClr val="dk1"/>
                </a:solidFill>
              </a:defRPr>
            </a:lvl8pPr>
            <a:lvl9pPr lvl="8" rtl="0" algn="r">
              <a:lnSpc>
                <a:spcPct val="100000"/>
              </a:lnSpc>
              <a:spcBef>
                <a:spcPts val="0"/>
              </a:spcBef>
              <a:spcAft>
                <a:spcPts val="0"/>
              </a:spcAft>
              <a:buClr>
                <a:schemeClr val="dk1"/>
              </a:buClr>
              <a:buSzPts val="1400"/>
              <a:buNone/>
              <a:defRPr>
                <a:solidFill>
                  <a:schemeClr val="dk1"/>
                </a:solidFill>
              </a:defRPr>
            </a:lvl9pPr>
          </a:lstStyle>
          <a:p/>
        </p:txBody>
      </p:sp>
      <p:sp>
        <p:nvSpPr>
          <p:cNvPr id="754" name="Google Shape;754;p63"/>
          <p:cNvSpPr txBox="1"/>
          <p:nvPr>
            <p:ph type="title"/>
          </p:nvPr>
        </p:nvSpPr>
        <p:spPr>
          <a:xfrm>
            <a:off x="2521800" y="3221225"/>
            <a:ext cx="4100400" cy="402900"/>
          </a:xfrm>
          <a:prstGeom prst="rect">
            <a:avLst/>
          </a:prstGeom>
        </p:spPr>
        <p:txBody>
          <a:bodyPr anchorCtr="0" anchor="t" bIns="91425" lIns="91425" spcFirstLastPara="1" rIns="91425" wrap="square" tIns="0">
            <a:noAutofit/>
          </a:bodyPr>
          <a:lstStyle>
            <a:lvl1pPr lvl="0" rtl="0" algn="ctr">
              <a:spcBef>
                <a:spcPts val="0"/>
              </a:spcBef>
              <a:spcAft>
                <a:spcPts val="0"/>
              </a:spcAft>
              <a:buNone/>
              <a:defRPr b="0" sz="2200">
                <a:solidFill>
                  <a:schemeClr val="dk1"/>
                </a:solidFill>
                <a:latin typeface="Anaheim"/>
                <a:ea typeface="Anaheim"/>
                <a:cs typeface="Anaheim"/>
                <a:sym typeface="Anaheim"/>
              </a:defRPr>
            </a:lvl1pPr>
            <a:lvl2pPr lvl="1" rtl="0" algn="ctr">
              <a:spcBef>
                <a:spcPts val="0"/>
              </a:spcBef>
              <a:spcAft>
                <a:spcPts val="0"/>
              </a:spcAft>
              <a:buNone/>
              <a:defRPr sz="3000"/>
            </a:lvl2pPr>
            <a:lvl3pPr lvl="2" rtl="0" algn="ctr">
              <a:spcBef>
                <a:spcPts val="0"/>
              </a:spcBef>
              <a:spcAft>
                <a:spcPts val="0"/>
              </a:spcAft>
              <a:buNone/>
              <a:defRPr sz="3000"/>
            </a:lvl3pPr>
            <a:lvl4pPr lvl="3" rtl="0" algn="ctr">
              <a:spcBef>
                <a:spcPts val="0"/>
              </a:spcBef>
              <a:spcAft>
                <a:spcPts val="0"/>
              </a:spcAft>
              <a:buNone/>
              <a:defRPr sz="3000"/>
            </a:lvl4pPr>
            <a:lvl5pPr lvl="4" rtl="0" algn="ctr">
              <a:spcBef>
                <a:spcPts val="0"/>
              </a:spcBef>
              <a:spcAft>
                <a:spcPts val="0"/>
              </a:spcAft>
              <a:buNone/>
              <a:defRPr sz="3000"/>
            </a:lvl5pPr>
            <a:lvl6pPr lvl="5" rtl="0" algn="ctr">
              <a:spcBef>
                <a:spcPts val="0"/>
              </a:spcBef>
              <a:spcAft>
                <a:spcPts val="0"/>
              </a:spcAft>
              <a:buNone/>
              <a:defRPr sz="3000"/>
            </a:lvl6pPr>
            <a:lvl7pPr lvl="6" rtl="0" algn="ctr">
              <a:spcBef>
                <a:spcPts val="0"/>
              </a:spcBef>
              <a:spcAft>
                <a:spcPts val="0"/>
              </a:spcAft>
              <a:buNone/>
              <a:defRPr sz="3000"/>
            </a:lvl7pPr>
            <a:lvl8pPr lvl="7" rtl="0" algn="ctr">
              <a:spcBef>
                <a:spcPts val="0"/>
              </a:spcBef>
              <a:spcAft>
                <a:spcPts val="0"/>
              </a:spcAft>
              <a:buNone/>
              <a:defRPr sz="3000"/>
            </a:lvl8pPr>
            <a:lvl9pPr lvl="8" rtl="0" algn="ctr">
              <a:spcBef>
                <a:spcPts val="0"/>
              </a:spcBef>
              <a:spcAft>
                <a:spcPts val="0"/>
              </a:spcAft>
              <a:buNone/>
              <a:defRPr sz="3000"/>
            </a:lvl9pPr>
          </a:lstStyl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755" name="Shape 755"/>
        <p:cNvGrpSpPr/>
        <p:nvPr/>
      </p:nvGrpSpPr>
      <p:grpSpPr>
        <a:xfrm>
          <a:off x="0" y="0"/>
          <a:ext cx="0" cy="0"/>
          <a:chOff x="0" y="0"/>
          <a:chExt cx="0" cy="0"/>
        </a:xfrm>
      </p:grpSpPr>
      <p:sp>
        <p:nvSpPr>
          <p:cNvPr id="756" name="Google Shape;756;p64"/>
          <p:cNvSpPr txBox="1"/>
          <p:nvPr>
            <p:ph idx="1" type="subTitle"/>
          </p:nvPr>
        </p:nvSpPr>
        <p:spPr>
          <a:xfrm flipH="1">
            <a:off x="5247750" y="2169550"/>
            <a:ext cx="2467500" cy="1455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600"/>
            </a:lvl1pPr>
            <a:lvl2pPr lvl="1" rtl="0" algn="r">
              <a:lnSpc>
                <a:spcPct val="100000"/>
              </a:lnSpc>
              <a:spcBef>
                <a:spcPts val="0"/>
              </a:spcBef>
              <a:spcAft>
                <a:spcPts val="0"/>
              </a:spcAft>
              <a:buSzPts val="1400"/>
              <a:buNone/>
              <a:defRPr/>
            </a:lvl2pPr>
            <a:lvl3pPr lvl="2" rtl="0" algn="r">
              <a:lnSpc>
                <a:spcPct val="100000"/>
              </a:lnSpc>
              <a:spcBef>
                <a:spcPts val="0"/>
              </a:spcBef>
              <a:spcAft>
                <a:spcPts val="0"/>
              </a:spcAft>
              <a:buSzPts val="1400"/>
              <a:buNone/>
              <a:defRPr/>
            </a:lvl3pPr>
            <a:lvl4pPr lvl="3" rtl="0" algn="r">
              <a:lnSpc>
                <a:spcPct val="100000"/>
              </a:lnSpc>
              <a:spcBef>
                <a:spcPts val="0"/>
              </a:spcBef>
              <a:spcAft>
                <a:spcPts val="0"/>
              </a:spcAft>
              <a:buSzPts val="1400"/>
              <a:buNone/>
              <a:defRPr/>
            </a:lvl4pPr>
            <a:lvl5pPr lvl="4" rtl="0" algn="r">
              <a:lnSpc>
                <a:spcPct val="100000"/>
              </a:lnSpc>
              <a:spcBef>
                <a:spcPts val="0"/>
              </a:spcBef>
              <a:spcAft>
                <a:spcPts val="0"/>
              </a:spcAft>
              <a:buSzPts val="1400"/>
              <a:buNone/>
              <a:defRPr/>
            </a:lvl5pPr>
            <a:lvl6pPr lvl="5" rtl="0" algn="r">
              <a:lnSpc>
                <a:spcPct val="100000"/>
              </a:lnSpc>
              <a:spcBef>
                <a:spcPts val="0"/>
              </a:spcBef>
              <a:spcAft>
                <a:spcPts val="0"/>
              </a:spcAft>
              <a:buSzPts val="1400"/>
              <a:buNone/>
              <a:defRPr/>
            </a:lvl6pPr>
            <a:lvl7pPr lvl="6" rtl="0" algn="r">
              <a:lnSpc>
                <a:spcPct val="100000"/>
              </a:lnSpc>
              <a:spcBef>
                <a:spcPts val="0"/>
              </a:spcBef>
              <a:spcAft>
                <a:spcPts val="0"/>
              </a:spcAft>
              <a:buSzPts val="1400"/>
              <a:buNone/>
              <a:defRPr/>
            </a:lvl7pPr>
            <a:lvl8pPr lvl="7" rtl="0" algn="r">
              <a:lnSpc>
                <a:spcPct val="100000"/>
              </a:lnSpc>
              <a:spcBef>
                <a:spcPts val="0"/>
              </a:spcBef>
              <a:spcAft>
                <a:spcPts val="0"/>
              </a:spcAft>
              <a:buSzPts val="1400"/>
              <a:buNone/>
              <a:defRPr/>
            </a:lvl8pPr>
            <a:lvl9pPr lvl="8" rtl="0" algn="r">
              <a:lnSpc>
                <a:spcPct val="100000"/>
              </a:lnSpc>
              <a:spcBef>
                <a:spcPts val="0"/>
              </a:spcBef>
              <a:spcAft>
                <a:spcPts val="0"/>
              </a:spcAft>
              <a:buSzPts val="1400"/>
              <a:buNone/>
              <a:defRPr/>
            </a:lvl9pPr>
          </a:lstStyle>
          <a:p/>
        </p:txBody>
      </p:sp>
      <p:sp>
        <p:nvSpPr>
          <p:cNvPr id="757" name="Google Shape;757;p64"/>
          <p:cNvSpPr txBox="1"/>
          <p:nvPr>
            <p:ph type="title"/>
          </p:nvPr>
        </p:nvSpPr>
        <p:spPr>
          <a:xfrm>
            <a:off x="1278050" y="343200"/>
            <a:ext cx="6588000" cy="6690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3000">
                <a:solidFill>
                  <a:schemeClr val="dk2"/>
                </a:solidFill>
              </a:defRPr>
            </a:lvl1pPr>
            <a:lvl2pPr lvl="1" rtl="0" algn="ctr">
              <a:spcBef>
                <a:spcPts val="0"/>
              </a:spcBef>
              <a:spcAft>
                <a:spcPts val="0"/>
              </a:spcAft>
              <a:buNone/>
              <a:defRPr sz="3000"/>
            </a:lvl2pPr>
            <a:lvl3pPr lvl="2" rtl="0" algn="ctr">
              <a:spcBef>
                <a:spcPts val="0"/>
              </a:spcBef>
              <a:spcAft>
                <a:spcPts val="0"/>
              </a:spcAft>
              <a:buNone/>
              <a:defRPr sz="3000"/>
            </a:lvl3pPr>
            <a:lvl4pPr lvl="3" rtl="0" algn="ctr">
              <a:spcBef>
                <a:spcPts val="0"/>
              </a:spcBef>
              <a:spcAft>
                <a:spcPts val="0"/>
              </a:spcAft>
              <a:buNone/>
              <a:defRPr sz="3000"/>
            </a:lvl4pPr>
            <a:lvl5pPr lvl="4" rtl="0" algn="ctr">
              <a:spcBef>
                <a:spcPts val="0"/>
              </a:spcBef>
              <a:spcAft>
                <a:spcPts val="0"/>
              </a:spcAft>
              <a:buNone/>
              <a:defRPr sz="3000"/>
            </a:lvl5pPr>
            <a:lvl6pPr lvl="5" rtl="0" algn="ctr">
              <a:spcBef>
                <a:spcPts val="0"/>
              </a:spcBef>
              <a:spcAft>
                <a:spcPts val="0"/>
              </a:spcAft>
              <a:buNone/>
              <a:defRPr sz="3000"/>
            </a:lvl6pPr>
            <a:lvl7pPr lvl="6" rtl="0" algn="ctr">
              <a:spcBef>
                <a:spcPts val="0"/>
              </a:spcBef>
              <a:spcAft>
                <a:spcPts val="0"/>
              </a:spcAft>
              <a:buNone/>
              <a:defRPr sz="3000"/>
            </a:lvl7pPr>
            <a:lvl8pPr lvl="7" rtl="0" algn="ctr">
              <a:spcBef>
                <a:spcPts val="0"/>
              </a:spcBef>
              <a:spcAft>
                <a:spcPts val="0"/>
              </a:spcAft>
              <a:buNone/>
              <a:defRPr sz="3000"/>
            </a:lvl8pPr>
            <a:lvl9pPr lvl="8" rtl="0" algn="ctr">
              <a:spcBef>
                <a:spcPts val="0"/>
              </a:spcBef>
              <a:spcAft>
                <a:spcPts val="0"/>
              </a:spcAft>
              <a:buNone/>
              <a:defRPr sz="3000"/>
            </a:lvl9pPr>
          </a:lstStyle>
          <a:p/>
        </p:txBody>
      </p:sp>
      <p:sp>
        <p:nvSpPr>
          <p:cNvPr id="758" name="Google Shape;758;p64"/>
          <p:cNvSpPr/>
          <p:nvPr/>
        </p:nvSpPr>
        <p:spPr>
          <a:xfrm>
            <a:off x="6419025" y="1575200"/>
            <a:ext cx="2725105" cy="240896"/>
          </a:xfrm>
          <a:custGeom>
            <a:rect b="b" l="l" r="r" t="t"/>
            <a:pathLst>
              <a:path extrusionOk="0" h="5847" w="106491">
                <a:moveTo>
                  <a:pt x="1" y="0"/>
                </a:moveTo>
                <a:lnTo>
                  <a:pt x="1" y="5846"/>
                </a:lnTo>
                <a:lnTo>
                  <a:pt x="106490" y="5846"/>
                </a:lnTo>
                <a:lnTo>
                  <a:pt x="10649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64"/>
          <p:cNvSpPr/>
          <p:nvPr/>
        </p:nvSpPr>
        <p:spPr>
          <a:xfrm>
            <a:off x="0" y="4700673"/>
            <a:ext cx="1675636" cy="442823"/>
          </a:xfrm>
          <a:custGeom>
            <a:rect b="b" l="l" r="r" t="t"/>
            <a:pathLst>
              <a:path extrusionOk="0" h="5847" w="106491">
                <a:moveTo>
                  <a:pt x="1" y="0"/>
                </a:moveTo>
                <a:lnTo>
                  <a:pt x="1" y="5846"/>
                </a:lnTo>
                <a:lnTo>
                  <a:pt x="106490" y="5846"/>
                </a:lnTo>
                <a:lnTo>
                  <a:pt x="10649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ota al pie">
  <p:cSld name="CAPTION_ONLY_1">
    <p:spTree>
      <p:nvGrpSpPr>
        <p:cNvPr id="760" name="Shape 760"/>
        <p:cNvGrpSpPr/>
        <p:nvPr/>
      </p:nvGrpSpPr>
      <p:grpSpPr>
        <a:xfrm>
          <a:off x="0" y="0"/>
          <a:ext cx="0" cy="0"/>
          <a:chOff x="0" y="0"/>
          <a:chExt cx="0" cy="0"/>
        </a:xfrm>
      </p:grpSpPr>
      <p:sp>
        <p:nvSpPr>
          <p:cNvPr id="761" name="Google Shape;761;p65"/>
          <p:cNvSpPr/>
          <p:nvPr/>
        </p:nvSpPr>
        <p:spPr>
          <a:xfrm>
            <a:off x="7928639" y="1"/>
            <a:ext cx="1215355" cy="402011"/>
          </a:xfrm>
          <a:custGeom>
            <a:rect b="b" l="l" r="r" t="t"/>
            <a:pathLst>
              <a:path extrusionOk="0" h="5002" w="15122">
                <a:moveTo>
                  <a:pt x="0" y="1"/>
                </a:moveTo>
                <a:lnTo>
                  <a:pt x="0" y="5001"/>
                </a:lnTo>
                <a:lnTo>
                  <a:pt x="15121" y="5001"/>
                </a:lnTo>
                <a:lnTo>
                  <a:pt x="1512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65"/>
          <p:cNvSpPr/>
          <p:nvPr/>
        </p:nvSpPr>
        <p:spPr>
          <a:xfrm>
            <a:off x="3511525" y="783700"/>
            <a:ext cx="5632410" cy="2353867"/>
          </a:xfrm>
          <a:custGeom>
            <a:rect b="b" l="l" r="r" t="t"/>
            <a:pathLst>
              <a:path extrusionOk="0" h="27529" w="70081">
                <a:moveTo>
                  <a:pt x="0" y="1"/>
                </a:moveTo>
                <a:lnTo>
                  <a:pt x="0" y="27528"/>
                </a:lnTo>
                <a:lnTo>
                  <a:pt x="70080" y="27528"/>
                </a:lnTo>
                <a:lnTo>
                  <a:pt x="70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65"/>
          <p:cNvSpPr txBox="1"/>
          <p:nvPr>
            <p:ph type="title"/>
          </p:nvPr>
        </p:nvSpPr>
        <p:spPr>
          <a:xfrm>
            <a:off x="3762375" y="1012300"/>
            <a:ext cx="4915200" cy="1940100"/>
          </a:xfrm>
          <a:prstGeom prst="rect">
            <a:avLst/>
          </a:prstGeom>
        </p:spPr>
        <p:txBody>
          <a:bodyPr anchorCtr="0" anchor="ctr" bIns="0" lIns="91425" spcFirstLastPara="1" rIns="91425" wrap="square" tIns="0">
            <a:noAutofit/>
          </a:bodyPr>
          <a:lstStyle>
            <a:lvl1pPr lvl="0" rtl="0" algn="r">
              <a:lnSpc>
                <a:spcPct val="100000"/>
              </a:lnSpc>
              <a:spcBef>
                <a:spcPts val="0"/>
              </a:spcBef>
              <a:spcAft>
                <a:spcPts val="0"/>
              </a:spcAft>
              <a:buClr>
                <a:schemeClr val="dk1"/>
              </a:buClr>
              <a:buSzPts val="3500"/>
              <a:buNone/>
              <a:defRPr sz="3500">
                <a:solidFill>
                  <a:schemeClr val="dk1"/>
                </a:solidFill>
              </a:defRPr>
            </a:lvl1pPr>
            <a:lvl2pPr lvl="1" rtl="0">
              <a:lnSpc>
                <a:spcPct val="100000"/>
              </a:lnSpc>
              <a:spcBef>
                <a:spcPts val="0"/>
              </a:spcBef>
              <a:spcAft>
                <a:spcPts val="0"/>
              </a:spcAft>
              <a:buSzPts val="4800"/>
              <a:buNone/>
              <a:defRPr sz="4800"/>
            </a:lvl2pPr>
            <a:lvl3pPr lvl="2" rtl="0">
              <a:lnSpc>
                <a:spcPct val="100000"/>
              </a:lnSpc>
              <a:spcBef>
                <a:spcPts val="0"/>
              </a:spcBef>
              <a:spcAft>
                <a:spcPts val="0"/>
              </a:spcAft>
              <a:buSzPts val="4800"/>
              <a:buNone/>
              <a:defRPr sz="4800"/>
            </a:lvl3pPr>
            <a:lvl4pPr lvl="3" rtl="0">
              <a:lnSpc>
                <a:spcPct val="100000"/>
              </a:lnSpc>
              <a:spcBef>
                <a:spcPts val="0"/>
              </a:spcBef>
              <a:spcAft>
                <a:spcPts val="0"/>
              </a:spcAft>
              <a:buSzPts val="4800"/>
              <a:buNone/>
              <a:defRPr sz="4800"/>
            </a:lvl4pPr>
            <a:lvl5pPr lvl="4" rtl="0">
              <a:lnSpc>
                <a:spcPct val="100000"/>
              </a:lnSpc>
              <a:spcBef>
                <a:spcPts val="0"/>
              </a:spcBef>
              <a:spcAft>
                <a:spcPts val="0"/>
              </a:spcAft>
              <a:buSzPts val="4800"/>
              <a:buNone/>
              <a:defRPr sz="4800"/>
            </a:lvl5pPr>
            <a:lvl6pPr lvl="5" rtl="0">
              <a:lnSpc>
                <a:spcPct val="100000"/>
              </a:lnSpc>
              <a:spcBef>
                <a:spcPts val="0"/>
              </a:spcBef>
              <a:spcAft>
                <a:spcPts val="0"/>
              </a:spcAft>
              <a:buSzPts val="4800"/>
              <a:buNone/>
              <a:defRPr sz="4800"/>
            </a:lvl6pPr>
            <a:lvl7pPr lvl="6" rtl="0">
              <a:lnSpc>
                <a:spcPct val="100000"/>
              </a:lnSpc>
              <a:spcBef>
                <a:spcPts val="0"/>
              </a:spcBef>
              <a:spcAft>
                <a:spcPts val="0"/>
              </a:spcAft>
              <a:buSzPts val="4800"/>
              <a:buNone/>
              <a:defRPr sz="4800"/>
            </a:lvl7pPr>
            <a:lvl8pPr lvl="7" rtl="0">
              <a:lnSpc>
                <a:spcPct val="100000"/>
              </a:lnSpc>
              <a:spcBef>
                <a:spcPts val="0"/>
              </a:spcBef>
              <a:spcAft>
                <a:spcPts val="0"/>
              </a:spcAft>
              <a:buSzPts val="4800"/>
              <a:buNone/>
              <a:defRPr sz="4800"/>
            </a:lvl8pPr>
            <a:lvl9pPr lvl="8" rtl="0">
              <a:lnSpc>
                <a:spcPct val="100000"/>
              </a:lnSpc>
              <a:spcBef>
                <a:spcPts val="0"/>
              </a:spcBef>
              <a:spcAft>
                <a:spcPts val="0"/>
              </a:spcAft>
              <a:buSzPts val="4800"/>
              <a:buNone/>
              <a:defRPr sz="4800"/>
            </a:lvl9pPr>
          </a:lstStyle>
          <a:p/>
        </p:txBody>
      </p:sp>
      <p:sp>
        <p:nvSpPr>
          <p:cNvPr id="764" name="Google Shape;764;p65"/>
          <p:cNvSpPr/>
          <p:nvPr/>
        </p:nvSpPr>
        <p:spPr>
          <a:xfrm>
            <a:off x="5865073" y="3429550"/>
            <a:ext cx="1215342" cy="259665"/>
          </a:xfrm>
          <a:custGeom>
            <a:rect b="b" l="l" r="r" t="t"/>
            <a:pathLst>
              <a:path extrusionOk="0" h="8298" w="30813">
                <a:moveTo>
                  <a:pt x="0" y="1"/>
                </a:moveTo>
                <a:lnTo>
                  <a:pt x="0" y="8297"/>
                </a:lnTo>
                <a:lnTo>
                  <a:pt x="30813" y="8297"/>
                </a:lnTo>
                <a:lnTo>
                  <a:pt x="308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65"/>
          <p:cNvSpPr/>
          <p:nvPr/>
        </p:nvSpPr>
        <p:spPr>
          <a:xfrm>
            <a:off x="8018936" y="3429550"/>
            <a:ext cx="1124989" cy="259686"/>
          </a:xfrm>
          <a:custGeom>
            <a:rect b="b" l="l" r="r" t="t"/>
            <a:pathLst>
              <a:path extrusionOk="0" h="8298" w="35945">
                <a:moveTo>
                  <a:pt x="1" y="1"/>
                </a:moveTo>
                <a:lnTo>
                  <a:pt x="1" y="8297"/>
                </a:lnTo>
                <a:lnTo>
                  <a:pt x="35945" y="8297"/>
                </a:lnTo>
                <a:lnTo>
                  <a:pt x="3594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65"/>
          <p:cNvSpPr/>
          <p:nvPr/>
        </p:nvSpPr>
        <p:spPr>
          <a:xfrm>
            <a:off x="7083824" y="3429550"/>
            <a:ext cx="259727" cy="259665"/>
          </a:xfrm>
          <a:custGeom>
            <a:rect b="b" l="l" r="r" t="t"/>
            <a:pathLst>
              <a:path extrusionOk="0" h="8298" w="8298">
                <a:moveTo>
                  <a:pt x="0" y="1"/>
                </a:moveTo>
                <a:lnTo>
                  <a:pt x="0" y="8297"/>
                </a:lnTo>
                <a:lnTo>
                  <a:pt x="8297" y="8297"/>
                </a:lnTo>
                <a:lnTo>
                  <a:pt x="829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65"/>
          <p:cNvSpPr/>
          <p:nvPr/>
        </p:nvSpPr>
        <p:spPr>
          <a:xfrm>
            <a:off x="7496607" y="3429550"/>
            <a:ext cx="259707" cy="259686"/>
          </a:xfrm>
          <a:custGeom>
            <a:rect b="b" l="l" r="r" t="t"/>
            <a:pathLst>
              <a:path extrusionOk="0" h="8298" w="8298">
                <a:moveTo>
                  <a:pt x="1" y="1"/>
                </a:moveTo>
                <a:lnTo>
                  <a:pt x="1" y="8297"/>
                </a:lnTo>
                <a:lnTo>
                  <a:pt x="8297" y="8297"/>
                </a:lnTo>
                <a:lnTo>
                  <a:pt x="829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768" name="Shape 768"/>
        <p:cNvGrpSpPr/>
        <p:nvPr/>
      </p:nvGrpSpPr>
      <p:grpSpPr>
        <a:xfrm>
          <a:off x="0" y="0"/>
          <a:ext cx="0" cy="0"/>
          <a:chOff x="0" y="0"/>
          <a:chExt cx="0" cy="0"/>
        </a:xfrm>
      </p:grpSpPr>
      <p:sp>
        <p:nvSpPr>
          <p:cNvPr id="769" name="Google Shape;769;p66"/>
          <p:cNvSpPr txBox="1"/>
          <p:nvPr>
            <p:ph idx="1" type="body"/>
          </p:nvPr>
        </p:nvSpPr>
        <p:spPr>
          <a:xfrm>
            <a:off x="311700" y="3306869"/>
            <a:ext cx="8520600" cy="651000"/>
          </a:xfrm>
          <a:prstGeom prst="rect">
            <a:avLst/>
          </a:prstGeom>
        </p:spPr>
        <p:txBody>
          <a:bodyPr anchorCtr="0" anchor="t" bIns="91425" lIns="91425" spcFirstLastPara="1" rIns="91425" wrap="square" tIns="91425">
            <a:noAutofit/>
          </a:bodyPr>
          <a:lstStyle>
            <a:lvl1pPr indent="-330200" lvl="0" marL="457200" rtl="0" algn="ctr">
              <a:spcBef>
                <a:spcPts val="0"/>
              </a:spcBef>
              <a:spcAft>
                <a:spcPts val="0"/>
              </a:spcAft>
              <a:buSzPts val="1600"/>
              <a:buChar char="●"/>
              <a:defRPr sz="1600"/>
            </a:lvl1pPr>
            <a:lvl2pPr indent="-330200" lvl="1" marL="914400" rtl="0" algn="ctr">
              <a:spcBef>
                <a:spcPts val="1600"/>
              </a:spcBef>
              <a:spcAft>
                <a:spcPts val="0"/>
              </a:spcAft>
              <a:buSzPts val="1600"/>
              <a:buChar char="○"/>
              <a:defRPr sz="1600"/>
            </a:lvl2pPr>
            <a:lvl3pPr indent="-330200" lvl="2" marL="1371600" rtl="0" algn="ctr">
              <a:spcBef>
                <a:spcPts val="1600"/>
              </a:spcBef>
              <a:spcAft>
                <a:spcPts val="0"/>
              </a:spcAft>
              <a:buSzPts val="1600"/>
              <a:buChar char="■"/>
              <a:defRPr sz="1600"/>
            </a:lvl3pPr>
            <a:lvl4pPr indent="-330200" lvl="3" marL="1828800" rtl="0" algn="ctr">
              <a:spcBef>
                <a:spcPts val="1600"/>
              </a:spcBef>
              <a:spcAft>
                <a:spcPts val="0"/>
              </a:spcAft>
              <a:buSzPts val="1600"/>
              <a:buChar char="●"/>
              <a:defRPr sz="1600"/>
            </a:lvl4pPr>
            <a:lvl5pPr indent="-330200" lvl="4" marL="2286000" rtl="0" algn="ctr">
              <a:spcBef>
                <a:spcPts val="1600"/>
              </a:spcBef>
              <a:spcAft>
                <a:spcPts val="0"/>
              </a:spcAft>
              <a:buSzPts val="1600"/>
              <a:buChar char="○"/>
              <a:defRPr sz="1600"/>
            </a:lvl5pPr>
            <a:lvl6pPr indent="-330200" lvl="5" marL="2743200" rtl="0" algn="ctr">
              <a:spcBef>
                <a:spcPts val="1600"/>
              </a:spcBef>
              <a:spcAft>
                <a:spcPts val="0"/>
              </a:spcAft>
              <a:buSzPts val="1600"/>
              <a:buChar char="■"/>
              <a:defRPr sz="1600"/>
            </a:lvl6pPr>
            <a:lvl7pPr indent="-330200" lvl="6" marL="3200400" rtl="0" algn="ctr">
              <a:spcBef>
                <a:spcPts val="1600"/>
              </a:spcBef>
              <a:spcAft>
                <a:spcPts val="0"/>
              </a:spcAft>
              <a:buSzPts val="1600"/>
              <a:buChar char="●"/>
              <a:defRPr sz="1600"/>
            </a:lvl7pPr>
            <a:lvl8pPr indent="-330200" lvl="7" marL="3657600" rtl="0" algn="ctr">
              <a:spcBef>
                <a:spcPts val="1600"/>
              </a:spcBef>
              <a:spcAft>
                <a:spcPts val="0"/>
              </a:spcAft>
              <a:buSzPts val="1600"/>
              <a:buChar char="○"/>
              <a:defRPr sz="1600"/>
            </a:lvl8pPr>
            <a:lvl9pPr indent="-330200" lvl="8" marL="4114800" rtl="0" algn="ctr">
              <a:spcBef>
                <a:spcPts val="1600"/>
              </a:spcBef>
              <a:spcAft>
                <a:spcPts val="1600"/>
              </a:spcAft>
              <a:buSzPts val="1600"/>
              <a:buChar char="■"/>
              <a:defRPr sz="1600"/>
            </a:lvl9pPr>
          </a:lstStyle>
          <a:p/>
        </p:txBody>
      </p:sp>
      <p:sp>
        <p:nvSpPr>
          <p:cNvPr id="770" name="Google Shape;770;p66"/>
          <p:cNvSpPr/>
          <p:nvPr/>
        </p:nvSpPr>
        <p:spPr>
          <a:xfrm rot="10800000">
            <a:off x="2751806" y="4243474"/>
            <a:ext cx="6391269" cy="904876"/>
          </a:xfrm>
          <a:custGeom>
            <a:rect b="b" l="l" r="r" t="t"/>
            <a:pathLst>
              <a:path extrusionOk="0" h="2763" w="16884">
                <a:moveTo>
                  <a:pt x="1" y="0"/>
                </a:moveTo>
                <a:lnTo>
                  <a:pt x="1" y="2762"/>
                </a:lnTo>
                <a:lnTo>
                  <a:pt x="16884" y="2762"/>
                </a:lnTo>
                <a:lnTo>
                  <a:pt x="16884" y="0"/>
                </a:lnTo>
                <a:close/>
              </a:path>
            </a:pathLst>
          </a:custGeom>
          <a:solidFill>
            <a:srgbClr val="FFFFFF">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66"/>
          <p:cNvSpPr/>
          <p:nvPr/>
        </p:nvSpPr>
        <p:spPr>
          <a:xfrm rot="10800000">
            <a:off x="1361250" y="1501127"/>
            <a:ext cx="7781825" cy="1525098"/>
          </a:xfrm>
          <a:custGeom>
            <a:rect b="b" l="l" r="r" t="t"/>
            <a:pathLst>
              <a:path extrusionOk="0" h="2775" w="2882">
                <a:moveTo>
                  <a:pt x="1" y="0"/>
                </a:moveTo>
                <a:lnTo>
                  <a:pt x="1" y="2774"/>
                </a:lnTo>
                <a:lnTo>
                  <a:pt x="2882" y="2774"/>
                </a:lnTo>
                <a:lnTo>
                  <a:pt x="288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66"/>
          <p:cNvSpPr/>
          <p:nvPr/>
        </p:nvSpPr>
        <p:spPr>
          <a:xfrm rot="10800000">
            <a:off x="2" y="1"/>
            <a:ext cx="5791098" cy="505550"/>
          </a:xfrm>
          <a:custGeom>
            <a:rect b="b" l="l" r="r" t="t"/>
            <a:pathLst>
              <a:path extrusionOk="0" h="2775" w="2882">
                <a:moveTo>
                  <a:pt x="1" y="0"/>
                </a:moveTo>
                <a:lnTo>
                  <a:pt x="1" y="2774"/>
                </a:lnTo>
                <a:lnTo>
                  <a:pt x="2882" y="2774"/>
                </a:lnTo>
                <a:lnTo>
                  <a:pt x="2882" y="0"/>
                </a:lnTo>
                <a:close/>
              </a:path>
            </a:pathLst>
          </a:custGeom>
          <a:solidFill>
            <a:srgbClr val="FFFFFF">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66"/>
          <p:cNvSpPr/>
          <p:nvPr/>
        </p:nvSpPr>
        <p:spPr>
          <a:xfrm rot="10800000">
            <a:off x="21" y="1501871"/>
            <a:ext cx="1104138" cy="355443"/>
          </a:xfrm>
          <a:custGeom>
            <a:rect b="b" l="l" r="r" t="t"/>
            <a:pathLst>
              <a:path extrusionOk="0" h="2764" w="8586">
                <a:moveTo>
                  <a:pt x="1" y="1"/>
                </a:moveTo>
                <a:lnTo>
                  <a:pt x="1" y="2763"/>
                </a:lnTo>
                <a:lnTo>
                  <a:pt x="8585" y="2763"/>
                </a:lnTo>
                <a:lnTo>
                  <a:pt x="858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66"/>
          <p:cNvSpPr/>
          <p:nvPr/>
        </p:nvSpPr>
        <p:spPr>
          <a:xfrm rot="10800000">
            <a:off x="532482" y="912524"/>
            <a:ext cx="1055445" cy="355301"/>
          </a:xfrm>
          <a:custGeom>
            <a:rect b="b" l="l" r="r" t="t"/>
            <a:pathLst>
              <a:path extrusionOk="0" h="2763" w="12348">
                <a:moveTo>
                  <a:pt x="0" y="1"/>
                </a:moveTo>
                <a:lnTo>
                  <a:pt x="0" y="2763"/>
                </a:lnTo>
                <a:lnTo>
                  <a:pt x="12347" y="2763"/>
                </a:lnTo>
                <a:lnTo>
                  <a:pt x="12347"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66"/>
          <p:cNvSpPr/>
          <p:nvPr/>
        </p:nvSpPr>
        <p:spPr>
          <a:xfrm rot="10800000">
            <a:off x="7173125" y="912516"/>
            <a:ext cx="1970757" cy="355315"/>
          </a:xfrm>
          <a:custGeom>
            <a:rect b="b" l="l" r="r" t="t"/>
            <a:pathLst>
              <a:path extrusionOk="0" h="2763" w="15325">
                <a:moveTo>
                  <a:pt x="1" y="1"/>
                </a:moveTo>
                <a:lnTo>
                  <a:pt x="1" y="2763"/>
                </a:lnTo>
                <a:lnTo>
                  <a:pt x="15324" y="2763"/>
                </a:lnTo>
                <a:lnTo>
                  <a:pt x="1532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66"/>
          <p:cNvSpPr/>
          <p:nvPr/>
        </p:nvSpPr>
        <p:spPr>
          <a:xfrm rot="10800000">
            <a:off x="1814348" y="912516"/>
            <a:ext cx="1600139" cy="355315"/>
          </a:xfrm>
          <a:custGeom>
            <a:rect b="b" l="l" r="r" t="t"/>
            <a:pathLst>
              <a:path extrusionOk="0" h="2763" w="12443">
                <a:moveTo>
                  <a:pt x="0" y="1"/>
                </a:moveTo>
                <a:lnTo>
                  <a:pt x="0" y="2763"/>
                </a:lnTo>
                <a:lnTo>
                  <a:pt x="12442" y="2763"/>
                </a:lnTo>
                <a:lnTo>
                  <a:pt x="1244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66"/>
          <p:cNvSpPr/>
          <p:nvPr/>
        </p:nvSpPr>
        <p:spPr>
          <a:xfrm rot="10800000">
            <a:off x="4523560" y="323049"/>
            <a:ext cx="2095515" cy="356851"/>
          </a:xfrm>
          <a:custGeom>
            <a:rect b="b" l="l" r="r" t="t"/>
            <a:pathLst>
              <a:path extrusionOk="0" h="2775" w="16884">
                <a:moveTo>
                  <a:pt x="0" y="1"/>
                </a:moveTo>
                <a:lnTo>
                  <a:pt x="0" y="2775"/>
                </a:lnTo>
                <a:lnTo>
                  <a:pt x="16883" y="2775"/>
                </a:lnTo>
                <a:lnTo>
                  <a:pt x="168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66"/>
          <p:cNvSpPr/>
          <p:nvPr/>
        </p:nvSpPr>
        <p:spPr>
          <a:xfrm rot="10800000">
            <a:off x="7381057" y="3345678"/>
            <a:ext cx="1762943" cy="355322"/>
          </a:xfrm>
          <a:custGeom>
            <a:rect b="b" l="l" r="r" t="t"/>
            <a:pathLst>
              <a:path extrusionOk="0" h="2763" w="16884">
                <a:moveTo>
                  <a:pt x="1" y="0"/>
                </a:moveTo>
                <a:lnTo>
                  <a:pt x="1" y="2762"/>
                </a:lnTo>
                <a:lnTo>
                  <a:pt x="16884" y="2762"/>
                </a:lnTo>
                <a:lnTo>
                  <a:pt x="1688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66"/>
          <p:cNvSpPr/>
          <p:nvPr/>
        </p:nvSpPr>
        <p:spPr>
          <a:xfrm rot="10800000">
            <a:off x="-4" y="2084924"/>
            <a:ext cx="1785554" cy="356851"/>
          </a:xfrm>
          <a:custGeom>
            <a:rect b="b" l="l" r="r" t="t"/>
            <a:pathLst>
              <a:path extrusionOk="0" h="2775" w="15325">
                <a:moveTo>
                  <a:pt x="1" y="0"/>
                </a:moveTo>
                <a:lnTo>
                  <a:pt x="1" y="2774"/>
                </a:lnTo>
                <a:lnTo>
                  <a:pt x="15324" y="2774"/>
                </a:lnTo>
                <a:lnTo>
                  <a:pt x="1532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66"/>
          <p:cNvSpPr/>
          <p:nvPr/>
        </p:nvSpPr>
        <p:spPr>
          <a:xfrm rot="10800000">
            <a:off x="656319" y="4788199"/>
            <a:ext cx="2628881" cy="355301"/>
          </a:xfrm>
          <a:custGeom>
            <a:rect b="b" l="l" r="r" t="t"/>
            <a:pathLst>
              <a:path extrusionOk="0" h="2763" w="16884">
                <a:moveTo>
                  <a:pt x="1" y="0"/>
                </a:moveTo>
                <a:lnTo>
                  <a:pt x="1" y="2762"/>
                </a:lnTo>
                <a:lnTo>
                  <a:pt x="16884" y="2762"/>
                </a:lnTo>
                <a:lnTo>
                  <a:pt x="1688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66"/>
          <p:cNvSpPr txBox="1"/>
          <p:nvPr>
            <p:ph hasCustomPrompt="1" type="title"/>
          </p:nvPr>
        </p:nvSpPr>
        <p:spPr>
          <a:xfrm>
            <a:off x="311700" y="1847850"/>
            <a:ext cx="8520600" cy="1382700"/>
          </a:xfrm>
          <a:prstGeom prst="rect">
            <a:avLst/>
          </a:prstGeom>
        </p:spPr>
        <p:txBody>
          <a:bodyPr anchorCtr="0" anchor="b" bIns="0" lIns="91425" spcFirstLastPara="1" rIns="91425" wrap="square" tIns="0">
            <a:noAutofit/>
          </a:bodyPr>
          <a:lstStyle>
            <a:lvl1pPr lvl="0" rtl="0" algn="ctr">
              <a:spcBef>
                <a:spcPts val="0"/>
              </a:spcBef>
              <a:spcAft>
                <a:spcPts val="0"/>
              </a:spcAft>
              <a:buSzPts val="12500"/>
              <a:buNone/>
              <a:defRPr sz="12500"/>
            </a:lvl1pPr>
            <a:lvl2pPr lvl="1" rtl="0" algn="ctr">
              <a:spcBef>
                <a:spcPts val="0"/>
              </a:spcBef>
              <a:spcAft>
                <a:spcPts val="0"/>
              </a:spcAft>
              <a:buSzPts val="12500"/>
              <a:buFont typeface="Overpass Mono"/>
              <a:buNone/>
              <a:defRPr b="1" sz="12500">
                <a:latin typeface="Overpass Mono"/>
                <a:ea typeface="Overpass Mono"/>
                <a:cs typeface="Overpass Mono"/>
                <a:sym typeface="Overpass Mono"/>
              </a:defRPr>
            </a:lvl2pPr>
            <a:lvl3pPr lvl="2" rtl="0" algn="ctr">
              <a:spcBef>
                <a:spcPts val="0"/>
              </a:spcBef>
              <a:spcAft>
                <a:spcPts val="0"/>
              </a:spcAft>
              <a:buSzPts val="12500"/>
              <a:buFont typeface="Overpass Mono"/>
              <a:buNone/>
              <a:defRPr b="1" sz="12500">
                <a:latin typeface="Overpass Mono"/>
                <a:ea typeface="Overpass Mono"/>
                <a:cs typeface="Overpass Mono"/>
                <a:sym typeface="Overpass Mono"/>
              </a:defRPr>
            </a:lvl3pPr>
            <a:lvl4pPr lvl="3" rtl="0" algn="ctr">
              <a:spcBef>
                <a:spcPts val="0"/>
              </a:spcBef>
              <a:spcAft>
                <a:spcPts val="0"/>
              </a:spcAft>
              <a:buSzPts val="12500"/>
              <a:buFont typeface="Overpass Mono"/>
              <a:buNone/>
              <a:defRPr b="1" sz="12500">
                <a:latin typeface="Overpass Mono"/>
                <a:ea typeface="Overpass Mono"/>
                <a:cs typeface="Overpass Mono"/>
                <a:sym typeface="Overpass Mono"/>
              </a:defRPr>
            </a:lvl4pPr>
            <a:lvl5pPr lvl="4" rtl="0" algn="ctr">
              <a:spcBef>
                <a:spcPts val="0"/>
              </a:spcBef>
              <a:spcAft>
                <a:spcPts val="0"/>
              </a:spcAft>
              <a:buSzPts val="12500"/>
              <a:buFont typeface="Overpass Mono"/>
              <a:buNone/>
              <a:defRPr b="1" sz="12500">
                <a:latin typeface="Overpass Mono"/>
                <a:ea typeface="Overpass Mono"/>
                <a:cs typeface="Overpass Mono"/>
                <a:sym typeface="Overpass Mono"/>
              </a:defRPr>
            </a:lvl5pPr>
            <a:lvl6pPr lvl="5" rtl="0" algn="ctr">
              <a:spcBef>
                <a:spcPts val="0"/>
              </a:spcBef>
              <a:spcAft>
                <a:spcPts val="0"/>
              </a:spcAft>
              <a:buSzPts val="12500"/>
              <a:buFont typeface="Overpass Mono"/>
              <a:buNone/>
              <a:defRPr b="1" sz="12500">
                <a:latin typeface="Overpass Mono"/>
                <a:ea typeface="Overpass Mono"/>
                <a:cs typeface="Overpass Mono"/>
                <a:sym typeface="Overpass Mono"/>
              </a:defRPr>
            </a:lvl6pPr>
            <a:lvl7pPr lvl="6" rtl="0" algn="ctr">
              <a:spcBef>
                <a:spcPts val="0"/>
              </a:spcBef>
              <a:spcAft>
                <a:spcPts val="0"/>
              </a:spcAft>
              <a:buSzPts val="12500"/>
              <a:buFont typeface="Overpass Mono"/>
              <a:buNone/>
              <a:defRPr b="1" sz="12500">
                <a:latin typeface="Overpass Mono"/>
                <a:ea typeface="Overpass Mono"/>
                <a:cs typeface="Overpass Mono"/>
                <a:sym typeface="Overpass Mono"/>
              </a:defRPr>
            </a:lvl7pPr>
            <a:lvl8pPr lvl="7" rtl="0" algn="ctr">
              <a:spcBef>
                <a:spcPts val="0"/>
              </a:spcBef>
              <a:spcAft>
                <a:spcPts val="0"/>
              </a:spcAft>
              <a:buSzPts val="12500"/>
              <a:buFont typeface="Overpass Mono"/>
              <a:buNone/>
              <a:defRPr b="1" sz="12500">
                <a:latin typeface="Overpass Mono"/>
                <a:ea typeface="Overpass Mono"/>
                <a:cs typeface="Overpass Mono"/>
                <a:sym typeface="Overpass Mono"/>
              </a:defRPr>
            </a:lvl8pPr>
            <a:lvl9pPr lvl="8" rtl="0" algn="ctr">
              <a:spcBef>
                <a:spcPts val="0"/>
              </a:spcBef>
              <a:spcAft>
                <a:spcPts val="0"/>
              </a:spcAft>
              <a:buSzPts val="12500"/>
              <a:buFont typeface="Overpass Mono"/>
              <a:buNone/>
              <a:defRPr b="1" sz="12500">
                <a:latin typeface="Overpass Mono"/>
                <a:ea typeface="Overpass Mono"/>
                <a:cs typeface="Overpass Mono"/>
                <a:sym typeface="Overpass Mono"/>
              </a:defRPr>
            </a:lvl9pPr>
          </a:lstStyle>
          <a:p>
            <a:r>
              <a:t>xx%</a:t>
            </a: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82" name="Shape 782"/>
        <p:cNvGrpSpPr/>
        <p:nvPr/>
      </p:nvGrpSpPr>
      <p:grpSpPr>
        <a:xfrm>
          <a:off x="0" y="0"/>
          <a:ext cx="0" cy="0"/>
          <a:chOff x="0" y="0"/>
          <a:chExt cx="0" cy="0"/>
        </a:xfrm>
      </p:grpSpPr>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hree columns">
  <p:cSld name="CUSTOM_1">
    <p:spTree>
      <p:nvGrpSpPr>
        <p:cNvPr id="783" name="Shape 783"/>
        <p:cNvGrpSpPr/>
        <p:nvPr/>
      </p:nvGrpSpPr>
      <p:grpSpPr>
        <a:xfrm>
          <a:off x="0" y="0"/>
          <a:ext cx="0" cy="0"/>
          <a:chOff x="0" y="0"/>
          <a:chExt cx="0" cy="0"/>
        </a:xfrm>
      </p:grpSpPr>
      <p:grpSp>
        <p:nvGrpSpPr>
          <p:cNvPr id="784" name="Google Shape;784;p68"/>
          <p:cNvGrpSpPr/>
          <p:nvPr/>
        </p:nvGrpSpPr>
        <p:grpSpPr>
          <a:xfrm>
            <a:off x="-25" y="2816286"/>
            <a:ext cx="9144046" cy="948350"/>
            <a:chOff x="-25" y="2816286"/>
            <a:chExt cx="9144046" cy="948350"/>
          </a:xfrm>
        </p:grpSpPr>
        <p:sp>
          <p:nvSpPr>
            <p:cNvPr id="785" name="Google Shape;785;p68"/>
            <p:cNvSpPr/>
            <p:nvPr/>
          </p:nvSpPr>
          <p:spPr>
            <a:xfrm>
              <a:off x="5439453" y="3632754"/>
              <a:ext cx="142155" cy="131882"/>
            </a:xfrm>
            <a:custGeom>
              <a:rect b="b" l="l" r="r" t="t"/>
              <a:pathLst>
                <a:path extrusionOk="0" h="4121" w="4442">
                  <a:moveTo>
                    <a:pt x="1" y="1"/>
                  </a:moveTo>
                  <a:lnTo>
                    <a:pt x="1" y="4120"/>
                  </a:lnTo>
                  <a:lnTo>
                    <a:pt x="4442" y="4120"/>
                  </a:lnTo>
                  <a:lnTo>
                    <a:pt x="4442"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68"/>
            <p:cNvSpPr/>
            <p:nvPr/>
          </p:nvSpPr>
          <p:spPr>
            <a:xfrm>
              <a:off x="5723675" y="3632754"/>
              <a:ext cx="2948838" cy="131882"/>
            </a:xfrm>
            <a:custGeom>
              <a:rect b="b" l="l" r="r" t="t"/>
              <a:pathLst>
                <a:path extrusionOk="0" h="4121" w="92144">
                  <a:moveTo>
                    <a:pt x="1" y="1"/>
                  </a:moveTo>
                  <a:lnTo>
                    <a:pt x="1" y="4120"/>
                  </a:lnTo>
                  <a:lnTo>
                    <a:pt x="92143" y="4120"/>
                  </a:lnTo>
                  <a:lnTo>
                    <a:pt x="92143"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68"/>
            <p:cNvSpPr/>
            <p:nvPr/>
          </p:nvSpPr>
          <p:spPr>
            <a:xfrm>
              <a:off x="4574596" y="3360726"/>
              <a:ext cx="1353834" cy="131882"/>
            </a:xfrm>
            <a:custGeom>
              <a:rect b="b" l="l" r="r" t="t"/>
              <a:pathLst>
                <a:path extrusionOk="0" h="4121" w="42304">
                  <a:moveTo>
                    <a:pt x="0" y="1"/>
                  </a:moveTo>
                  <a:lnTo>
                    <a:pt x="0" y="4120"/>
                  </a:lnTo>
                  <a:lnTo>
                    <a:pt x="42303" y="4120"/>
                  </a:lnTo>
                  <a:lnTo>
                    <a:pt x="42303"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68"/>
            <p:cNvSpPr/>
            <p:nvPr/>
          </p:nvSpPr>
          <p:spPr>
            <a:xfrm>
              <a:off x="5129312" y="2816286"/>
              <a:ext cx="1148858" cy="131498"/>
            </a:xfrm>
            <a:custGeom>
              <a:rect b="b" l="l" r="r" t="t"/>
              <a:pathLst>
                <a:path extrusionOk="0" h="4109" w="35899">
                  <a:moveTo>
                    <a:pt x="1" y="1"/>
                  </a:moveTo>
                  <a:lnTo>
                    <a:pt x="1" y="4108"/>
                  </a:lnTo>
                  <a:lnTo>
                    <a:pt x="35898" y="4108"/>
                  </a:lnTo>
                  <a:lnTo>
                    <a:pt x="35898"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68"/>
            <p:cNvSpPr/>
            <p:nvPr/>
          </p:nvSpPr>
          <p:spPr>
            <a:xfrm>
              <a:off x="3376749" y="3632754"/>
              <a:ext cx="142155" cy="131882"/>
            </a:xfrm>
            <a:custGeom>
              <a:rect b="b" l="l" r="r" t="t"/>
              <a:pathLst>
                <a:path extrusionOk="0" h="4121" w="4442">
                  <a:moveTo>
                    <a:pt x="0" y="1"/>
                  </a:moveTo>
                  <a:lnTo>
                    <a:pt x="0" y="4120"/>
                  </a:lnTo>
                  <a:lnTo>
                    <a:pt x="4441" y="4120"/>
                  </a:lnTo>
                  <a:lnTo>
                    <a:pt x="4441"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68"/>
            <p:cNvSpPr/>
            <p:nvPr/>
          </p:nvSpPr>
          <p:spPr>
            <a:xfrm>
              <a:off x="3077647" y="2816286"/>
              <a:ext cx="370397" cy="131498"/>
            </a:xfrm>
            <a:custGeom>
              <a:rect b="b" l="l" r="r" t="t"/>
              <a:pathLst>
                <a:path extrusionOk="0" h="4109" w="11574">
                  <a:moveTo>
                    <a:pt x="1" y="1"/>
                  </a:moveTo>
                  <a:lnTo>
                    <a:pt x="1" y="4108"/>
                  </a:lnTo>
                  <a:lnTo>
                    <a:pt x="11574" y="4108"/>
                  </a:lnTo>
                  <a:lnTo>
                    <a:pt x="11574"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68"/>
            <p:cNvSpPr/>
            <p:nvPr/>
          </p:nvSpPr>
          <p:spPr>
            <a:xfrm>
              <a:off x="3542860" y="2816286"/>
              <a:ext cx="139467" cy="131498"/>
            </a:xfrm>
            <a:custGeom>
              <a:rect b="b" l="l" r="r" t="t"/>
              <a:pathLst>
                <a:path extrusionOk="0" h="4109" w="4358">
                  <a:moveTo>
                    <a:pt x="0" y="1"/>
                  </a:moveTo>
                  <a:lnTo>
                    <a:pt x="0" y="4108"/>
                  </a:lnTo>
                  <a:lnTo>
                    <a:pt x="4358" y="4108"/>
                  </a:lnTo>
                  <a:lnTo>
                    <a:pt x="4358"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68"/>
            <p:cNvSpPr/>
            <p:nvPr/>
          </p:nvSpPr>
          <p:spPr>
            <a:xfrm>
              <a:off x="3723818" y="3088314"/>
              <a:ext cx="366205" cy="131882"/>
            </a:xfrm>
            <a:custGeom>
              <a:rect b="b" l="l" r="r" t="t"/>
              <a:pathLst>
                <a:path extrusionOk="0" h="4121" w="11443">
                  <a:moveTo>
                    <a:pt x="1" y="1"/>
                  </a:moveTo>
                  <a:lnTo>
                    <a:pt x="1" y="4120"/>
                  </a:lnTo>
                  <a:lnTo>
                    <a:pt x="11443" y="4120"/>
                  </a:lnTo>
                  <a:lnTo>
                    <a:pt x="11443"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68"/>
            <p:cNvSpPr/>
            <p:nvPr/>
          </p:nvSpPr>
          <p:spPr>
            <a:xfrm>
              <a:off x="2734770" y="3088314"/>
              <a:ext cx="891622" cy="131882"/>
            </a:xfrm>
            <a:custGeom>
              <a:rect b="b" l="l" r="r" t="t"/>
              <a:pathLst>
                <a:path extrusionOk="0" h="4121" w="27861">
                  <a:moveTo>
                    <a:pt x="0" y="1"/>
                  </a:moveTo>
                  <a:lnTo>
                    <a:pt x="0" y="4120"/>
                  </a:lnTo>
                  <a:lnTo>
                    <a:pt x="27861" y="4120"/>
                  </a:lnTo>
                  <a:lnTo>
                    <a:pt x="27861"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68"/>
            <p:cNvSpPr/>
            <p:nvPr/>
          </p:nvSpPr>
          <p:spPr>
            <a:xfrm>
              <a:off x="864832" y="3632754"/>
              <a:ext cx="142155" cy="131882"/>
            </a:xfrm>
            <a:custGeom>
              <a:rect b="b" l="l" r="r" t="t"/>
              <a:pathLst>
                <a:path extrusionOk="0" h="4121" w="4442">
                  <a:moveTo>
                    <a:pt x="0" y="1"/>
                  </a:moveTo>
                  <a:lnTo>
                    <a:pt x="0" y="4120"/>
                  </a:lnTo>
                  <a:lnTo>
                    <a:pt x="4441" y="4120"/>
                  </a:lnTo>
                  <a:lnTo>
                    <a:pt x="4441"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68"/>
            <p:cNvSpPr/>
            <p:nvPr/>
          </p:nvSpPr>
          <p:spPr>
            <a:xfrm>
              <a:off x="1149054" y="3632754"/>
              <a:ext cx="2031679" cy="131882"/>
            </a:xfrm>
            <a:custGeom>
              <a:rect b="b" l="l" r="r" t="t"/>
              <a:pathLst>
                <a:path extrusionOk="0" h="4121" w="63485">
                  <a:moveTo>
                    <a:pt x="0" y="1"/>
                  </a:moveTo>
                  <a:lnTo>
                    <a:pt x="0" y="4120"/>
                  </a:lnTo>
                  <a:lnTo>
                    <a:pt x="63484" y="4120"/>
                  </a:lnTo>
                  <a:lnTo>
                    <a:pt x="63484"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68"/>
            <p:cNvSpPr/>
            <p:nvPr/>
          </p:nvSpPr>
          <p:spPr>
            <a:xfrm>
              <a:off x="-25" y="3360726"/>
              <a:ext cx="1353802" cy="131882"/>
            </a:xfrm>
            <a:custGeom>
              <a:rect b="b" l="l" r="r" t="t"/>
              <a:pathLst>
                <a:path extrusionOk="0" h="4121" w="42303">
                  <a:moveTo>
                    <a:pt x="0" y="1"/>
                  </a:moveTo>
                  <a:lnTo>
                    <a:pt x="0" y="4120"/>
                  </a:lnTo>
                  <a:lnTo>
                    <a:pt x="42303" y="4120"/>
                  </a:lnTo>
                  <a:lnTo>
                    <a:pt x="42303"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68"/>
            <p:cNvSpPr/>
            <p:nvPr/>
          </p:nvSpPr>
          <p:spPr>
            <a:xfrm>
              <a:off x="824064" y="2816286"/>
              <a:ext cx="1337833" cy="131498"/>
            </a:xfrm>
            <a:custGeom>
              <a:rect b="b" l="l" r="r" t="t"/>
              <a:pathLst>
                <a:path extrusionOk="0" h="4109" w="41804">
                  <a:moveTo>
                    <a:pt x="0" y="1"/>
                  </a:moveTo>
                  <a:lnTo>
                    <a:pt x="0" y="4108"/>
                  </a:lnTo>
                  <a:lnTo>
                    <a:pt x="41803" y="4108"/>
                  </a:lnTo>
                  <a:lnTo>
                    <a:pt x="41803"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68"/>
            <p:cNvSpPr/>
            <p:nvPr/>
          </p:nvSpPr>
          <p:spPr>
            <a:xfrm>
              <a:off x="582114" y="2816286"/>
              <a:ext cx="139499" cy="131498"/>
            </a:xfrm>
            <a:custGeom>
              <a:rect b="b" l="l" r="r" t="t"/>
              <a:pathLst>
                <a:path extrusionOk="0" h="4109" w="4359">
                  <a:moveTo>
                    <a:pt x="1" y="1"/>
                  </a:moveTo>
                  <a:lnTo>
                    <a:pt x="1" y="4108"/>
                  </a:lnTo>
                  <a:lnTo>
                    <a:pt x="4358" y="4108"/>
                  </a:lnTo>
                  <a:lnTo>
                    <a:pt x="4358"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68"/>
            <p:cNvSpPr/>
            <p:nvPr/>
          </p:nvSpPr>
          <p:spPr>
            <a:xfrm>
              <a:off x="8756420" y="3632754"/>
              <a:ext cx="142155" cy="131882"/>
            </a:xfrm>
            <a:custGeom>
              <a:rect b="b" l="l" r="r" t="t"/>
              <a:pathLst>
                <a:path extrusionOk="0" h="4121" w="4442">
                  <a:moveTo>
                    <a:pt x="0" y="1"/>
                  </a:moveTo>
                  <a:lnTo>
                    <a:pt x="0" y="4120"/>
                  </a:lnTo>
                  <a:lnTo>
                    <a:pt x="4441" y="4120"/>
                  </a:lnTo>
                  <a:lnTo>
                    <a:pt x="4441"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68"/>
            <p:cNvSpPr/>
            <p:nvPr/>
          </p:nvSpPr>
          <p:spPr>
            <a:xfrm>
              <a:off x="7790219" y="3360726"/>
              <a:ext cx="1353802" cy="131882"/>
            </a:xfrm>
            <a:custGeom>
              <a:rect b="b" l="l" r="r" t="t"/>
              <a:pathLst>
                <a:path extrusionOk="0" h="4121" w="42303">
                  <a:moveTo>
                    <a:pt x="0" y="1"/>
                  </a:moveTo>
                  <a:lnTo>
                    <a:pt x="0" y="4120"/>
                  </a:lnTo>
                  <a:lnTo>
                    <a:pt x="42303" y="4120"/>
                  </a:lnTo>
                  <a:lnTo>
                    <a:pt x="42303"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68"/>
            <p:cNvSpPr/>
            <p:nvPr/>
          </p:nvSpPr>
          <p:spPr>
            <a:xfrm>
              <a:off x="6982098" y="2816286"/>
              <a:ext cx="1154938" cy="131498"/>
            </a:xfrm>
            <a:custGeom>
              <a:rect b="b" l="l" r="r" t="t"/>
              <a:pathLst>
                <a:path extrusionOk="0" h="4109" w="36089">
                  <a:moveTo>
                    <a:pt x="1" y="1"/>
                  </a:moveTo>
                  <a:lnTo>
                    <a:pt x="1" y="4108"/>
                  </a:lnTo>
                  <a:lnTo>
                    <a:pt x="36089" y="4108"/>
                  </a:lnTo>
                  <a:lnTo>
                    <a:pt x="36089"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68"/>
            <p:cNvSpPr/>
            <p:nvPr/>
          </p:nvSpPr>
          <p:spPr>
            <a:xfrm>
              <a:off x="8279016" y="2816286"/>
              <a:ext cx="139883" cy="131498"/>
            </a:xfrm>
            <a:custGeom>
              <a:rect b="b" l="l" r="r" t="t"/>
              <a:pathLst>
                <a:path extrusionOk="0" h="4109" w="4371">
                  <a:moveTo>
                    <a:pt x="1" y="1"/>
                  </a:moveTo>
                  <a:lnTo>
                    <a:pt x="1" y="4108"/>
                  </a:lnTo>
                  <a:lnTo>
                    <a:pt x="4370" y="4108"/>
                  </a:lnTo>
                  <a:lnTo>
                    <a:pt x="4370"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03" name="Google Shape;803;p68"/>
          <p:cNvSpPr txBox="1"/>
          <p:nvPr>
            <p:ph type="ctrTitle"/>
          </p:nvPr>
        </p:nvSpPr>
        <p:spPr>
          <a:xfrm flipH="1">
            <a:off x="6355375" y="-142871"/>
            <a:ext cx="1435800" cy="430500"/>
          </a:xfrm>
          <a:prstGeom prst="rect">
            <a:avLst/>
          </a:prstGeom>
        </p:spPr>
        <p:txBody>
          <a:bodyPr anchorCtr="0" anchor="b" bIns="0" lIns="91425" spcFirstLastPara="1" rIns="91425" wrap="square" tIns="91425">
            <a:noAutofit/>
          </a:bodyPr>
          <a:lstStyle>
            <a:lvl1pPr lvl="0" rtl="0" algn="ctr">
              <a:spcBef>
                <a:spcPts val="0"/>
              </a:spcBef>
              <a:spcAft>
                <a:spcPts val="0"/>
              </a:spcAft>
              <a:buClr>
                <a:schemeClr val="lt1"/>
              </a:buClr>
              <a:buSzPts val="2400"/>
              <a:buNone/>
              <a:defRPr sz="2200"/>
            </a:lvl1pPr>
            <a:lvl2pPr lvl="1" rtl="0" algn="ctr">
              <a:spcBef>
                <a:spcPts val="0"/>
              </a:spcBef>
              <a:spcAft>
                <a:spcPts val="0"/>
              </a:spcAft>
              <a:buClr>
                <a:schemeClr val="lt1"/>
              </a:buClr>
              <a:buSzPts val="1800"/>
              <a:buNone/>
              <a:defRPr sz="1800">
                <a:solidFill>
                  <a:schemeClr val="lt1"/>
                </a:solidFill>
              </a:defRPr>
            </a:lvl2pPr>
            <a:lvl3pPr lvl="2" rtl="0" algn="ctr">
              <a:spcBef>
                <a:spcPts val="0"/>
              </a:spcBef>
              <a:spcAft>
                <a:spcPts val="0"/>
              </a:spcAft>
              <a:buClr>
                <a:schemeClr val="lt1"/>
              </a:buClr>
              <a:buSzPts val="1800"/>
              <a:buNone/>
              <a:defRPr sz="1800">
                <a:solidFill>
                  <a:schemeClr val="lt1"/>
                </a:solidFill>
              </a:defRPr>
            </a:lvl3pPr>
            <a:lvl4pPr lvl="3" rtl="0" algn="ctr">
              <a:spcBef>
                <a:spcPts val="0"/>
              </a:spcBef>
              <a:spcAft>
                <a:spcPts val="0"/>
              </a:spcAft>
              <a:buClr>
                <a:schemeClr val="lt1"/>
              </a:buClr>
              <a:buSzPts val="1800"/>
              <a:buNone/>
              <a:defRPr sz="1800">
                <a:solidFill>
                  <a:schemeClr val="lt1"/>
                </a:solidFill>
              </a:defRPr>
            </a:lvl4pPr>
            <a:lvl5pPr lvl="4" rtl="0" algn="ctr">
              <a:spcBef>
                <a:spcPts val="0"/>
              </a:spcBef>
              <a:spcAft>
                <a:spcPts val="0"/>
              </a:spcAft>
              <a:buClr>
                <a:schemeClr val="lt1"/>
              </a:buClr>
              <a:buSzPts val="1800"/>
              <a:buNone/>
              <a:defRPr sz="1800">
                <a:solidFill>
                  <a:schemeClr val="lt1"/>
                </a:solidFill>
              </a:defRPr>
            </a:lvl5pPr>
            <a:lvl6pPr lvl="5" rtl="0" algn="ctr">
              <a:spcBef>
                <a:spcPts val="0"/>
              </a:spcBef>
              <a:spcAft>
                <a:spcPts val="0"/>
              </a:spcAft>
              <a:buClr>
                <a:schemeClr val="lt1"/>
              </a:buClr>
              <a:buSzPts val="1800"/>
              <a:buNone/>
              <a:defRPr sz="1800">
                <a:solidFill>
                  <a:schemeClr val="lt1"/>
                </a:solidFill>
              </a:defRPr>
            </a:lvl6pPr>
            <a:lvl7pPr lvl="6" rtl="0" algn="ctr">
              <a:spcBef>
                <a:spcPts val="0"/>
              </a:spcBef>
              <a:spcAft>
                <a:spcPts val="0"/>
              </a:spcAft>
              <a:buClr>
                <a:schemeClr val="lt1"/>
              </a:buClr>
              <a:buSzPts val="1800"/>
              <a:buNone/>
              <a:defRPr sz="1800">
                <a:solidFill>
                  <a:schemeClr val="lt1"/>
                </a:solidFill>
              </a:defRPr>
            </a:lvl7pPr>
            <a:lvl8pPr lvl="7" rtl="0" algn="ctr">
              <a:spcBef>
                <a:spcPts val="0"/>
              </a:spcBef>
              <a:spcAft>
                <a:spcPts val="0"/>
              </a:spcAft>
              <a:buClr>
                <a:schemeClr val="lt1"/>
              </a:buClr>
              <a:buSzPts val="1800"/>
              <a:buNone/>
              <a:defRPr sz="1800">
                <a:solidFill>
                  <a:schemeClr val="lt1"/>
                </a:solidFill>
              </a:defRPr>
            </a:lvl8pPr>
            <a:lvl9pPr lvl="8" rtl="0" algn="ctr">
              <a:spcBef>
                <a:spcPts val="0"/>
              </a:spcBef>
              <a:spcAft>
                <a:spcPts val="0"/>
              </a:spcAft>
              <a:buClr>
                <a:schemeClr val="lt1"/>
              </a:buClr>
              <a:buSzPts val="1800"/>
              <a:buNone/>
              <a:defRPr sz="1800">
                <a:solidFill>
                  <a:schemeClr val="lt1"/>
                </a:solidFill>
              </a:defRPr>
            </a:lvl9pPr>
          </a:lstStyle>
          <a:p/>
        </p:txBody>
      </p:sp>
      <p:sp>
        <p:nvSpPr>
          <p:cNvPr id="804" name="Google Shape;804;p68"/>
          <p:cNvSpPr txBox="1"/>
          <p:nvPr>
            <p:ph idx="1" type="subTitle"/>
          </p:nvPr>
        </p:nvSpPr>
        <p:spPr>
          <a:xfrm flipH="1">
            <a:off x="6040625" y="1928650"/>
            <a:ext cx="2066400" cy="430500"/>
          </a:xfrm>
          <a:prstGeom prst="rect">
            <a:avLst/>
          </a:prstGeom>
        </p:spPr>
        <p:txBody>
          <a:bodyPr anchorCtr="0" anchor="t" bIns="91425" lIns="91425" spcFirstLastPara="1" rIns="91425" wrap="square" tIns="0">
            <a:noAutofit/>
          </a:bodyPr>
          <a:lstStyle>
            <a:lvl1pPr lvl="0" rtl="0" algn="ctr">
              <a:lnSpc>
                <a:spcPct val="115000"/>
              </a:lnSpc>
              <a:spcBef>
                <a:spcPts val="0"/>
              </a:spcBef>
              <a:spcAft>
                <a:spcPts val="0"/>
              </a:spcAft>
              <a:buSzPts val="1400"/>
              <a:buFont typeface="Anaheim"/>
              <a:buNone/>
              <a:defRPr sz="1400">
                <a:latin typeface="Anaheim"/>
                <a:ea typeface="Anaheim"/>
                <a:cs typeface="Anaheim"/>
                <a:sym typeface="Anaheim"/>
              </a:defRPr>
            </a:lvl1pPr>
            <a:lvl2pPr lvl="1" rtl="0" algn="ctr">
              <a:lnSpc>
                <a:spcPct val="115000"/>
              </a:lnSpc>
              <a:spcBef>
                <a:spcPts val="0"/>
              </a:spcBef>
              <a:spcAft>
                <a:spcPts val="0"/>
              </a:spcAft>
              <a:buSzPts val="1400"/>
              <a:buFont typeface="Anaheim"/>
              <a:buNone/>
              <a:defRPr>
                <a:latin typeface="Anaheim"/>
                <a:ea typeface="Anaheim"/>
                <a:cs typeface="Anaheim"/>
                <a:sym typeface="Anaheim"/>
              </a:defRPr>
            </a:lvl2pPr>
            <a:lvl3pPr lvl="2" rtl="0" algn="ctr">
              <a:lnSpc>
                <a:spcPct val="115000"/>
              </a:lnSpc>
              <a:spcBef>
                <a:spcPts val="0"/>
              </a:spcBef>
              <a:spcAft>
                <a:spcPts val="0"/>
              </a:spcAft>
              <a:buSzPts val="1400"/>
              <a:buFont typeface="Anaheim"/>
              <a:buNone/>
              <a:defRPr sz="1400">
                <a:latin typeface="Anaheim"/>
                <a:ea typeface="Anaheim"/>
                <a:cs typeface="Anaheim"/>
                <a:sym typeface="Anaheim"/>
              </a:defRPr>
            </a:lvl3pPr>
            <a:lvl4pPr lvl="3" rtl="0" algn="ctr">
              <a:lnSpc>
                <a:spcPct val="115000"/>
              </a:lnSpc>
              <a:spcBef>
                <a:spcPts val="0"/>
              </a:spcBef>
              <a:spcAft>
                <a:spcPts val="0"/>
              </a:spcAft>
              <a:buSzPts val="1400"/>
              <a:buFont typeface="Anaheim"/>
              <a:buNone/>
              <a:defRPr sz="1400">
                <a:latin typeface="Anaheim"/>
                <a:ea typeface="Anaheim"/>
                <a:cs typeface="Anaheim"/>
                <a:sym typeface="Anaheim"/>
              </a:defRPr>
            </a:lvl4pPr>
            <a:lvl5pPr lvl="4" rtl="0" algn="ctr">
              <a:lnSpc>
                <a:spcPct val="115000"/>
              </a:lnSpc>
              <a:spcBef>
                <a:spcPts val="0"/>
              </a:spcBef>
              <a:spcAft>
                <a:spcPts val="0"/>
              </a:spcAft>
              <a:buSzPts val="1400"/>
              <a:buFont typeface="Anaheim"/>
              <a:buNone/>
              <a:defRPr sz="1400">
                <a:latin typeface="Anaheim"/>
                <a:ea typeface="Anaheim"/>
                <a:cs typeface="Anaheim"/>
                <a:sym typeface="Anaheim"/>
              </a:defRPr>
            </a:lvl5pPr>
            <a:lvl6pPr lvl="5" rtl="0" algn="ctr">
              <a:lnSpc>
                <a:spcPct val="115000"/>
              </a:lnSpc>
              <a:spcBef>
                <a:spcPts val="0"/>
              </a:spcBef>
              <a:spcAft>
                <a:spcPts val="0"/>
              </a:spcAft>
              <a:buSzPts val="1400"/>
              <a:buFont typeface="Anaheim"/>
              <a:buNone/>
              <a:defRPr sz="1400">
                <a:latin typeface="Anaheim"/>
                <a:ea typeface="Anaheim"/>
                <a:cs typeface="Anaheim"/>
                <a:sym typeface="Anaheim"/>
              </a:defRPr>
            </a:lvl6pPr>
            <a:lvl7pPr lvl="6" rtl="0" algn="ctr">
              <a:lnSpc>
                <a:spcPct val="115000"/>
              </a:lnSpc>
              <a:spcBef>
                <a:spcPts val="0"/>
              </a:spcBef>
              <a:spcAft>
                <a:spcPts val="0"/>
              </a:spcAft>
              <a:buSzPts val="1400"/>
              <a:buFont typeface="Anaheim"/>
              <a:buNone/>
              <a:defRPr sz="1400">
                <a:latin typeface="Anaheim"/>
                <a:ea typeface="Anaheim"/>
                <a:cs typeface="Anaheim"/>
                <a:sym typeface="Anaheim"/>
              </a:defRPr>
            </a:lvl7pPr>
            <a:lvl8pPr lvl="7" rtl="0" algn="ctr">
              <a:lnSpc>
                <a:spcPct val="115000"/>
              </a:lnSpc>
              <a:spcBef>
                <a:spcPts val="0"/>
              </a:spcBef>
              <a:spcAft>
                <a:spcPts val="0"/>
              </a:spcAft>
              <a:buSzPts val="1400"/>
              <a:buFont typeface="Anaheim"/>
              <a:buNone/>
              <a:defRPr sz="1400">
                <a:latin typeface="Anaheim"/>
                <a:ea typeface="Anaheim"/>
                <a:cs typeface="Anaheim"/>
                <a:sym typeface="Anaheim"/>
              </a:defRPr>
            </a:lvl8pPr>
            <a:lvl9pPr lvl="8" rtl="0" algn="ctr">
              <a:lnSpc>
                <a:spcPct val="115000"/>
              </a:lnSpc>
              <a:spcBef>
                <a:spcPts val="0"/>
              </a:spcBef>
              <a:spcAft>
                <a:spcPts val="0"/>
              </a:spcAft>
              <a:buSzPts val="1400"/>
              <a:buFont typeface="Anaheim"/>
              <a:buNone/>
              <a:defRPr sz="1400">
                <a:latin typeface="Anaheim"/>
                <a:ea typeface="Anaheim"/>
                <a:cs typeface="Anaheim"/>
                <a:sym typeface="Anaheim"/>
              </a:defRPr>
            </a:lvl9pPr>
          </a:lstStyle>
          <a:p/>
        </p:txBody>
      </p:sp>
      <p:sp>
        <p:nvSpPr>
          <p:cNvPr id="805" name="Google Shape;805;p68"/>
          <p:cNvSpPr txBox="1"/>
          <p:nvPr>
            <p:ph idx="2" type="ctrTitle"/>
          </p:nvPr>
        </p:nvSpPr>
        <p:spPr>
          <a:xfrm flipH="1">
            <a:off x="1037600" y="1428754"/>
            <a:ext cx="2066400" cy="430500"/>
          </a:xfrm>
          <a:prstGeom prst="rect">
            <a:avLst/>
          </a:prstGeom>
        </p:spPr>
        <p:txBody>
          <a:bodyPr anchorCtr="0" anchor="b" bIns="0" lIns="91425" spcFirstLastPara="1" rIns="91425" wrap="square" tIns="91425">
            <a:noAutofit/>
          </a:bodyPr>
          <a:lstStyle>
            <a:lvl1pPr lvl="0" rtl="0" algn="ctr">
              <a:spcBef>
                <a:spcPts val="0"/>
              </a:spcBef>
              <a:spcAft>
                <a:spcPts val="0"/>
              </a:spcAft>
              <a:buClr>
                <a:schemeClr val="lt1"/>
              </a:buClr>
              <a:buSzPts val="2400"/>
              <a:buNone/>
              <a:defRPr sz="2200"/>
            </a:lvl1pPr>
            <a:lvl2pPr lvl="1" rtl="0" algn="r">
              <a:spcBef>
                <a:spcPts val="0"/>
              </a:spcBef>
              <a:spcAft>
                <a:spcPts val="0"/>
              </a:spcAft>
              <a:buClr>
                <a:schemeClr val="lt1"/>
              </a:buClr>
              <a:buSzPts val="1800"/>
              <a:buNone/>
              <a:defRPr sz="1800">
                <a:solidFill>
                  <a:schemeClr val="lt1"/>
                </a:solidFill>
              </a:defRPr>
            </a:lvl2pPr>
            <a:lvl3pPr lvl="2" rtl="0" algn="r">
              <a:spcBef>
                <a:spcPts val="0"/>
              </a:spcBef>
              <a:spcAft>
                <a:spcPts val="0"/>
              </a:spcAft>
              <a:buClr>
                <a:schemeClr val="lt1"/>
              </a:buClr>
              <a:buSzPts val="1800"/>
              <a:buNone/>
              <a:defRPr sz="1800">
                <a:solidFill>
                  <a:schemeClr val="lt1"/>
                </a:solidFill>
              </a:defRPr>
            </a:lvl3pPr>
            <a:lvl4pPr lvl="3" rtl="0" algn="r">
              <a:spcBef>
                <a:spcPts val="0"/>
              </a:spcBef>
              <a:spcAft>
                <a:spcPts val="0"/>
              </a:spcAft>
              <a:buClr>
                <a:schemeClr val="lt1"/>
              </a:buClr>
              <a:buSzPts val="1800"/>
              <a:buNone/>
              <a:defRPr sz="1800">
                <a:solidFill>
                  <a:schemeClr val="lt1"/>
                </a:solidFill>
              </a:defRPr>
            </a:lvl4pPr>
            <a:lvl5pPr lvl="4" rtl="0" algn="r">
              <a:spcBef>
                <a:spcPts val="0"/>
              </a:spcBef>
              <a:spcAft>
                <a:spcPts val="0"/>
              </a:spcAft>
              <a:buClr>
                <a:schemeClr val="lt1"/>
              </a:buClr>
              <a:buSzPts val="1800"/>
              <a:buNone/>
              <a:defRPr sz="1800">
                <a:solidFill>
                  <a:schemeClr val="lt1"/>
                </a:solidFill>
              </a:defRPr>
            </a:lvl5pPr>
            <a:lvl6pPr lvl="5" rtl="0" algn="r">
              <a:spcBef>
                <a:spcPts val="0"/>
              </a:spcBef>
              <a:spcAft>
                <a:spcPts val="0"/>
              </a:spcAft>
              <a:buClr>
                <a:schemeClr val="lt1"/>
              </a:buClr>
              <a:buSzPts val="1800"/>
              <a:buNone/>
              <a:defRPr sz="1800">
                <a:solidFill>
                  <a:schemeClr val="lt1"/>
                </a:solidFill>
              </a:defRPr>
            </a:lvl6pPr>
            <a:lvl7pPr lvl="6" rtl="0" algn="r">
              <a:spcBef>
                <a:spcPts val="0"/>
              </a:spcBef>
              <a:spcAft>
                <a:spcPts val="0"/>
              </a:spcAft>
              <a:buClr>
                <a:schemeClr val="lt1"/>
              </a:buClr>
              <a:buSzPts val="1800"/>
              <a:buNone/>
              <a:defRPr sz="1800">
                <a:solidFill>
                  <a:schemeClr val="lt1"/>
                </a:solidFill>
              </a:defRPr>
            </a:lvl7pPr>
            <a:lvl8pPr lvl="7" rtl="0" algn="r">
              <a:spcBef>
                <a:spcPts val="0"/>
              </a:spcBef>
              <a:spcAft>
                <a:spcPts val="0"/>
              </a:spcAft>
              <a:buClr>
                <a:schemeClr val="lt1"/>
              </a:buClr>
              <a:buSzPts val="1800"/>
              <a:buNone/>
              <a:defRPr sz="1800">
                <a:solidFill>
                  <a:schemeClr val="lt1"/>
                </a:solidFill>
              </a:defRPr>
            </a:lvl8pPr>
            <a:lvl9pPr lvl="8" rtl="0" algn="r">
              <a:spcBef>
                <a:spcPts val="0"/>
              </a:spcBef>
              <a:spcAft>
                <a:spcPts val="0"/>
              </a:spcAft>
              <a:buClr>
                <a:schemeClr val="lt1"/>
              </a:buClr>
              <a:buSzPts val="1800"/>
              <a:buNone/>
              <a:defRPr sz="1800">
                <a:solidFill>
                  <a:schemeClr val="lt1"/>
                </a:solidFill>
              </a:defRPr>
            </a:lvl9pPr>
          </a:lstStyle>
          <a:p/>
        </p:txBody>
      </p:sp>
      <p:sp>
        <p:nvSpPr>
          <p:cNvPr id="806" name="Google Shape;806;p68"/>
          <p:cNvSpPr txBox="1"/>
          <p:nvPr>
            <p:ph idx="3" type="subTitle"/>
          </p:nvPr>
        </p:nvSpPr>
        <p:spPr>
          <a:xfrm flipH="1">
            <a:off x="1037000" y="1928650"/>
            <a:ext cx="2067000" cy="430500"/>
          </a:xfrm>
          <a:prstGeom prst="rect">
            <a:avLst/>
          </a:prstGeom>
        </p:spPr>
        <p:txBody>
          <a:bodyPr anchorCtr="0" anchor="t" bIns="91425" lIns="91425" spcFirstLastPara="1" rIns="91425" wrap="square" tIns="0">
            <a:noAutofit/>
          </a:bodyPr>
          <a:lstStyle>
            <a:lvl1pPr lvl="0" rtl="0" algn="ctr">
              <a:lnSpc>
                <a:spcPct val="115000"/>
              </a:lnSpc>
              <a:spcBef>
                <a:spcPts val="0"/>
              </a:spcBef>
              <a:spcAft>
                <a:spcPts val="0"/>
              </a:spcAft>
              <a:buSzPts val="1400"/>
              <a:buFont typeface="Anaheim"/>
              <a:buNone/>
              <a:defRPr sz="1400">
                <a:latin typeface="Anaheim"/>
                <a:ea typeface="Anaheim"/>
                <a:cs typeface="Anaheim"/>
                <a:sym typeface="Anaheim"/>
              </a:defRPr>
            </a:lvl1pPr>
            <a:lvl2pPr lvl="1" rtl="0" algn="ctr">
              <a:lnSpc>
                <a:spcPct val="115000"/>
              </a:lnSpc>
              <a:spcBef>
                <a:spcPts val="0"/>
              </a:spcBef>
              <a:spcAft>
                <a:spcPts val="0"/>
              </a:spcAft>
              <a:buSzPts val="1400"/>
              <a:buFont typeface="Anaheim"/>
              <a:buNone/>
              <a:defRPr>
                <a:latin typeface="Anaheim"/>
                <a:ea typeface="Anaheim"/>
                <a:cs typeface="Anaheim"/>
                <a:sym typeface="Anaheim"/>
              </a:defRPr>
            </a:lvl2pPr>
            <a:lvl3pPr lvl="2" rtl="0" algn="ctr">
              <a:lnSpc>
                <a:spcPct val="115000"/>
              </a:lnSpc>
              <a:spcBef>
                <a:spcPts val="0"/>
              </a:spcBef>
              <a:spcAft>
                <a:spcPts val="0"/>
              </a:spcAft>
              <a:buSzPts val="1400"/>
              <a:buFont typeface="Anaheim"/>
              <a:buNone/>
              <a:defRPr sz="1400">
                <a:latin typeface="Anaheim"/>
                <a:ea typeface="Anaheim"/>
                <a:cs typeface="Anaheim"/>
                <a:sym typeface="Anaheim"/>
              </a:defRPr>
            </a:lvl3pPr>
            <a:lvl4pPr lvl="3" rtl="0" algn="ctr">
              <a:lnSpc>
                <a:spcPct val="115000"/>
              </a:lnSpc>
              <a:spcBef>
                <a:spcPts val="0"/>
              </a:spcBef>
              <a:spcAft>
                <a:spcPts val="0"/>
              </a:spcAft>
              <a:buSzPts val="1400"/>
              <a:buFont typeface="Anaheim"/>
              <a:buNone/>
              <a:defRPr sz="1400">
                <a:latin typeface="Anaheim"/>
                <a:ea typeface="Anaheim"/>
                <a:cs typeface="Anaheim"/>
                <a:sym typeface="Anaheim"/>
              </a:defRPr>
            </a:lvl4pPr>
            <a:lvl5pPr lvl="4" rtl="0" algn="ctr">
              <a:lnSpc>
                <a:spcPct val="115000"/>
              </a:lnSpc>
              <a:spcBef>
                <a:spcPts val="0"/>
              </a:spcBef>
              <a:spcAft>
                <a:spcPts val="0"/>
              </a:spcAft>
              <a:buSzPts val="1400"/>
              <a:buFont typeface="Anaheim"/>
              <a:buNone/>
              <a:defRPr sz="1400">
                <a:latin typeface="Anaheim"/>
                <a:ea typeface="Anaheim"/>
                <a:cs typeface="Anaheim"/>
                <a:sym typeface="Anaheim"/>
              </a:defRPr>
            </a:lvl5pPr>
            <a:lvl6pPr lvl="5" rtl="0" algn="ctr">
              <a:lnSpc>
                <a:spcPct val="115000"/>
              </a:lnSpc>
              <a:spcBef>
                <a:spcPts val="0"/>
              </a:spcBef>
              <a:spcAft>
                <a:spcPts val="0"/>
              </a:spcAft>
              <a:buSzPts val="1400"/>
              <a:buFont typeface="Anaheim"/>
              <a:buNone/>
              <a:defRPr sz="1400">
                <a:latin typeface="Anaheim"/>
                <a:ea typeface="Anaheim"/>
                <a:cs typeface="Anaheim"/>
                <a:sym typeface="Anaheim"/>
              </a:defRPr>
            </a:lvl6pPr>
            <a:lvl7pPr lvl="6" rtl="0" algn="ctr">
              <a:lnSpc>
                <a:spcPct val="115000"/>
              </a:lnSpc>
              <a:spcBef>
                <a:spcPts val="0"/>
              </a:spcBef>
              <a:spcAft>
                <a:spcPts val="0"/>
              </a:spcAft>
              <a:buSzPts val="1400"/>
              <a:buFont typeface="Anaheim"/>
              <a:buNone/>
              <a:defRPr sz="1400">
                <a:latin typeface="Anaheim"/>
                <a:ea typeface="Anaheim"/>
                <a:cs typeface="Anaheim"/>
                <a:sym typeface="Anaheim"/>
              </a:defRPr>
            </a:lvl7pPr>
            <a:lvl8pPr lvl="7" rtl="0" algn="ctr">
              <a:lnSpc>
                <a:spcPct val="115000"/>
              </a:lnSpc>
              <a:spcBef>
                <a:spcPts val="0"/>
              </a:spcBef>
              <a:spcAft>
                <a:spcPts val="0"/>
              </a:spcAft>
              <a:buSzPts val="1400"/>
              <a:buFont typeface="Anaheim"/>
              <a:buNone/>
              <a:defRPr sz="1400">
                <a:latin typeface="Anaheim"/>
                <a:ea typeface="Anaheim"/>
                <a:cs typeface="Anaheim"/>
                <a:sym typeface="Anaheim"/>
              </a:defRPr>
            </a:lvl8pPr>
            <a:lvl9pPr lvl="8" rtl="0" algn="ctr">
              <a:lnSpc>
                <a:spcPct val="115000"/>
              </a:lnSpc>
              <a:spcBef>
                <a:spcPts val="0"/>
              </a:spcBef>
              <a:spcAft>
                <a:spcPts val="0"/>
              </a:spcAft>
              <a:buSzPts val="1400"/>
              <a:buFont typeface="Anaheim"/>
              <a:buNone/>
              <a:defRPr sz="1400">
                <a:latin typeface="Anaheim"/>
                <a:ea typeface="Anaheim"/>
                <a:cs typeface="Anaheim"/>
                <a:sym typeface="Anaheim"/>
              </a:defRPr>
            </a:lvl9pPr>
          </a:lstStyle>
          <a:p/>
        </p:txBody>
      </p:sp>
      <p:sp>
        <p:nvSpPr>
          <p:cNvPr id="807" name="Google Shape;807;p68"/>
          <p:cNvSpPr txBox="1"/>
          <p:nvPr>
            <p:ph idx="4" type="ctrTitle"/>
          </p:nvPr>
        </p:nvSpPr>
        <p:spPr>
          <a:xfrm flipH="1">
            <a:off x="3829056" y="-219071"/>
            <a:ext cx="1466400" cy="430500"/>
          </a:xfrm>
          <a:prstGeom prst="rect">
            <a:avLst/>
          </a:prstGeom>
        </p:spPr>
        <p:txBody>
          <a:bodyPr anchorCtr="0" anchor="b" bIns="0" lIns="91425" spcFirstLastPara="1" rIns="91425" wrap="square" tIns="91425">
            <a:noAutofit/>
          </a:bodyPr>
          <a:lstStyle>
            <a:lvl1pPr lvl="0" rtl="0" algn="ctr">
              <a:spcBef>
                <a:spcPts val="0"/>
              </a:spcBef>
              <a:spcAft>
                <a:spcPts val="0"/>
              </a:spcAft>
              <a:buClr>
                <a:schemeClr val="lt1"/>
              </a:buClr>
              <a:buSzPts val="2400"/>
              <a:buNone/>
              <a:defRPr sz="2200"/>
            </a:lvl1pPr>
            <a:lvl2pPr lvl="1" rtl="0" algn="ctr">
              <a:spcBef>
                <a:spcPts val="0"/>
              </a:spcBef>
              <a:spcAft>
                <a:spcPts val="0"/>
              </a:spcAft>
              <a:buClr>
                <a:schemeClr val="lt1"/>
              </a:buClr>
              <a:buSzPts val="1800"/>
              <a:buNone/>
              <a:defRPr sz="1800">
                <a:solidFill>
                  <a:schemeClr val="lt1"/>
                </a:solidFill>
              </a:defRPr>
            </a:lvl2pPr>
            <a:lvl3pPr lvl="2" rtl="0" algn="ctr">
              <a:spcBef>
                <a:spcPts val="0"/>
              </a:spcBef>
              <a:spcAft>
                <a:spcPts val="0"/>
              </a:spcAft>
              <a:buClr>
                <a:schemeClr val="lt1"/>
              </a:buClr>
              <a:buSzPts val="1800"/>
              <a:buNone/>
              <a:defRPr sz="1800">
                <a:solidFill>
                  <a:schemeClr val="lt1"/>
                </a:solidFill>
              </a:defRPr>
            </a:lvl3pPr>
            <a:lvl4pPr lvl="3" rtl="0" algn="ctr">
              <a:spcBef>
                <a:spcPts val="0"/>
              </a:spcBef>
              <a:spcAft>
                <a:spcPts val="0"/>
              </a:spcAft>
              <a:buClr>
                <a:schemeClr val="lt1"/>
              </a:buClr>
              <a:buSzPts val="1800"/>
              <a:buNone/>
              <a:defRPr sz="1800">
                <a:solidFill>
                  <a:schemeClr val="lt1"/>
                </a:solidFill>
              </a:defRPr>
            </a:lvl4pPr>
            <a:lvl5pPr lvl="4" rtl="0" algn="ctr">
              <a:spcBef>
                <a:spcPts val="0"/>
              </a:spcBef>
              <a:spcAft>
                <a:spcPts val="0"/>
              </a:spcAft>
              <a:buClr>
                <a:schemeClr val="lt1"/>
              </a:buClr>
              <a:buSzPts val="1800"/>
              <a:buNone/>
              <a:defRPr sz="1800">
                <a:solidFill>
                  <a:schemeClr val="lt1"/>
                </a:solidFill>
              </a:defRPr>
            </a:lvl5pPr>
            <a:lvl6pPr lvl="5" rtl="0" algn="ctr">
              <a:spcBef>
                <a:spcPts val="0"/>
              </a:spcBef>
              <a:spcAft>
                <a:spcPts val="0"/>
              </a:spcAft>
              <a:buClr>
                <a:schemeClr val="lt1"/>
              </a:buClr>
              <a:buSzPts val="1800"/>
              <a:buNone/>
              <a:defRPr sz="1800">
                <a:solidFill>
                  <a:schemeClr val="lt1"/>
                </a:solidFill>
              </a:defRPr>
            </a:lvl6pPr>
            <a:lvl7pPr lvl="6" rtl="0" algn="ctr">
              <a:spcBef>
                <a:spcPts val="0"/>
              </a:spcBef>
              <a:spcAft>
                <a:spcPts val="0"/>
              </a:spcAft>
              <a:buClr>
                <a:schemeClr val="lt1"/>
              </a:buClr>
              <a:buSzPts val="1800"/>
              <a:buNone/>
              <a:defRPr sz="1800">
                <a:solidFill>
                  <a:schemeClr val="lt1"/>
                </a:solidFill>
              </a:defRPr>
            </a:lvl7pPr>
            <a:lvl8pPr lvl="7" rtl="0" algn="ctr">
              <a:spcBef>
                <a:spcPts val="0"/>
              </a:spcBef>
              <a:spcAft>
                <a:spcPts val="0"/>
              </a:spcAft>
              <a:buClr>
                <a:schemeClr val="lt1"/>
              </a:buClr>
              <a:buSzPts val="1800"/>
              <a:buNone/>
              <a:defRPr sz="1800">
                <a:solidFill>
                  <a:schemeClr val="lt1"/>
                </a:solidFill>
              </a:defRPr>
            </a:lvl8pPr>
            <a:lvl9pPr lvl="8" rtl="0" algn="ctr">
              <a:spcBef>
                <a:spcPts val="0"/>
              </a:spcBef>
              <a:spcAft>
                <a:spcPts val="0"/>
              </a:spcAft>
              <a:buClr>
                <a:schemeClr val="lt1"/>
              </a:buClr>
              <a:buSzPts val="1800"/>
              <a:buNone/>
              <a:defRPr sz="1800">
                <a:solidFill>
                  <a:schemeClr val="lt1"/>
                </a:solidFill>
              </a:defRPr>
            </a:lvl9pPr>
          </a:lstStyle>
          <a:p/>
        </p:txBody>
      </p:sp>
      <p:sp>
        <p:nvSpPr>
          <p:cNvPr id="808" name="Google Shape;808;p68"/>
          <p:cNvSpPr txBox="1"/>
          <p:nvPr>
            <p:ph idx="5" type="subTitle"/>
          </p:nvPr>
        </p:nvSpPr>
        <p:spPr>
          <a:xfrm flipH="1">
            <a:off x="3539465" y="1928650"/>
            <a:ext cx="2067000" cy="430500"/>
          </a:xfrm>
          <a:prstGeom prst="rect">
            <a:avLst/>
          </a:prstGeom>
        </p:spPr>
        <p:txBody>
          <a:bodyPr anchorCtr="0" anchor="t" bIns="91425" lIns="91425" spcFirstLastPara="1" rIns="91425" wrap="square" tIns="0">
            <a:noAutofit/>
          </a:bodyPr>
          <a:lstStyle>
            <a:lvl1pPr lvl="0" rtl="0" algn="ctr">
              <a:lnSpc>
                <a:spcPct val="115000"/>
              </a:lnSpc>
              <a:spcBef>
                <a:spcPts val="0"/>
              </a:spcBef>
              <a:spcAft>
                <a:spcPts val="0"/>
              </a:spcAft>
              <a:buSzPts val="1400"/>
              <a:buFont typeface="Anaheim"/>
              <a:buNone/>
              <a:defRPr sz="1400">
                <a:latin typeface="Anaheim"/>
                <a:ea typeface="Anaheim"/>
                <a:cs typeface="Anaheim"/>
                <a:sym typeface="Anaheim"/>
              </a:defRPr>
            </a:lvl1pPr>
            <a:lvl2pPr lvl="1" rtl="0" algn="ctr">
              <a:lnSpc>
                <a:spcPct val="115000"/>
              </a:lnSpc>
              <a:spcBef>
                <a:spcPts val="0"/>
              </a:spcBef>
              <a:spcAft>
                <a:spcPts val="0"/>
              </a:spcAft>
              <a:buSzPts val="1400"/>
              <a:buFont typeface="Anaheim"/>
              <a:buNone/>
              <a:defRPr>
                <a:latin typeface="Anaheim"/>
                <a:ea typeface="Anaheim"/>
                <a:cs typeface="Anaheim"/>
                <a:sym typeface="Anaheim"/>
              </a:defRPr>
            </a:lvl2pPr>
            <a:lvl3pPr lvl="2" rtl="0" algn="ctr">
              <a:lnSpc>
                <a:spcPct val="115000"/>
              </a:lnSpc>
              <a:spcBef>
                <a:spcPts val="0"/>
              </a:spcBef>
              <a:spcAft>
                <a:spcPts val="0"/>
              </a:spcAft>
              <a:buSzPts val="1400"/>
              <a:buFont typeface="Anaheim"/>
              <a:buNone/>
              <a:defRPr sz="1400">
                <a:latin typeface="Anaheim"/>
                <a:ea typeface="Anaheim"/>
                <a:cs typeface="Anaheim"/>
                <a:sym typeface="Anaheim"/>
              </a:defRPr>
            </a:lvl3pPr>
            <a:lvl4pPr lvl="3" rtl="0" algn="ctr">
              <a:lnSpc>
                <a:spcPct val="115000"/>
              </a:lnSpc>
              <a:spcBef>
                <a:spcPts val="0"/>
              </a:spcBef>
              <a:spcAft>
                <a:spcPts val="0"/>
              </a:spcAft>
              <a:buSzPts val="1400"/>
              <a:buFont typeface="Anaheim"/>
              <a:buNone/>
              <a:defRPr sz="1400">
                <a:latin typeface="Anaheim"/>
                <a:ea typeface="Anaheim"/>
                <a:cs typeface="Anaheim"/>
                <a:sym typeface="Anaheim"/>
              </a:defRPr>
            </a:lvl4pPr>
            <a:lvl5pPr lvl="4" rtl="0" algn="ctr">
              <a:lnSpc>
                <a:spcPct val="115000"/>
              </a:lnSpc>
              <a:spcBef>
                <a:spcPts val="0"/>
              </a:spcBef>
              <a:spcAft>
                <a:spcPts val="0"/>
              </a:spcAft>
              <a:buSzPts val="1400"/>
              <a:buFont typeface="Anaheim"/>
              <a:buNone/>
              <a:defRPr sz="1400">
                <a:latin typeface="Anaheim"/>
                <a:ea typeface="Anaheim"/>
                <a:cs typeface="Anaheim"/>
                <a:sym typeface="Anaheim"/>
              </a:defRPr>
            </a:lvl5pPr>
            <a:lvl6pPr lvl="5" rtl="0" algn="ctr">
              <a:lnSpc>
                <a:spcPct val="115000"/>
              </a:lnSpc>
              <a:spcBef>
                <a:spcPts val="0"/>
              </a:spcBef>
              <a:spcAft>
                <a:spcPts val="0"/>
              </a:spcAft>
              <a:buSzPts val="1400"/>
              <a:buFont typeface="Anaheim"/>
              <a:buNone/>
              <a:defRPr sz="1400">
                <a:latin typeface="Anaheim"/>
                <a:ea typeface="Anaheim"/>
                <a:cs typeface="Anaheim"/>
                <a:sym typeface="Anaheim"/>
              </a:defRPr>
            </a:lvl6pPr>
            <a:lvl7pPr lvl="6" rtl="0" algn="ctr">
              <a:lnSpc>
                <a:spcPct val="115000"/>
              </a:lnSpc>
              <a:spcBef>
                <a:spcPts val="0"/>
              </a:spcBef>
              <a:spcAft>
                <a:spcPts val="0"/>
              </a:spcAft>
              <a:buSzPts val="1400"/>
              <a:buFont typeface="Anaheim"/>
              <a:buNone/>
              <a:defRPr sz="1400">
                <a:latin typeface="Anaheim"/>
                <a:ea typeface="Anaheim"/>
                <a:cs typeface="Anaheim"/>
                <a:sym typeface="Anaheim"/>
              </a:defRPr>
            </a:lvl7pPr>
            <a:lvl8pPr lvl="7" rtl="0" algn="ctr">
              <a:lnSpc>
                <a:spcPct val="115000"/>
              </a:lnSpc>
              <a:spcBef>
                <a:spcPts val="0"/>
              </a:spcBef>
              <a:spcAft>
                <a:spcPts val="0"/>
              </a:spcAft>
              <a:buSzPts val="1400"/>
              <a:buFont typeface="Anaheim"/>
              <a:buNone/>
              <a:defRPr sz="1400">
                <a:latin typeface="Anaheim"/>
                <a:ea typeface="Anaheim"/>
                <a:cs typeface="Anaheim"/>
                <a:sym typeface="Anaheim"/>
              </a:defRPr>
            </a:lvl8pPr>
            <a:lvl9pPr lvl="8" rtl="0" algn="ctr">
              <a:lnSpc>
                <a:spcPct val="115000"/>
              </a:lnSpc>
              <a:spcBef>
                <a:spcPts val="0"/>
              </a:spcBef>
              <a:spcAft>
                <a:spcPts val="0"/>
              </a:spcAft>
              <a:buSzPts val="1400"/>
              <a:buFont typeface="Anaheim"/>
              <a:buNone/>
              <a:defRPr sz="1400">
                <a:latin typeface="Anaheim"/>
                <a:ea typeface="Anaheim"/>
                <a:cs typeface="Anaheim"/>
                <a:sym typeface="Anaheim"/>
              </a:defRPr>
            </a:lvl9pPr>
          </a:lstStyle>
          <a:p/>
        </p:txBody>
      </p:sp>
      <p:sp>
        <p:nvSpPr>
          <p:cNvPr id="809" name="Google Shape;809;p68"/>
          <p:cNvSpPr txBox="1"/>
          <p:nvPr>
            <p:ph idx="6" type="title"/>
          </p:nvPr>
        </p:nvSpPr>
        <p:spPr>
          <a:xfrm>
            <a:off x="1278000" y="342000"/>
            <a:ext cx="6588000" cy="6690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3000">
                <a:solidFill>
                  <a:schemeClr val="dk2"/>
                </a:solidFill>
              </a:defRPr>
            </a:lvl1pPr>
            <a:lvl2pPr lvl="1" rtl="0" algn="ctr">
              <a:spcBef>
                <a:spcPts val="0"/>
              </a:spcBef>
              <a:spcAft>
                <a:spcPts val="0"/>
              </a:spcAft>
              <a:buNone/>
              <a:defRPr sz="3000"/>
            </a:lvl2pPr>
            <a:lvl3pPr lvl="2" rtl="0" algn="ctr">
              <a:spcBef>
                <a:spcPts val="0"/>
              </a:spcBef>
              <a:spcAft>
                <a:spcPts val="0"/>
              </a:spcAft>
              <a:buNone/>
              <a:defRPr sz="3000"/>
            </a:lvl3pPr>
            <a:lvl4pPr lvl="3" rtl="0" algn="ctr">
              <a:spcBef>
                <a:spcPts val="0"/>
              </a:spcBef>
              <a:spcAft>
                <a:spcPts val="0"/>
              </a:spcAft>
              <a:buNone/>
              <a:defRPr sz="3000"/>
            </a:lvl4pPr>
            <a:lvl5pPr lvl="4" rtl="0" algn="ctr">
              <a:spcBef>
                <a:spcPts val="0"/>
              </a:spcBef>
              <a:spcAft>
                <a:spcPts val="0"/>
              </a:spcAft>
              <a:buNone/>
              <a:defRPr sz="3000"/>
            </a:lvl5pPr>
            <a:lvl6pPr lvl="5" rtl="0" algn="ctr">
              <a:spcBef>
                <a:spcPts val="0"/>
              </a:spcBef>
              <a:spcAft>
                <a:spcPts val="0"/>
              </a:spcAft>
              <a:buNone/>
              <a:defRPr sz="3000"/>
            </a:lvl6pPr>
            <a:lvl7pPr lvl="6" rtl="0" algn="ctr">
              <a:spcBef>
                <a:spcPts val="0"/>
              </a:spcBef>
              <a:spcAft>
                <a:spcPts val="0"/>
              </a:spcAft>
              <a:buNone/>
              <a:defRPr sz="3000"/>
            </a:lvl7pPr>
            <a:lvl8pPr lvl="7" rtl="0" algn="ctr">
              <a:spcBef>
                <a:spcPts val="0"/>
              </a:spcBef>
              <a:spcAft>
                <a:spcPts val="0"/>
              </a:spcAft>
              <a:buNone/>
              <a:defRPr sz="3000"/>
            </a:lvl8pPr>
            <a:lvl9pPr lvl="8" rtl="0" algn="ctr">
              <a:spcBef>
                <a:spcPts val="0"/>
              </a:spcBef>
              <a:spcAft>
                <a:spcPts val="0"/>
              </a:spcAft>
              <a:buNone/>
              <a:defRPr sz="3000"/>
            </a:lvl9pPr>
          </a:lstStyle>
          <a:p/>
        </p:txBody>
      </p:sp>
      <p:sp>
        <p:nvSpPr>
          <p:cNvPr id="810" name="Google Shape;810;p68"/>
          <p:cNvSpPr txBox="1"/>
          <p:nvPr>
            <p:ph idx="7" type="ctrTitle"/>
          </p:nvPr>
        </p:nvSpPr>
        <p:spPr>
          <a:xfrm flipH="1">
            <a:off x="3539112" y="1428754"/>
            <a:ext cx="2066400" cy="430500"/>
          </a:xfrm>
          <a:prstGeom prst="rect">
            <a:avLst/>
          </a:prstGeom>
        </p:spPr>
        <p:txBody>
          <a:bodyPr anchorCtr="0" anchor="b" bIns="0" lIns="91425" spcFirstLastPara="1" rIns="91425" wrap="square" tIns="91425">
            <a:noAutofit/>
          </a:bodyPr>
          <a:lstStyle>
            <a:lvl1pPr lvl="0" rtl="0" algn="ctr">
              <a:spcBef>
                <a:spcPts val="0"/>
              </a:spcBef>
              <a:spcAft>
                <a:spcPts val="0"/>
              </a:spcAft>
              <a:buClr>
                <a:schemeClr val="lt1"/>
              </a:buClr>
              <a:buSzPts val="2400"/>
              <a:buNone/>
              <a:defRPr sz="2200"/>
            </a:lvl1pPr>
            <a:lvl2pPr lvl="1" rtl="0" algn="r">
              <a:spcBef>
                <a:spcPts val="0"/>
              </a:spcBef>
              <a:spcAft>
                <a:spcPts val="0"/>
              </a:spcAft>
              <a:buClr>
                <a:schemeClr val="lt1"/>
              </a:buClr>
              <a:buSzPts val="1800"/>
              <a:buNone/>
              <a:defRPr sz="1800">
                <a:solidFill>
                  <a:schemeClr val="lt1"/>
                </a:solidFill>
              </a:defRPr>
            </a:lvl2pPr>
            <a:lvl3pPr lvl="2" rtl="0" algn="r">
              <a:spcBef>
                <a:spcPts val="0"/>
              </a:spcBef>
              <a:spcAft>
                <a:spcPts val="0"/>
              </a:spcAft>
              <a:buClr>
                <a:schemeClr val="lt1"/>
              </a:buClr>
              <a:buSzPts val="1800"/>
              <a:buNone/>
              <a:defRPr sz="1800">
                <a:solidFill>
                  <a:schemeClr val="lt1"/>
                </a:solidFill>
              </a:defRPr>
            </a:lvl3pPr>
            <a:lvl4pPr lvl="3" rtl="0" algn="r">
              <a:spcBef>
                <a:spcPts val="0"/>
              </a:spcBef>
              <a:spcAft>
                <a:spcPts val="0"/>
              </a:spcAft>
              <a:buClr>
                <a:schemeClr val="lt1"/>
              </a:buClr>
              <a:buSzPts val="1800"/>
              <a:buNone/>
              <a:defRPr sz="1800">
                <a:solidFill>
                  <a:schemeClr val="lt1"/>
                </a:solidFill>
              </a:defRPr>
            </a:lvl4pPr>
            <a:lvl5pPr lvl="4" rtl="0" algn="r">
              <a:spcBef>
                <a:spcPts val="0"/>
              </a:spcBef>
              <a:spcAft>
                <a:spcPts val="0"/>
              </a:spcAft>
              <a:buClr>
                <a:schemeClr val="lt1"/>
              </a:buClr>
              <a:buSzPts val="1800"/>
              <a:buNone/>
              <a:defRPr sz="1800">
                <a:solidFill>
                  <a:schemeClr val="lt1"/>
                </a:solidFill>
              </a:defRPr>
            </a:lvl5pPr>
            <a:lvl6pPr lvl="5" rtl="0" algn="r">
              <a:spcBef>
                <a:spcPts val="0"/>
              </a:spcBef>
              <a:spcAft>
                <a:spcPts val="0"/>
              </a:spcAft>
              <a:buClr>
                <a:schemeClr val="lt1"/>
              </a:buClr>
              <a:buSzPts val="1800"/>
              <a:buNone/>
              <a:defRPr sz="1800">
                <a:solidFill>
                  <a:schemeClr val="lt1"/>
                </a:solidFill>
              </a:defRPr>
            </a:lvl6pPr>
            <a:lvl7pPr lvl="6" rtl="0" algn="r">
              <a:spcBef>
                <a:spcPts val="0"/>
              </a:spcBef>
              <a:spcAft>
                <a:spcPts val="0"/>
              </a:spcAft>
              <a:buClr>
                <a:schemeClr val="lt1"/>
              </a:buClr>
              <a:buSzPts val="1800"/>
              <a:buNone/>
              <a:defRPr sz="1800">
                <a:solidFill>
                  <a:schemeClr val="lt1"/>
                </a:solidFill>
              </a:defRPr>
            </a:lvl7pPr>
            <a:lvl8pPr lvl="7" rtl="0" algn="r">
              <a:spcBef>
                <a:spcPts val="0"/>
              </a:spcBef>
              <a:spcAft>
                <a:spcPts val="0"/>
              </a:spcAft>
              <a:buClr>
                <a:schemeClr val="lt1"/>
              </a:buClr>
              <a:buSzPts val="1800"/>
              <a:buNone/>
              <a:defRPr sz="1800">
                <a:solidFill>
                  <a:schemeClr val="lt1"/>
                </a:solidFill>
              </a:defRPr>
            </a:lvl8pPr>
            <a:lvl9pPr lvl="8" rtl="0" algn="r">
              <a:spcBef>
                <a:spcPts val="0"/>
              </a:spcBef>
              <a:spcAft>
                <a:spcPts val="0"/>
              </a:spcAft>
              <a:buClr>
                <a:schemeClr val="lt1"/>
              </a:buClr>
              <a:buSzPts val="1800"/>
              <a:buNone/>
              <a:defRPr sz="1800">
                <a:solidFill>
                  <a:schemeClr val="lt1"/>
                </a:solidFill>
              </a:defRPr>
            </a:lvl9pPr>
          </a:lstStyle>
          <a:p/>
        </p:txBody>
      </p:sp>
      <p:sp>
        <p:nvSpPr>
          <p:cNvPr id="811" name="Google Shape;811;p68"/>
          <p:cNvSpPr txBox="1"/>
          <p:nvPr>
            <p:ph idx="8" type="ctrTitle"/>
          </p:nvPr>
        </p:nvSpPr>
        <p:spPr>
          <a:xfrm flipH="1">
            <a:off x="6041962" y="1428754"/>
            <a:ext cx="2066400" cy="430500"/>
          </a:xfrm>
          <a:prstGeom prst="rect">
            <a:avLst/>
          </a:prstGeom>
        </p:spPr>
        <p:txBody>
          <a:bodyPr anchorCtr="0" anchor="b" bIns="0" lIns="91425" spcFirstLastPara="1" rIns="91425" wrap="square" tIns="91425">
            <a:noAutofit/>
          </a:bodyPr>
          <a:lstStyle>
            <a:lvl1pPr lvl="0" rtl="0" algn="ctr">
              <a:spcBef>
                <a:spcPts val="0"/>
              </a:spcBef>
              <a:spcAft>
                <a:spcPts val="0"/>
              </a:spcAft>
              <a:buClr>
                <a:schemeClr val="lt1"/>
              </a:buClr>
              <a:buSzPts val="2400"/>
              <a:buNone/>
              <a:defRPr sz="2200"/>
            </a:lvl1pPr>
            <a:lvl2pPr lvl="1" rtl="0" algn="r">
              <a:spcBef>
                <a:spcPts val="0"/>
              </a:spcBef>
              <a:spcAft>
                <a:spcPts val="0"/>
              </a:spcAft>
              <a:buClr>
                <a:schemeClr val="lt1"/>
              </a:buClr>
              <a:buSzPts val="1800"/>
              <a:buNone/>
              <a:defRPr sz="1800">
                <a:solidFill>
                  <a:schemeClr val="lt1"/>
                </a:solidFill>
              </a:defRPr>
            </a:lvl2pPr>
            <a:lvl3pPr lvl="2" rtl="0" algn="r">
              <a:spcBef>
                <a:spcPts val="0"/>
              </a:spcBef>
              <a:spcAft>
                <a:spcPts val="0"/>
              </a:spcAft>
              <a:buClr>
                <a:schemeClr val="lt1"/>
              </a:buClr>
              <a:buSzPts val="1800"/>
              <a:buNone/>
              <a:defRPr sz="1800">
                <a:solidFill>
                  <a:schemeClr val="lt1"/>
                </a:solidFill>
              </a:defRPr>
            </a:lvl3pPr>
            <a:lvl4pPr lvl="3" rtl="0" algn="r">
              <a:spcBef>
                <a:spcPts val="0"/>
              </a:spcBef>
              <a:spcAft>
                <a:spcPts val="0"/>
              </a:spcAft>
              <a:buClr>
                <a:schemeClr val="lt1"/>
              </a:buClr>
              <a:buSzPts val="1800"/>
              <a:buNone/>
              <a:defRPr sz="1800">
                <a:solidFill>
                  <a:schemeClr val="lt1"/>
                </a:solidFill>
              </a:defRPr>
            </a:lvl4pPr>
            <a:lvl5pPr lvl="4" rtl="0" algn="r">
              <a:spcBef>
                <a:spcPts val="0"/>
              </a:spcBef>
              <a:spcAft>
                <a:spcPts val="0"/>
              </a:spcAft>
              <a:buClr>
                <a:schemeClr val="lt1"/>
              </a:buClr>
              <a:buSzPts val="1800"/>
              <a:buNone/>
              <a:defRPr sz="1800">
                <a:solidFill>
                  <a:schemeClr val="lt1"/>
                </a:solidFill>
              </a:defRPr>
            </a:lvl5pPr>
            <a:lvl6pPr lvl="5" rtl="0" algn="r">
              <a:spcBef>
                <a:spcPts val="0"/>
              </a:spcBef>
              <a:spcAft>
                <a:spcPts val="0"/>
              </a:spcAft>
              <a:buClr>
                <a:schemeClr val="lt1"/>
              </a:buClr>
              <a:buSzPts val="1800"/>
              <a:buNone/>
              <a:defRPr sz="1800">
                <a:solidFill>
                  <a:schemeClr val="lt1"/>
                </a:solidFill>
              </a:defRPr>
            </a:lvl6pPr>
            <a:lvl7pPr lvl="6" rtl="0" algn="r">
              <a:spcBef>
                <a:spcPts val="0"/>
              </a:spcBef>
              <a:spcAft>
                <a:spcPts val="0"/>
              </a:spcAft>
              <a:buClr>
                <a:schemeClr val="lt1"/>
              </a:buClr>
              <a:buSzPts val="1800"/>
              <a:buNone/>
              <a:defRPr sz="1800">
                <a:solidFill>
                  <a:schemeClr val="lt1"/>
                </a:solidFill>
              </a:defRPr>
            </a:lvl7pPr>
            <a:lvl8pPr lvl="7" rtl="0" algn="r">
              <a:spcBef>
                <a:spcPts val="0"/>
              </a:spcBef>
              <a:spcAft>
                <a:spcPts val="0"/>
              </a:spcAft>
              <a:buClr>
                <a:schemeClr val="lt1"/>
              </a:buClr>
              <a:buSzPts val="1800"/>
              <a:buNone/>
              <a:defRPr sz="1800">
                <a:solidFill>
                  <a:schemeClr val="lt1"/>
                </a:solidFill>
              </a:defRPr>
            </a:lvl8pPr>
            <a:lvl9pPr lvl="8" rtl="0" algn="r">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812" name="Shape 812"/>
        <p:cNvGrpSpPr/>
        <p:nvPr/>
      </p:nvGrpSpPr>
      <p:grpSpPr>
        <a:xfrm>
          <a:off x="0" y="0"/>
          <a:ext cx="0" cy="0"/>
          <a:chOff x="0" y="0"/>
          <a:chExt cx="0" cy="0"/>
        </a:xfrm>
      </p:grpSpPr>
      <p:sp>
        <p:nvSpPr>
          <p:cNvPr id="813" name="Google Shape;813;p69"/>
          <p:cNvSpPr/>
          <p:nvPr/>
        </p:nvSpPr>
        <p:spPr>
          <a:xfrm>
            <a:off x="0" y="1584850"/>
            <a:ext cx="4361919" cy="241405"/>
          </a:xfrm>
          <a:custGeom>
            <a:rect b="b" l="l" r="r" t="t"/>
            <a:pathLst>
              <a:path extrusionOk="0" h="5859" w="146079">
                <a:moveTo>
                  <a:pt x="1" y="1"/>
                </a:moveTo>
                <a:lnTo>
                  <a:pt x="1" y="5858"/>
                </a:lnTo>
                <a:lnTo>
                  <a:pt x="146079" y="5858"/>
                </a:lnTo>
                <a:lnTo>
                  <a:pt x="14607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69"/>
          <p:cNvSpPr/>
          <p:nvPr/>
        </p:nvSpPr>
        <p:spPr>
          <a:xfrm>
            <a:off x="6076300" y="1584850"/>
            <a:ext cx="1243658" cy="241393"/>
          </a:xfrm>
          <a:custGeom>
            <a:rect b="b" l="l" r="r" t="t"/>
            <a:pathLst>
              <a:path extrusionOk="0" h="5847" w="19503">
                <a:moveTo>
                  <a:pt x="0" y="1"/>
                </a:moveTo>
                <a:lnTo>
                  <a:pt x="0" y="5847"/>
                </a:lnTo>
                <a:lnTo>
                  <a:pt x="19503" y="5847"/>
                </a:lnTo>
                <a:lnTo>
                  <a:pt x="1950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69"/>
          <p:cNvSpPr/>
          <p:nvPr/>
        </p:nvSpPr>
        <p:spPr>
          <a:xfrm>
            <a:off x="2172024" y="3002644"/>
            <a:ext cx="1243656" cy="240911"/>
          </a:xfrm>
          <a:custGeom>
            <a:rect b="b" l="l" r="r" t="t"/>
            <a:pathLst>
              <a:path extrusionOk="0" h="5847" w="30184">
                <a:moveTo>
                  <a:pt x="1" y="0"/>
                </a:moveTo>
                <a:lnTo>
                  <a:pt x="1" y="5846"/>
                </a:lnTo>
                <a:lnTo>
                  <a:pt x="30183" y="5846"/>
                </a:lnTo>
                <a:lnTo>
                  <a:pt x="3018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69"/>
          <p:cNvSpPr/>
          <p:nvPr/>
        </p:nvSpPr>
        <p:spPr>
          <a:xfrm>
            <a:off x="4667250" y="3002650"/>
            <a:ext cx="4476882" cy="240896"/>
          </a:xfrm>
          <a:custGeom>
            <a:rect b="b" l="l" r="r" t="t"/>
            <a:pathLst>
              <a:path extrusionOk="0" h="5847" w="106491">
                <a:moveTo>
                  <a:pt x="1" y="0"/>
                </a:moveTo>
                <a:lnTo>
                  <a:pt x="1" y="5846"/>
                </a:lnTo>
                <a:lnTo>
                  <a:pt x="106490" y="5846"/>
                </a:lnTo>
                <a:lnTo>
                  <a:pt x="10649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69"/>
          <p:cNvSpPr/>
          <p:nvPr/>
        </p:nvSpPr>
        <p:spPr>
          <a:xfrm>
            <a:off x="4552950" y="1584850"/>
            <a:ext cx="1342466" cy="241405"/>
          </a:xfrm>
          <a:custGeom>
            <a:rect b="b" l="l" r="r" t="t"/>
            <a:pathLst>
              <a:path extrusionOk="0" h="5859" w="146079">
                <a:moveTo>
                  <a:pt x="1" y="1"/>
                </a:moveTo>
                <a:lnTo>
                  <a:pt x="1" y="5858"/>
                </a:lnTo>
                <a:lnTo>
                  <a:pt x="146079" y="5858"/>
                </a:lnTo>
                <a:lnTo>
                  <a:pt x="14607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69"/>
          <p:cNvSpPr txBox="1"/>
          <p:nvPr>
            <p:ph type="ctrTitle"/>
          </p:nvPr>
        </p:nvSpPr>
        <p:spPr>
          <a:xfrm flipH="1">
            <a:off x="2189800" y="1848349"/>
            <a:ext cx="2163900" cy="240900"/>
          </a:xfrm>
          <a:prstGeom prst="rect">
            <a:avLst/>
          </a:prstGeom>
        </p:spPr>
        <p:txBody>
          <a:bodyPr anchorCtr="0" anchor="b" bIns="0" lIns="91425" spcFirstLastPara="1" rIns="91425" wrap="square" tIns="0">
            <a:noAutofit/>
          </a:bodyPr>
          <a:lstStyle>
            <a:lvl1pPr lvl="0" rtl="0">
              <a:spcBef>
                <a:spcPts val="0"/>
              </a:spcBef>
              <a:spcAft>
                <a:spcPts val="0"/>
              </a:spcAft>
              <a:buSzPts val="3500"/>
              <a:buNone/>
              <a:defRPr sz="3500"/>
            </a:lvl1pPr>
            <a:lvl2pPr lvl="1" rtl="0" algn="ctr">
              <a:spcBef>
                <a:spcPts val="0"/>
              </a:spcBef>
              <a:spcAft>
                <a:spcPts val="0"/>
              </a:spcAft>
              <a:buClr>
                <a:srgbClr val="434343"/>
              </a:buClr>
              <a:buSzPts val="3500"/>
              <a:buNone/>
              <a:defRPr b="1" sz="3500">
                <a:solidFill>
                  <a:srgbClr val="434343"/>
                </a:solidFill>
              </a:defRPr>
            </a:lvl2pPr>
            <a:lvl3pPr lvl="2" rtl="0" algn="ctr">
              <a:spcBef>
                <a:spcPts val="0"/>
              </a:spcBef>
              <a:spcAft>
                <a:spcPts val="0"/>
              </a:spcAft>
              <a:buClr>
                <a:srgbClr val="434343"/>
              </a:buClr>
              <a:buSzPts val="3500"/>
              <a:buNone/>
              <a:defRPr b="1" sz="3500">
                <a:solidFill>
                  <a:srgbClr val="434343"/>
                </a:solidFill>
              </a:defRPr>
            </a:lvl3pPr>
            <a:lvl4pPr lvl="3" rtl="0" algn="ctr">
              <a:spcBef>
                <a:spcPts val="0"/>
              </a:spcBef>
              <a:spcAft>
                <a:spcPts val="0"/>
              </a:spcAft>
              <a:buClr>
                <a:srgbClr val="434343"/>
              </a:buClr>
              <a:buSzPts val="3500"/>
              <a:buNone/>
              <a:defRPr b="1" sz="3500">
                <a:solidFill>
                  <a:srgbClr val="434343"/>
                </a:solidFill>
              </a:defRPr>
            </a:lvl4pPr>
            <a:lvl5pPr lvl="4" rtl="0" algn="ctr">
              <a:spcBef>
                <a:spcPts val="0"/>
              </a:spcBef>
              <a:spcAft>
                <a:spcPts val="0"/>
              </a:spcAft>
              <a:buClr>
                <a:srgbClr val="434343"/>
              </a:buClr>
              <a:buSzPts val="3500"/>
              <a:buNone/>
              <a:defRPr b="1" sz="3500">
                <a:solidFill>
                  <a:srgbClr val="434343"/>
                </a:solidFill>
              </a:defRPr>
            </a:lvl5pPr>
            <a:lvl6pPr lvl="5" rtl="0" algn="ctr">
              <a:spcBef>
                <a:spcPts val="0"/>
              </a:spcBef>
              <a:spcAft>
                <a:spcPts val="0"/>
              </a:spcAft>
              <a:buClr>
                <a:srgbClr val="434343"/>
              </a:buClr>
              <a:buSzPts val="3500"/>
              <a:buNone/>
              <a:defRPr b="1" sz="3500">
                <a:solidFill>
                  <a:srgbClr val="434343"/>
                </a:solidFill>
              </a:defRPr>
            </a:lvl6pPr>
            <a:lvl7pPr lvl="6" rtl="0" algn="ctr">
              <a:spcBef>
                <a:spcPts val="0"/>
              </a:spcBef>
              <a:spcAft>
                <a:spcPts val="0"/>
              </a:spcAft>
              <a:buClr>
                <a:srgbClr val="434343"/>
              </a:buClr>
              <a:buSzPts val="3500"/>
              <a:buNone/>
              <a:defRPr b="1" sz="3500">
                <a:solidFill>
                  <a:srgbClr val="434343"/>
                </a:solidFill>
              </a:defRPr>
            </a:lvl7pPr>
            <a:lvl8pPr lvl="7" rtl="0" algn="ctr">
              <a:spcBef>
                <a:spcPts val="0"/>
              </a:spcBef>
              <a:spcAft>
                <a:spcPts val="0"/>
              </a:spcAft>
              <a:buClr>
                <a:srgbClr val="434343"/>
              </a:buClr>
              <a:buSzPts val="3500"/>
              <a:buNone/>
              <a:defRPr b="1" sz="3500">
                <a:solidFill>
                  <a:srgbClr val="434343"/>
                </a:solidFill>
              </a:defRPr>
            </a:lvl8pPr>
            <a:lvl9pPr lvl="8" rtl="0" algn="ctr">
              <a:spcBef>
                <a:spcPts val="0"/>
              </a:spcBef>
              <a:spcAft>
                <a:spcPts val="0"/>
              </a:spcAft>
              <a:buClr>
                <a:srgbClr val="434343"/>
              </a:buClr>
              <a:buSzPts val="3500"/>
              <a:buNone/>
              <a:defRPr b="1" sz="3500">
                <a:solidFill>
                  <a:srgbClr val="434343"/>
                </a:solidFill>
              </a:defRPr>
            </a:lvl9pPr>
          </a:lstStyle>
          <a:p/>
        </p:txBody>
      </p:sp>
      <p:sp>
        <p:nvSpPr>
          <p:cNvPr id="819" name="Google Shape;819;p69"/>
          <p:cNvSpPr txBox="1"/>
          <p:nvPr>
            <p:ph idx="1" type="subTitle"/>
          </p:nvPr>
        </p:nvSpPr>
        <p:spPr>
          <a:xfrm flipH="1">
            <a:off x="2189801" y="2162325"/>
            <a:ext cx="2163900" cy="426600"/>
          </a:xfrm>
          <a:prstGeom prst="rect">
            <a:avLst/>
          </a:prstGeom>
        </p:spPr>
        <p:txBody>
          <a:bodyPr anchorCtr="0" anchor="t" bIns="0" lIns="91425" spcFirstLastPara="1" rIns="91425" wrap="square" tIns="0">
            <a:noAutofit/>
          </a:bodyPr>
          <a:lstStyle>
            <a:lvl1pPr lvl="0" rtl="0">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1pPr>
            <a:lvl2pPr lvl="1" rtl="0" algn="ct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2pPr>
            <a:lvl3pPr lvl="2" rtl="0" algn="ct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3pPr>
            <a:lvl4pPr lvl="3" rtl="0" algn="ct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4pPr>
            <a:lvl5pPr lvl="4" rtl="0" algn="ct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5pPr>
            <a:lvl6pPr lvl="5" rtl="0" algn="ct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6pPr>
            <a:lvl7pPr lvl="6" rtl="0" algn="ct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7pPr>
            <a:lvl8pPr lvl="7" rtl="0" algn="ct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8pPr>
            <a:lvl9pPr lvl="8" rtl="0" algn="ct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9pPr>
          </a:lstStyle>
          <a:p/>
        </p:txBody>
      </p:sp>
      <p:sp>
        <p:nvSpPr>
          <p:cNvPr id="820" name="Google Shape;820;p69"/>
          <p:cNvSpPr txBox="1"/>
          <p:nvPr>
            <p:ph idx="2" type="ctrTitle"/>
          </p:nvPr>
        </p:nvSpPr>
        <p:spPr>
          <a:xfrm flipH="1">
            <a:off x="4811675" y="1848401"/>
            <a:ext cx="2163900" cy="240900"/>
          </a:xfrm>
          <a:prstGeom prst="rect">
            <a:avLst/>
          </a:prstGeom>
        </p:spPr>
        <p:txBody>
          <a:bodyPr anchorCtr="0" anchor="b" bIns="0" lIns="91425" spcFirstLastPara="1" rIns="91425" wrap="square" tIns="0">
            <a:noAutofit/>
          </a:bodyPr>
          <a:lstStyle>
            <a:lvl1pPr lvl="0" rtl="0" algn="r">
              <a:spcBef>
                <a:spcPts val="0"/>
              </a:spcBef>
              <a:spcAft>
                <a:spcPts val="0"/>
              </a:spcAft>
              <a:buSzPts val="3500"/>
              <a:buNone/>
              <a:defRPr sz="3500"/>
            </a:lvl1pPr>
            <a:lvl2pPr lvl="1" rtl="0" algn="r">
              <a:spcBef>
                <a:spcPts val="0"/>
              </a:spcBef>
              <a:spcAft>
                <a:spcPts val="0"/>
              </a:spcAft>
              <a:buClr>
                <a:srgbClr val="434343"/>
              </a:buClr>
              <a:buSzPts val="3500"/>
              <a:buNone/>
              <a:defRPr b="1" sz="3500">
                <a:solidFill>
                  <a:srgbClr val="434343"/>
                </a:solidFill>
              </a:defRPr>
            </a:lvl2pPr>
            <a:lvl3pPr lvl="2" rtl="0" algn="r">
              <a:spcBef>
                <a:spcPts val="0"/>
              </a:spcBef>
              <a:spcAft>
                <a:spcPts val="0"/>
              </a:spcAft>
              <a:buClr>
                <a:srgbClr val="434343"/>
              </a:buClr>
              <a:buSzPts val="3500"/>
              <a:buNone/>
              <a:defRPr b="1" sz="3500">
                <a:solidFill>
                  <a:srgbClr val="434343"/>
                </a:solidFill>
              </a:defRPr>
            </a:lvl3pPr>
            <a:lvl4pPr lvl="3" rtl="0" algn="r">
              <a:spcBef>
                <a:spcPts val="0"/>
              </a:spcBef>
              <a:spcAft>
                <a:spcPts val="0"/>
              </a:spcAft>
              <a:buClr>
                <a:srgbClr val="434343"/>
              </a:buClr>
              <a:buSzPts val="3500"/>
              <a:buNone/>
              <a:defRPr b="1" sz="3500">
                <a:solidFill>
                  <a:srgbClr val="434343"/>
                </a:solidFill>
              </a:defRPr>
            </a:lvl4pPr>
            <a:lvl5pPr lvl="4" rtl="0" algn="r">
              <a:spcBef>
                <a:spcPts val="0"/>
              </a:spcBef>
              <a:spcAft>
                <a:spcPts val="0"/>
              </a:spcAft>
              <a:buClr>
                <a:srgbClr val="434343"/>
              </a:buClr>
              <a:buSzPts val="3500"/>
              <a:buNone/>
              <a:defRPr b="1" sz="3500">
                <a:solidFill>
                  <a:srgbClr val="434343"/>
                </a:solidFill>
              </a:defRPr>
            </a:lvl5pPr>
            <a:lvl6pPr lvl="5" rtl="0" algn="r">
              <a:spcBef>
                <a:spcPts val="0"/>
              </a:spcBef>
              <a:spcAft>
                <a:spcPts val="0"/>
              </a:spcAft>
              <a:buClr>
                <a:srgbClr val="434343"/>
              </a:buClr>
              <a:buSzPts val="3500"/>
              <a:buNone/>
              <a:defRPr b="1" sz="3500">
                <a:solidFill>
                  <a:srgbClr val="434343"/>
                </a:solidFill>
              </a:defRPr>
            </a:lvl6pPr>
            <a:lvl7pPr lvl="6" rtl="0" algn="r">
              <a:spcBef>
                <a:spcPts val="0"/>
              </a:spcBef>
              <a:spcAft>
                <a:spcPts val="0"/>
              </a:spcAft>
              <a:buClr>
                <a:srgbClr val="434343"/>
              </a:buClr>
              <a:buSzPts val="3500"/>
              <a:buNone/>
              <a:defRPr b="1" sz="3500">
                <a:solidFill>
                  <a:srgbClr val="434343"/>
                </a:solidFill>
              </a:defRPr>
            </a:lvl7pPr>
            <a:lvl8pPr lvl="7" rtl="0" algn="r">
              <a:spcBef>
                <a:spcPts val="0"/>
              </a:spcBef>
              <a:spcAft>
                <a:spcPts val="0"/>
              </a:spcAft>
              <a:buClr>
                <a:srgbClr val="434343"/>
              </a:buClr>
              <a:buSzPts val="3500"/>
              <a:buNone/>
              <a:defRPr b="1" sz="3500">
                <a:solidFill>
                  <a:srgbClr val="434343"/>
                </a:solidFill>
              </a:defRPr>
            </a:lvl8pPr>
            <a:lvl9pPr lvl="8" rtl="0" algn="r">
              <a:spcBef>
                <a:spcPts val="0"/>
              </a:spcBef>
              <a:spcAft>
                <a:spcPts val="0"/>
              </a:spcAft>
              <a:buClr>
                <a:srgbClr val="434343"/>
              </a:buClr>
              <a:buSzPts val="3500"/>
              <a:buNone/>
              <a:defRPr b="1" sz="3500">
                <a:solidFill>
                  <a:srgbClr val="434343"/>
                </a:solidFill>
              </a:defRPr>
            </a:lvl9pPr>
          </a:lstStyle>
          <a:p/>
        </p:txBody>
      </p:sp>
      <p:sp>
        <p:nvSpPr>
          <p:cNvPr id="821" name="Google Shape;821;p69"/>
          <p:cNvSpPr txBox="1"/>
          <p:nvPr>
            <p:ph idx="3" type="subTitle"/>
          </p:nvPr>
        </p:nvSpPr>
        <p:spPr>
          <a:xfrm flipH="1">
            <a:off x="4811675" y="2163531"/>
            <a:ext cx="2163900" cy="426600"/>
          </a:xfrm>
          <a:prstGeom prst="rect">
            <a:avLst/>
          </a:prstGeom>
        </p:spPr>
        <p:txBody>
          <a:bodyPr anchorCtr="0" anchor="t" bIns="0" lIns="91425" spcFirstLastPara="1" rIns="91425" wrap="square" tIns="0">
            <a:noAutofit/>
          </a:bodyPr>
          <a:lstStyle>
            <a:lvl1pPr lvl="0" rtl="0" algn="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1pPr>
            <a:lvl2pPr lvl="1" rtl="0" algn="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2pPr>
            <a:lvl3pPr lvl="2" rtl="0" algn="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3pPr>
            <a:lvl4pPr lvl="3" rtl="0" algn="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4pPr>
            <a:lvl5pPr lvl="4" rtl="0" algn="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5pPr>
            <a:lvl6pPr lvl="5" rtl="0" algn="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6pPr>
            <a:lvl7pPr lvl="6" rtl="0" algn="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7pPr>
            <a:lvl8pPr lvl="7" rtl="0" algn="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8pPr>
            <a:lvl9pPr lvl="8" rtl="0" algn="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9pPr>
          </a:lstStyle>
          <a:p/>
        </p:txBody>
      </p:sp>
      <p:sp>
        <p:nvSpPr>
          <p:cNvPr id="822" name="Google Shape;822;p69"/>
          <p:cNvSpPr txBox="1"/>
          <p:nvPr>
            <p:ph idx="4" type="ctrTitle"/>
          </p:nvPr>
        </p:nvSpPr>
        <p:spPr>
          <a:xfrm flipH="1">
            <a:off x="2189796" y="3103412"/>
            <a:ext cx="21639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200"/>
            </a:lvl1pPr>
            <a:lvl2pPr lvl="1" rtl="0" algn="ctr">
              <a:spcBef>
                <a:spcPts val="0"/>
              </a:spcBef>
              <a:spcAft>
                <a:spcPts val="0"/>
              </a:spcAft>
              <a:buClr>
                <a:srgbClr val="434343"/>
              </a:buClr>
              <a:buSzPts val="1800"/>
              <a:buNone/>
              <a:defRPr sz="1800">
                <a:solidFill>
                  <a:srgbClr val="434343"/>
                </a:solidFill>
              </a:defRPr>
            </a:lvl2pPr>
            <a:lvl3pPr lvl="2" rtl="0" algn="ctr">
              <a:spcBef>
                <a:spcPts val="0"/>
              </a:spcBef>
              <a:spcAft>
                <a:spcPts val="0"/>
              </a:spcAft>
              <a:buClr>
                <a:srgbClr val="434343"/>
              </a:buClr>
              <a:buSzPts val="1800"/>
              <a:buNone/>
              <a:defRPr sz="1800">
                <a:solidFill>
                  <a:srgbClr val="434343"/>
                </a:solidFill>
              </a:defRPr>
            </a:lvl3pPr>
            <a:lvl4pPr lvl="3" rtl="0" algn="ctr">
              <a:spcBef>
                <a:spcPts val="0"/>
              </a:spcBef>
              <a:spcAft>
                <a:spcPts val="0"/>
              </a:spcAft>
              <a:buClr>
                <a:srgbClr val="434343"/>
              </a:buClr>
              <a:buSzPts val="1800"/>
              <a:buNone/>
              <a:defRPr sz="1800">
                <a:solidFill>
                  <a:srgbClr val="434343"/>
                </a:solidFill>
              </a:defRPr>
            </a:lvl4pPr>
            <a:lvl5pPr lvl="4" rtl="0" algn="ctr">
              <a:spcBef>
                <a:spcPts val="0"/>
              </a:spcBef>
              <a:spcAft>
                <a:spcPts val="0"/>
              </a:spcAft>
              <a:buClr>
                <a:srgbClr val="434343"/>
              </a:buClr>
              <a:buSzPts val="1800"/>
              <a:buNone/>
              <a:defRPr sz="1800">
                <a:solidFill>
                  <a:srgbClr val="434343"/>
                </a:solidFill>
              </a:defRPr>
            </a:lvl5pPr>
            <a:lvl6pPr lvl="5" rtl="0" algn="ctr">
              <a:spcBef>
                <a:spcPts val="0"/>
              </a:spcBef>
              <a:spcAft>
                <a:spcPts val="0"/>
              </a:spcAft>
              <a:buClr>
                <a:srgbClr val="434343"/>
              </a:buClr>
              <a:buSzPts val="1800"/>
              <a:buNone/>
              <a:defRPr sz="1800">
                <a:solidFill>
                  <a:srgbClr val="434343"/>
                </a:solidFill>
              </a:defRPr>
            </a:lvl6pPr>
            <a:lvl7pPr lvl="6" rtl="0" algn="ctr">
              <a:spcBef>
                <a:spcPts val="0"/>
              </a:spcBef>
              <a:spcAft>
                <a:spcPts val="0"/>
              </a:spcAft>
              <a:buClr>
                <a:srgbClr val="434343"/>
              </a:buClr>
              <a:buSzPts val="1800"/>
              <a:buNone/>
              <a:defRPr sz="1800">
                <a:solidFill>
                  <a:srgbClr val="434343"/>
                </a:solidFill>
              </a:defRPr>
            </a:lvl7pPr>
            <a:lvl8pPr lvl="7" rtl="0" algn="ctr">
              <a:spcBef>
                <a:spcPts val="0"/>
              </a:spcBef>
              <a:spcAft>
                <a:spcPts val="0"/>
              </a:spcAft>
              <a:buClr>
                <a:srgbClr val="434343"/>
              </a:buClr>
              <a:buSzPts val="1800"/>
              <a:buNone/>
              <a:defRPr sz="1800">
                <a:solidFill>
                  <a:srgbClr val="434343"/>
                </a:solidFill>
              </a:defRPr>
            </a:lvl8pPr>
            <a:lvl9pPr lvl="8" rtl="0" algn="ctr">
              <a:spcBef>
                <a:spcPts val="0"/>
              </a:spcBef>
              <a:spcAft>
                <a:spcPts val="0"/>
              </a:spcAft>
              <a:buClr>
                <a:srgbClr val="434343"/>
              </a:buClr>
              <a:buSzPts val="1800"/>
              <a:buNone/>
              <a:defRPr sz="1800">
                <a:solidFill>
                  <a:srgbClr val="434343"/>
                </a:solidFill>
              </a:defRPr>
            </a:lvl9pPr>
          </a:lstStyle>
          <a:p/>
        </p:txBody>
      </p:sp>
      <p:sp>
        <p:nvSpPr>
          <p:cNvPr id="823" name="Google Shape;823;p69"/>
          <p:cNvSpPr txBox="1"/>
          <p:nvPr>
            <p:ph idx="5" type="title"/>
          </p:nvPr>
        </p:nvSpPr>
        <p:spPr>
          <a:xfrm>
            <a:off x="1278000" y="342000"/>
            <a:ext cx="6588000" cy="6690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3000">
                <a:solidFill>
                  <a:schemeClr val="dk2"/>
                </a:solidFill>
              </a:defRPr>
            </a:lvl1pPr>
            <a:lvl2pPr lvl="1" rtl="0" algn="ctr">
              <a:spcBef>
                <a:spcPts val="0"/>
              </a:spcBef>
              <a:spcAft>
                <a:spcPts val="0"/>
              </a:spcAft>
              <a:buNone/>
              <a:defRPr sz="3000">
                <a:solidFill>
                  <a:schemeClr val="dk2"/>
                </a:solidFill>
              </a:defRPr>
            </a:lvl2pPr>
            <a:lvl3pPr lvl="2" rtl="0" algn="ctr">
              <a:spcBef>
                <a:spcPts val="0"/>
              </a:spcBef>
              <a:spcAft>
                <a:spcPts val="0"/>
              </a:spcAft>
              <a:buNone/>
              <a:defRPr sz="3000">
                <a:solidFill>
                  <a:schemeClr val="dk2"/>
                </a:solidFill>
              </a:defRPr>
            </a:lvl3pPr>
            <a:lvl4pPr lvl="3" rtl="0" algn="ctr">
              <a:spcBef>
                <a:spcPts val="0"/>
              </a:spcBef>
              <a:spcAft>
                <a:spcPts val="0"/>
              </a:spcAft>
              <a:buNone/>
              <a:defRPr sz="3000">
                <a:solidFill>
                  <a:schemeClr val="dk2"/>
                </a:solidFill>
              </a:defRPr>
            </a:lvl4pPr>
            <a:lvl5pPr lvl="4" rtl="0" algn="ctr">
              <a:spcBef>
                <a:spcPts val="0"/>
              </a:spcBef>
              <a:spcAft>
                <a:spcPts val="0"/>
              </a:spcAft>
              <a:buNone/>
              <a:defRPr sz="3000">
                <a:solidFill>
                  <a:schemeClr val="dk2"/>
                </a:solidFill>
              </a:defRPr>
            </a:lvl5pPr>
            <a:lvl6pPr lvl="5" rtl="0" algn="ctr">
              <a:spcBef>
                <a:spcPts val="0"/>
              </a:spcBef>
              <a:spcAft>
                <a:spcPts val="0"/>
              </a:spcAft>
              <a:buNone/>
              <a:defRPr sz="3000">
                <a:solidFill>
                  <a:schemeClr val="dk2"/>
                </a:solidFill>
              </a:defRPr>
            </a:lvl6pPr>
            <a:lvl7pPr lvl="6" rtl="0" algn="ctr">
              <a:spcBef>
                <a:spcPts val="0"/>
              </a:spcBef>
              <a:spcAft>
                <a:spcPts val="0"/>
              </a:spcAft>
              <a:buNone/>
              <a:defRPr sz="3000">
                <a:solidFill>
                  <a:schemeClr val="dk2"/>
                </a:solidFill>
              </a:defRPr>
            </a:lvl7pPr>
            <a:lvl8pPr lvl="7" rtl="0" algn="ctr">
              <a:spcBef>
                <a:spcPts val="0"/>
              </a:spcBef>
              <a:spcAft>
                <a:spcPts val="0"/>
              </a:spcAft>
              <a:buNone/>
              <a:defRPr sz="3000">
                <a:solidFill>
                  <a:schemeClr val="dk2"/>
                </a:solidFill>
              </a:defRPr>
            </a:lvl8pPr>
            <a:lvl9pPr lvl="8" rtl="0" algn="ctr">
              <a:spcBef>
                <a:spcPts val="0"/>
              </a:spcBef>
              <a:spcAft>
                <a:spcPts val="0"/>
              </a:spcAft>
              <a:buNone/>
              <a:defRPr sz="3000">
                <a:solidFill>
                  <a:schemeClr val="dk2"/>
                </a:solidFill>
              </a:defRPr>
            </a:lvl9pPr>
          </a:lstStyle>
          <a:p/>
        </p:txBody>
      </p:sp>
      <p:sp>
        <p:nvSpPr>
          <p:cNvPr id="824" name="Google Shape;824;p69"/>
          <p:cNvSpPr txBox="1"/>
          <p:nvPr>
            <p:ph idx="6" type="ctrTitle"/>
          </p:nvPr>
        </p:nvSpPr>
        <p:spPr>
          <a:xfrm flipH="1">
            <a:off x="2189800" y="3258286"/>
            <a:ext cx="2163900" cy="240900"/>
          </a:xfrm>
          <a:prstGeom prst="rect">
            <a:avLst/>
          </a:prstGeom>
        </p:spPr>
        <p:txBody>
          <a:bodyPr anchorCtr="0" anchor="b" bIns="0" lIns="91425" spcFirstLastPara="1" rIns="91425" wrap="square" tIns="0">
            <a:noAutofit/>
          </a:bodyPr>
          <a:lstStyle>
            <a:lvl1pPr lvl="0" rtl="0">
              <a:spcBef>
                <a:spcPts val="0"/>
              </a:spcBef>
              <a:spcAft>
                <a:spcPts val="0"/>
              </a:spcAft>
              <a:buSzPts val="3500"/>
              <a:buNone/>
              <a:defRPr sz="3500"/>
            </a:lvl1pPr>
            <a:lvl2pPr lvl="1" rtl="0" algn="ctr">
              <a:spcBef>
                <a:spcPts val="0"/>
              </a:spcBef>
              <a:spcAft>
                <a:spcPts val="0"/>
              </a:spcAft>
              <a:buClr>
                <a:srgbClr val="434343"/>
              </a:buClr>
              <a:buSzPts val="3500"/>
              <a:buNone/>
              <a:defRPr b="1" sz="3500">
                <a:solidFill>
                  <a:srgbClr val="434343"/>
                </a:solidFill>
              </a:defRPr>
            </a:lvl2pPr>
            <a:lvl3pPr lvl="2" rtl="0" algn="ctr">
              <a:spcBef>
                <a:spcPts val="0"/>
              </a:spcBef>
              <a:spcAft>
                <a:spcPts val="0"/>
              </a:spcAft>
              <a:buClr>
                <a:srgbClr val="434343"/>
              </a:buClr>
              <a:buSzPts val="3500"/>
              <a:buNone/>
              <a:defRPr b="1" sz="3500">
                <a:solidFill>
                  <a:srgbClr val="434343"/>
                </a:solidFill>
              </a:defRPr>
            </a:lvl3pPr>
            <a:lvl4pPr lvl="3" rtl="0" algn="ctr">
              <a:spcBef>
                <a:spcPts val="0"/>
              </a:spcBef>
              <a:spcAft>
                <a:spcPts val="0"/>
              </a:spcAft>
              <a:buClr>
                <a:srgbClr val="434343"/>
              </a:buClr>
              <a:buSzPts val="3500"/>
              <a:buNone/>
              <a:defRPr b="1" sz="3500">
                <a:solidFill>
                  <a:srgbClr val="434343"/>
                </a:solidFill>
              </a:defRPr>
            </a:lvl4pPr>
            <a:lvl5pPr lvl="4" rtl="0" algn="ctr">
              <a:spcBef>
                <a:spcPts val="0"/>
              </a:spcBef>
              <a:spcAft>
                <a:spcPts val="0"/>
              </a:spcAft>
              <a:buClr>
                <a:srgbClr val="434343"/>
              </a:buClr>
              <a:buSzPts val="3500"/>
              <a:buNone/>
              <a:defRPr b="1" sz="3500">
                <a:solidFill>
                  <a:srgbClr val="434343"/>
                </a:solidFill>
              </a:defRPr>
            </a:lvl5pPr>
            <a:lvl6pPr lvl="5" rtl="0" algn="ctr">
              <a:spcBef>
                <a:spcPts val="0"/>
              </a:spcBef>
              <a:spcAft>
                <a:spcPts val="0"/>
              </a:spcAft>
              <a:buClr>
                <a:srgbClr val="434343"/>
              </a:buClr>
              <a:buSzPts val="3500"/>
              <a:buNone/>
              <a:defRPr b="1" sz="3500">
                <a:solidFill>
                  <a:srgbClr val="434343"/>
                </a:solidFill>
              </a:defRPr>
            </a:lvl6pPr>
            <a:lvl7pPr lvl="6" rtl="0" algn="ctr">
              <a:spcBef>
                <a:spcPts val="0"/>
              </a:spcBef>
              <a:spcAft>
                <a:spcPts val="0"/>
              </a:spcAft>
              <a:buClr>
                <a:srgbClr val="434343"/>
              </a:buClr>
              <a:buSzPts val="3500"/>
              <a:buNone/>
              <a:defRPr b="1" sz="3500">
                <a:solidFill>
                  <a:srgbClr val="434343"/>
                </a:solidFill>
              </a:defRPr>
            </a:lvl7pPr>
            <a:lvl8pPr lvl="7" rtl="0" algn="ctr">
              <a:spcBef>
                <a:spcPts val="0"/>
              </a:spcBef>
              <a:spcAft>
                <a:spcPts val="0"/>
              </a:spcAft>
              <a:buClr>
                <a:srgbClr val="434343"/>
              </a:buClr>
              <a:buSzPts val="3500"/>
              <a:buNone/>
              <a:defRPr b="1" sz="3500">
                <a:solidFill>
                  <a:srgbClr val="434343"/>
                </a:solidFill>
              </a:defRPr>
            </a:lvl8pPr>
            <a:lvl9pPr lvl="8" rtl="0" algn="ctr">
              <a:spcBef>
                <a:spcPts val="0"/>
              </a:spcBef>
              <a:spcAft>
                <a:spcPts val="0"/>
              </a:spcAft>
              <a:buClr>
                <a:srgbClr val="434343"/>
              </a:buClr>
              <a:buSzPts val="3500"/>
              <a:buNone/>
              <a:defRPr b="1" sz="3500">
                <a:solidFill>
                  <a:srgbClr val="434343"/>
                </a:solidFill>
              </a:defRPr>
            </a:lvl9pPr>
          </a:lstStyle>
          <a:p/>
        </p:txBody>
      </p:sp>
      <p:sp>
        <p:nvSpPr>
          <p:cNvPr id="825" name="Google Shape;825;p69"/>
          <p:cNvSpPr txBox="1"/>
          <p:nvPr>
            <p:ph idx="7" type="subTitle"/>
          </p:nvPr>
        </p:nvSpPr>
        <p:spPr>
          <a:xfrm flipH="1">
            <a:off x="2189801" y="3572262"/>
            <a:ext cx="2163900" cy="426600"/>
          </a:xfrm>
          <a:prstGeom prst="rect">
            <a:avLst/>
          </a:prstGeom>
        </p:spPr>
        <p:txBody>
          <a:bodyPr anchorCtr="0" anchor="t" bIns="0" lIns="91425" spcFirstLastPara="1" rIns="91425" wrap="square" tIns="0">
            <a:noAutofit/>
          </a:bodyPr>
          <a:lstStyle>
            <a:lvl1pPr lvl="0" rtl="0">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1pPr>
            <a:lvl2pPr lvl="1" rtl="0" algn="ct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2pPr>
            <a:lvl3pPr lvl="2" rtl="0" algn="ct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3pPr>
            <a:lvl4pPr lvl="3" rtl="0" algn="ct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4pPr>
            <a:lvl5pPr lvl="4" rtl="0" algn="ct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5pPr>
            <a:lvl6pPr lvl="5" rtl="0" algn="ct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6pPr>
            <a:lvl7pPr lvl="6" rtl="0" algn="ct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7pPr>
            <a:lvl8pPr lvl="7" rtl="0" algn="ct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8pPr>
            <a:lvl9pPr lvl="8" rtl="0" algn="ct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9pPr>
          </a:lstStyle>
          <a:p/>
        </p:txBody>
      </p:sp>
      <p:sp>
        <p:nvSpPr>
          <p:cNvPr id="826" name="Google Shape;826;p69"/>
          <p:cNvSpPr txBox="1"/>
          <p:nvPr>
            <p:ph idx="8" type="ctrTitle"/>
          </p:nvPr>
        </p:nvSpPr>
        <p:spPr>
          <a:xfrm flipH="1">
            <a:off x="4811675" y="3258338"/>
            <a:ext cx="2163900" cy="240900"/>
          </a:xfrm>
          <a:prstGeom prst="rect">
            <a:avLst/>
          </a:prstGeom>
        </p:spPr>
        <p:txBody>
          <a:bodyPr anchorCtr="0" anchor="b" bIns="0" lIns="91425" spcFirstLastPara="1" rIns="91425" wrap="square" tIns="0">
            <a:noAutofit/>
          </a:bodyPr>
          <a:lstStyle>
            <a:lvl1pPr lvl="0" rtl="0" algn="r">
              <a:spcBef>
                <a:spcPts val="0"/>
              </a:spcBef>
              <a:spcAft>
                <a:spcPts val="0"/>
              </a:spcAft>
              <a:buSzPts val="3500"/>
              <a:buNone/>
              <a:defRPr sz="3500"/>
            </a:lvl1pPr>
            <a:lvl2pPr lvl="1" rtl="0" algn="r">
              <a:spcBef>
                <a:spcPts val="0"/>
              </a:spcBef>
              <a:spcAft>
                <a:spcPts val="0"/>
              </a:spcAft>
              <a:buClr>
                <a:srgbClr val="434343"/>
              </a:buClr>
              <a:buSzPts val="3500"/>
              <a:buNone/>
              <a:defRPr b="1" sz="3500">
                <a:solidFill>
                  <a:srgbClr val="434343"/>
                </a:solidFill>
              </a:defRPr>
            </a:lvl2pPr>
            <a:lvl3pPr lvl="2" rtl="0" algn="r">
              <a:spcBef>
                <a:spcPts val="0"/>
              </a:spcBef>
              <a:spcAft>
                <a:spcPts val="0"/>
              </a:spcAft>
              <a:buClr>
                <a:srgbClr val="434343"/>
              </a:buClr>
              <a:buSzPts val="3500"/>
              <a:buNone/>
              <a:defRPr b="1" sz="3500">
                <a:solidFill>
                  <a:srgbClr val="434343"/>
                </a:solidFill>
              </a:defRPr>
            </a:lvl3pPr>
            <a:lvl4pPr lvl="3" rtl="0" algn="r">
              <a:spcBef>
                <a:spcPts val="0"/>
              </a:spcBef>
              <a:spcAft>
                <a:spcPts val="0"/>
              </a:spcAft>
              <a:buClr>
                <a:srgbClr val="434343"/>
              </a:buClr>
              <a:buSzPts val="3500"/>
              <a:buNone/>
              <a:defRPr b="1" sz="3500">
                <a:solidFill>
                  <a:srgbClr val="434343"/>
                </a:solidFill>
              </a:defRPr>
            </a:lvl4pPr>
            <a:lvl5pPr lvl="4" rtl="0" algn="r">
              <a:spcBef>
                <a:spcPts val="0"/>
              </a:spcBef>
              <a:spcAft>
                <a:spcPts val="0"/>
              </a:spcAft>
              <a:buClr>
                <a:srgbClr val="434343"/>
              </a:buClr>
              <a:buSzPts val="3500"/>
              <a:buNone/>
              <a:defRPr b="1" sz="3500">
                <a:solidFill>
                  <a:srgbClr val="434343"/>
                </a:solidFill>
              </a:defRPr>
            </a:lvl5pPr>
            <a:lvl6pPr lvl="5" rtl="0" algn="r">
              <a:spcBef>
                <a:spcPts val="0"/>
              </a:spcBef>
              <a:spcAft>
                <a:spcPts val="0"/>
              </a:spcAft>
              <a:buClr>
                <a:srgbClr val="434343"/>
              </a:buClr>
              <a:buSzPts val="3500"/>
              <a:buNone/>
              <a:defRPr b="1" sz="3500">
                <a:solidFill>
                  <a:srgbClr val="434343"/>
                </a:solidFill>
              </a:defRPr>
            </a:lvl6pPr>
            <a:lvl7pPr lvl="6" rtl="0" algn="r">
              <a:spcBef>
                <a:spcPts val="0"/>
              </a:spcBef>
              <a:spcAft>
                <a:spcPts val="0"/>
              </a:spcAft>
              <a:buClr>
                <a:srgbClr val="434343"/>
              </a:buClr>
              <a:buSzPts val="3500"/>
              <a:buNone/>
              <a:defRPr b="1" sz="3500">
                <a:solidFill>
                  <a:srgbClr val="434343"/>
                </a:solidFill>
              </a:defRPr>
            </a:lvl7pPr>
            <a:lvl8pPr lvl="7" rtl="0" algn="r">
              <a:spcBef>
                <a:spcPts val="0"/>
              </a:spcBef>
              <a:spcAft>
                <a:spcPts val="0"/>
              </a:spcAft>
              <a:buClr>
                <a:srgbClr val="434343"/>
              </a:buClr>
              <a:buSzPts val="3500"/>
              <a:buNone/>
              <a:defRPr b="1" sz="3500">
                <a:solidFill>
                  <a:srgbClr val="434343"/>
                </a:solidFill>
              </a:defRPr>
            </a:lvl8pPr>
            <a:lvl9pPr lvl="8" rtl="0" algn="r">
              <a:spcBef>
                <a:spcPts val="0"/>
              </a:spcBef>
              <a:spcAft>
                <a:spcPts val="0"/>
              </a:spcAft>
              <a:buClr>
                <a:srgbClr val="434343"/>
              </a:buClr>
              <a:buSzPts val="3500"/>
              <a:buNone/>
              <a:defRPr b="1" sz="3500">
                <a:solidFill>
                  <a:srgbClr val="434343"/>
                </a:solidFill>
              </a:defRPr>
            </a:lvl9pPr>
          </a:lstStyle>
          <a:p/>
        </p:txBody>
      </p:sp>
      <p:sp>
        <p:nvSpPr>
          <p:cNvPr id="827" name="Google Shape;827;p69"/>
          <p:cNvSpPr txBox="1"/>
          <p:nvPr>
            <p:ph idx="9" type="subTitle"/>
          </p:nvPr>
        </p:nvSpPr>
        <p:spPr>
          <a:xfrm flipH="1">
            <a:off x="4811675" y="3573468"/>
            <a:ext cx="2163900" cy="426600"/>
          </a:xfrm>
          <a:prstGeom prst="rect">
            <a:avLst/>
          </a:prstGeom>
        </p:spPr>
        <p:txBody>
          <a:bodyPr anchorCtr="0" anchor="t" bIns="0" lIns="91425" spcFirstLastPara="1" rIns="91425" wrap="square" tIns="0">
            <a:noAutofit/>
          </a:bodyPr>
          <a:lstStyle>
            <a:lvl1pPr lvl="0" rtl="0" algn="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1pPr>
            <a:lvl2pPr lvl="1" rtl="0" algn="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2pPr>
            <a:lvl3pPr lvl="2" rtl="0" algn="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3pPr>
            <a:lvl4pPr lvl="3" rtl="0" algn="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4pPr>
            <a:lvl5pPr lvl="4" rtl="0" algn="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5pPr>
            <a:lvl6pPr lvl="5" rtl="0" algn="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6pPr>
            <a:lvl7pPr lvl="6" rtl="0" algn="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7pPr>
            <a:lvl8pPr lvl="7" rtl="0" algn="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8pPr>
            <a:lvl9pPr lvl="8" rtl="0" algn="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Four Columns">
  <p:cSld name="CUSTOM_6">
    <p:spTree>
      <p:nvGrpSpPr>
        <p:cNvPr id="828" name="Shape 828"/>
        <p:cNvGrpSpPr/>
        <p:nvPr/>
      </p:nvGrpSpPr>
      <p:grpSpPr>
        <a:xfrm>
          <a:off x="0" y="0"/>
          <a:ext cx="0" cy="0"/>
          <a:chOff x="0" y="0"/>
          <a:chExt cx="0" cy="0"/>
        </a:xfrm>
      </p:grpSpPr>
      <p:sp>
        <p:nvSpPr>
          <p:cNvPr id="829" name="Google Shape;829;p70"/>
          <p:cNvSpPr txBox="1"/>
          <p:nvPr>
            <p:ph type="ctrTitle"/>
          </p:nvPr>
        </p:nvSpPr>
        <p:spPr>
          <a:xfrm flipH="1">
            <a:off x="2266008" y="1775350"/>
            <a:ext cx="2163900" cy="356700"/>
          </a:xfrm>
          <a:prstGeom prst="rect">
            <a:avLst/>
          </a:prstGeom>
        </p:spPr>
        <p:txBody>
          <a:bodyPr anchorCtr="0" anchor="b" bIns="0" lIns="91425" spcFirstLastPara="1" rIns="91425" wrap="square" tIns="0">
            <a:noAutofit/>
          </a:bodyPr>
          <a:lstStyle>
            <a:lvl1pPr lvl="0" rtl="0">
              <a:spcBef>
                <a:spcPts val="0"/>
              </a:spcBef>
              <a:spcAft>
                <a:spcPts val="0"/>
              </a:spcAft>
              <a:buSzPts val="2400"/>
              <a:buNone/>
              <a:defRPr sz="2200"/>
            </a:lvl1pPr>
            <a:lvl2pPr lvl="1" rtl="0" algn="ctr">
              <a:spcBef>
                <a:spcPts val="0"/>
              </a:spcBef>
              <a:spcAft>
                <a:spcPts val="0"/>
              </a:spcAft>
              <a:buClr>
                <a:schemeClr val="lt1"/>
              </a:buClr>
              <a:buSzPts val="1800"/>
              <a:buNone/>
              <a:defRPr sz="1800">
                <a:solidFill>
                  <a:schemeClr val="lt1"/>
                </a:solidFill>
              </a:defRPr>
            </a:lvl2pPr>
            <a:lvl3pPr lvl="2" rtl="0" algn="ctr">
              <a:spcBef>
                <a:spcPts val="0"/>
              </a:spcBef>
              <a:spcAft>
                <a:spcPts val="0"/>
              </a:spcAft>
              <a:buClr>
                <a:schemeClr val="lt1"/>
              </a:buClr>
              <a:buSzPts val="1800"/>
              <a:buNone/>
              <a:defRPr sz="1800">
                <a:solidFill>
                  <a:schemeClr val="lt1"/>
                </a:solidFill>
              </a:defRPr>
            </a:lvl3pPr>
            <a:lvl4pPr lvl="3" rtl="0" algn="ctr">
              <a:spcBef>
                <a:spcPts val="0"/>
              </a:spcBef>
              <a:spcAft>
                <a:spcPts val="0"/>
              </a:spcAft>
              <a:buClr>
                <a:schemeClr val="lt1"/>
              </a:buClr>
              <a:buSzPts val="1800"/>
              <a:buNone/>
              <a:defRPr sz="1800">
                <a:solidFill>
                  <a:schemeClr val="lt1"/>
                </a:solidFill>
              </a:defRPr>
            </a:lvl4pPr>
            <a:lvl5pPr lvl="4" rtl="0" algn="ctr">
              <a:spcBef>
                <a:spcPts val="0"/>
              </a:spcBef>
              <a:spcAft>
                <a:spcPts val="0"/>
              </a:spcAft>
              <a:buClr>
                <a:schemeClr val="lt1"/>
              </a:buClr>
              <a:buSzPts val="1800"/>
              <a:buNone/>
              <a:defRPr sz="1800">
                <a:solidFill>
                  <a:schemeClr val="lt1"/>
                </a:solidFill>
              </a:defRPr>
            </a:lvl5pPr>
            <a:lvl6pPr lvl="5" rtl="0" algn="ctr">
              <a:spcBef>
                <a:spcPts val="0"/>
              </a:spcBef>
              <a:spcAft>
                <a:spcPts val="0"/>
              </a:spcAft>
              <a:buClr>
                <a:schemeClr val="lt1"/>
              </a:buClr>
              <a:buSzPts val="1800"/>
              <a:buNone/>
              <a:defRPr sz="1800">
                <a:solidFill>
                  <a:schemeClr val="lt1"/>
                </a:solidFill>
              </a:defRPr>
            </a:lvl6pPr>
            <a:lvl7pPr lvl="6" rtl="0" algn="ctr">
              <a:spcBef>
                <a:spcPts val="0"/>
              </a:spcBef>
              <a:spcAft>
                <a:spcPts val="0"/>
              </a:spcAft>
              <a:buClr>
                <a:schemeClr val="lt1"/>
              </a:buClr>
              <a:buSzPts val="1800"/>
              <a:buNone/>
              <a:defRPr sz="1800">
                <a:solidFill>
                  <a:schemeClr val="lt1"/>
                </a:solidFill>
              </a:defRPr>
            </a:lvl7pPr>
            <a:lvl8pPr lvl="7" rtl="0" algn="ctr">
              <a:spcBef>
                <a:spcPts val="0"/>
              </a:spcBef>
              <a:spcAft>
                <a:spcPts val="0"/>
              </a:spcAft>
              <a:buClr>
                <a:schemeClr val="lt1"/>
              </a:buClr>
              <a:buSzPts val="1800"/>
              <a:buNone/>
              <a:defRPr sz="1800">
                <a:solidFill>
                  <a:schemeClr val="lt1"/>
                </a:solidFill>
              </a:defRPr>
            </a:lvl8pPr>
            <a:lvl9pPr lvl="8" rtl="0" algn="ctr">
              <a:spcBef>
                <a:spcPts val="0"/>
              </a:spcBef>
              <a:spcAft>
                <a:spcPts val="0"/>
              </a:spcAft>
              <a:buClr>
                <a:schemeClr val="lt1"/>
              </a:buClr>
              <a:buSzPts val="1800"/>
              <a:buNone/>
              <a:defRPr sz="1800">
                <a:solidFill>
                  <a:schemeClr val="lt1"/>
                </a:solidFill>
              </a:defRPr>
            </a:lvl9pPr>
          </a:lstStyle>
          <a:p/>
        </p:txBody>
      </p:sp>
      <p:sp>
        <p:nvSpPr>
          <p:cNvPr id="830" name="Google Shape;830;p70"/>
          <p:cNvSpPr txBox="1"/>
          <p:nvPr>
            <p:ph idx="2" type="ctrTitle"/>
          </p:nvPr>
        </p:nvSpPr>
        <p:spPr>
          <a:xfrm flipH="1">
            <a:off x="4714188" y="1775427"/>
            <a:ext cx="2163900" cy="356700"/>
          </a:xfrm>
          <a:prstGeom prst="rect">
            <a:avLst/>
          </a:prstGeom>
        </p:spPr>
        <p:txBody>
          <a:bodyPr anchorCtr="0" anchor="b" bIns="0" lIns="91425" spcFirstLastPara="1" rIns="91425" wrap="square" tIns="0">
            <a:noAutofit/>
          </a:bodyPr>
          <a:lstStyle>
            <a:lvl1pPr lvl="0" rtl="0" algn="r">
              <a:spcBef>
                <a:spcPts val="0"/>
              </a:spcBef>
              <a:spcAft>
                <a:spcPts val="0"/>
              </a:spcAft>
              <a:buSzPts val="2400"/>
              <a:buNone/>
              <a:defRPr sz="2200"/>
            </a:lvl1pPr>
            <a:lvl2pPr lvl="1" rtl="0" algn="ctr">
              <a:spcBef>
                <a:spcPts val="0"/>
              </a:spcBef>
              <a:spcAft>
                <a:spcPts val="0"/>
              </a:spcAft>
              <a:buClr>
                <a:schemeClr val="lt1"/>
              </a:buClr>
              <a:buSzPts val="1800"/>
              <a:buNone/>
              <a:defRPr sz="1800">
                <a:solidFill>
                  <a:schemeClr val="lt1"/>
                </a:solidFill>
              </a:defRPr>
            </a:lvl2pPr>
            <a:lvl3pPr lvl="2" rtl="0" algn="ctr">
              <a:spcBef>
                <a:spcPts val="0"/>
              </a:spcBef>
              <a:spcAft>
                <a:spcPts val="0"/>
              </a:spcAft>
              <a:buClr>
                <a:schemeClr val="lt1"/>
              </a:buClr>
              <a:buSzPts val="1800"/>
              <a:buNone/>
              <a:defRPr sz="1800">
                <a:solidFill>
                  <a:schemeClr val="lt1"/>
                </a:solidFill>
              </a:defRPr>
            </a:lvl3pPr>
            <a:lvl4pPr lvl="3" rtl="0" algn="ctr">
              <a:spcBef>
                <a:spcPts val="0"/>
              </a:spcBef>
              <a:spcAft>
                <a:spcPts val="0"/>
              </a:spcAft>
              <a:buClr>
                <a:schemeClr val="lt1"/>
              </a:buClr>
              <a:buSzPts val="1800"/>
              <a:buNone/>
              <a:defRPr sz="1800">
                <a:solidFill>
                  <a:schemeClr val="lt1"/>
                </a:solidFill>
              </a:defRPr>
            </a:lvl4pPr>
            <a:lvl5pPr lvl="4" rtl="0" algn="ctr">
              <a:spcBef>
                <a:spcPts val="0"/>
              </a:spcBef>
              <a:spcAft>
                <a:spcPts val="0"/>
              </a:spcAft>
              <a:buClr>
                <a:schemeClr val="lt1"/>
              </a:buClr>
              <a:buSzPts val="1800"/>
              <a:buNone/>
              <a:defRPr sz="1800">
                <a:solidFill>
                  <a:schemeClr val="lt1"/>
                </a:solidFill>
              </a:defRPr>
            </a:lvl5pPr>
            <a:lvl6pPr lvl="5" rtl="0" algn="ctr">
              <a:spcBef>
                <a:spcPts val="0"/>
              </a:spcBef>
              <a:spcAft>
                <a:spcPts val="0"/>
              </a:spcAft>
              <a:buClr>
                <a:schemeClr val="lt1"/>
              </a:buClr>
              <a:buSzPts val="1800"/>
              <a:buNone/>
              <a:defRPr sz="1800">
                <a:solidFill>
                  <a:schemeClr val="lt1"/>
                </a:solidFill>
              </a:defRPr>
            </a:lvl6pPr>
            <a:lvl7pPr lvl="6" rtl="0" algn="ctr">
              <a:spcBef>
                <a:spcPts val="0"/>
              </a:spcBef>
              <a:spcAft>
                <a:spcPts val="0"/>
              </a:spcAft>
              <a:buClr>
                <a:schemeClr val="lt1"/>
              </a:buClr>
              <a:buSzPts val="1800"/>
              <a:buNone/>
              <a:defRPr sz="1800">
                <a:solidFill>
                  <a:schemeClr val="lt1"/>
                </a:solidFill>
              </a:defRPr>
            </a:lvl7pPr>
            <a:lvl8pPr lvl="7" rtl="0" algn="ctr">
              <a:spcBef>
                <a:spcPts val="0"/>
              </a:spcBef>
              <a:spcAft>
                <a:spcPts val="0"/>
              </a:spcAft>
              <a:buClr>
                <a:schemeClr val="lt1"/>
              </a:buClr>
              <a:buSzPts val="1800"/>
              <a:buNone/>
              <a:defRPr sz="1800">
                <a:solidFill>
                  <a:schemeClr val="lt1"/>
                </a:solidFill>
              </a:defRPr>
            </a:lvl8pPr>
            <a:lvl9pPr lvl="8" rtl="0" algn="ctr">
              <a:spcBef>
                <a:spcPts val="0"/>
              </a:spcBef>
              <a:spcAft>
                <a:spcPts val="0"/>
              </a:spcAft>
              <a:buClr>
                <a:schemeClr val="lt1"/>
              </a:buClr>
              <a:buSzPts val="1800"/>
              <a:buNone/>
              <a:defRPr sz="1800">
                <a:solidFill>
                  <a:schemeClr val="lt1"/>
                </a:solidFill>
              </a:defRPr>
            </a:lvl9pPr>
          </a:lstStyle>
          <a:p/>
        </p:txBody>
      </p:sp>
      <p:sp>
        <p:nvSpPr>
          <p:cNvPr id="831" name="Google Shape;831;p70"/>
          <p:cNvSpPr txBox="1"/>
          <p:nvPr>
            <p:ph idx="1" type="subTitle"/>
          </p:nvPr>
        </p:nvSpPr>
        <p:spPr>
          <a:xfrm flipH="1">
            <a:off x="4714175" y="2208199"/>
            <a:ext cx="2163900" cy="413100"/>
          </a:xfrm>
          <a:prstGeom prst="rect">
            <a:avLst/>
          </a:prstGeom>
        </p:spPr>
        <p:txBody>
          <a:bodyPr anchorCtr="0" anchor="t" bIns="91425" lIns="91425" spcFirstLastPara="1" rIns="91425" wrap="square" tIns="0">
            <a:noAutofit/>
          </a:bodyPr>
          <a:lstStyle>
            <a:lvl1pPr lvl="0" rtl="0" algn="r">
              <a:lnSpc>
                <a:spcPct val="100000"/>
              </a:lnSpc>
              <a:spcBef>
                <a:spcPts val="0"/>
              </a:spcBef>
              <a:spcAft>
                <a:spcPts val="0"/>
              </a:spcAft>
              <a:buSzPts val="1200"/>
              <a:buNone/>
              <a:defRPr sz="14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832" name="Google Shape;832;p70"/>
          <p:cNvSpPr txBox="1"/>
          <p:nvPr>
            <p:ph idx="3" type="ctrTitle"/>
          </p:nvPr>
        </p:nvSpPr>
        <p:spPr>
          <a:xfrm flipH="1">
            <a:off x="2266001" y="3155675"/>
            <a:ext cx="2163900" cy="356700"/>
          </a:xfrm>
          <a:prstGeom prst="rect">
            <a:avLst/>
          </a:prstGeom>
        </p:spPr>
        <p:txBody>
          <a:bodyPr anchorCtr="0" anchor="b" bIns="0" lIns="91425" spcFirstLastPara="1" rIns="91425" wrap="square" tIns="0">
            <a:noAutofit/>
          </a:bodyPr>
          <a:lstStyle>
            <a:lvl1pPr lvl="0" rtl="0">
              <a:spcBef>
                <a:spcPts val="0"/>
              </a:spcBef>
              <a:spcAft>
                <a:spcPts val="0"/>
              </a:spcAft>
              <a:buSzPts val="2400"/>
              <a:buNone/>
              <a:defRPr sz="2200"/>
            </a:lvl1pPr>
            <a:lvl2pPr lvl="1" rtl="0" algn="ctr">
              <a:spcBef>
                <a:spcPts val="0"/>
              </a:spcBef>
              <a:spcAft>
                <a:spcPts val="0"/>
              </a:spcAft>
              <a:buClr>
                <a:schemeClr val="lt1"/>
              </a:buClr>
              <a:buSzPts val="1800"/>
              <a:buNone/>
              <a:defRPr sz="1800">
                <a:solidFill>
                  <a:schemeClr val="lt1"/>
                </a:solidFill>
              </a:defRPr>
            </a:lvl2pPr>
            <a:lvl3pPr lvl="2" rtl="0" algn="ctr">
              <a:spcBef>
                <a:spcPts val="0"/>
              </a:spcBef>
              <a:spcAft>
                <a:spcPts val="0"/>
              </a:spcAft>
              <a:buClr>
                <a:schemeClr val="lt1"/>
              </a:buClr>
              <a:buSzPts val="1800"/>
              <a:buNone/>
              <a:defRPr sz="1800">
                <a:solidFill>
                  <a:schemeClr val="lt1"/>
                </a:solidFill>
              </a:defRPr>
            </a:lvl3pPr>
            <a:lvl4pPr lvl="3" rtl="0" algn="ctr">
              <a:spcBef>
                <a:spcPts val="0"/>
              </a:spcBef>
              <a:spcAft>
                <a:spcPts val="0"/>
              </a:spcAft>
              <a:buClr>
                <a:schemeClr val="lt1"/>
              </a:buClr>
              <a:buSzPts val="1800"/>
              <a:buNone/>
              <a:defRPr sz="1800">
                <a:solidFill>
                  <a:schemeClr val="lt1"/>
                </a:solidFill>
              </a:defRPr>
            </a:lvl4pPr>
            <a:lvl5pPr lvl="4" rtl="0" algn="ctr">
              <a:spcBef>
                <a:spcPts val="0"/>
              </a:spcBef>
              <a:spcAft>
                <a:spcPts val="0"/>
              </a:spcAft>
              <a:buClr>
                <a:schemeClr val="lt1"/>
              </a:buClr>
              <a:buSzPts val="1800"/>
              <a:buNone/>
              <a:defRPr sz="1800">
                <a:solidFill>
                  <a:schemeClr val="lt1"/>
                </a:solidFill>
              </a:defRPr>
            </a:lvl5pPr>
            <a:lvl6pPr lvl="5" rtl="0" algn="ctr">
              <a:spcBef>
                <a:spcPts val="0"/>
              </a:spcBef>
              <a:spcAft>
                <a:spcPts val="0"/>
              </a:spcAft>
              <a:buClr>
                <a:schemeClr val="lt1"/>
              </a:buClr>
              <a:buSzPts val="1800"/>
              <a:buNone/>
              <a:defRPr sz="1800">
                <a:solidFill>
                  <a:schemeClr val="lt1"/>
                </a:solidFill>
              </a:defRPr>
            </a:lvl6pPr>
            <a:lvl7pPr lvl="6" rtl="0" algn="ctr">
              <a:spcBef>
                <a:spcPts val="0"/>
              </a:spcBef>
              <a:spcAft>
                <a:spcPts val="0"/>
              </a:spcAft>
              <a:buClr>
                <a:schemeClr val="lt1"/>
              </a:buClr>
              <a:buSzPts val="1800"/>
              <a:buNone/>
              <a:defRPr sz="1800">
                <a:solidFill>
                  <a:schemeClr val="lt1"/>
                </a:solidFill>
              </a:defRPr>
            </a:lvl7pPr>
            <a:lvl8pPr lvl="7" rtl="0" algn="ctr">
              <a:spcBef>
                <a:spcPts val="0"/>
              </a:spcBef>
              <a:spcAft>
                <a:spcPts val="0"/>
              </a:spcAft>
              <a:buClr>
                <a:schemeClr val="lt1"/>
              </a:buClr>
              <a:buSzPts val="1800"/>
              <a:buNone/>
              <a:defRPr sz="1800">
                <a:solidFill>
                  <a:schemeClr val="lt1"/>
                </a:solidFill>
              </a:defRPr>
            </a:lvl8pPr>
            <a:lvl9pPr lvl="8" rtl="0" algn="ctr">
              <a:spcBef>
                <a:spcPts val="0"/>
              </a:spcBef>
              <a:spcAft>
                <a:spcPts val="0"/>
              </a:spcAft>
              <a:buClr>
                <a:schemeClr val="lt1"/>
              </a:buClr>
              <a:buSzPts val="1800"/>
              <a:buNone/>
              <a:defRPr sz="1800">
                <a:solidFill>
                  <a:schemeClr val="lt1"/>
                </a:solidFill>
              </a:defRPr>
            </a:lvl9pPr>
          </a:lstStyle>
          <a:p/>
        </p:txBody>
      </p:sp>
      <p:sp>
        <p:nvSpPr>
          <p:cNvPr id="833" name="Google Shape;833;p70"/>
          <p:cNvSpPr txBox="1"/>
          <p:nvPr>
            <p:ph idx="4" type="subTitle"/>
          </p:nvPr>
        </p:nvSpPr>
        <p:spPr>
          <a:xfrm flipH="1">
            <a:off x="2266000" y="3585925"/>
            <a:ext cx="2163900" cy="413100"/>
          </a:xfrm>
          <a:prstGeom prst="rect">
            <a:avLst/>
          </a:prstGeom>
        </p:spPr>
        <p:txBody>
          <a:bodyPr anchorCtr="0" anchor="t" bIns="91425" lIns="91425" spcFirstLastPara="1" rIns="91425" wrap="square" tIns="0">
            <a:noAutofit/>
          </a:bodyPr>
          <a:lstStyle>
            <a:lvl1pPr lvl="0" rtl="0">
              <a:lnSpc>
                <a:spcPct val="100000"/>
              </a:lnSpc>
              <a:spcBef>
                <a:spcPts val="0"/>
              </a:spcBef>
              <a:spcAft>
                <a:spcPts val="0"/>
              </a:spcAft>
              <a:buSzPts val="1200"/>
              <a:buNone/>
              <a:defRPr sz="14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834" name="Google Shape;834;p70"/>
          <p:cNvSpPr txBox="1"/>
          <p:nvPr>
            <p:ph idx="5" type="ctrTitle"/>
          </p:nvPr>
        </p:nvSpPr>
        <p:spPr>
          <a:xfrm flipH="1">
            <a:off x="4714200" y="3155754"/>
            <a:ext cx="2163900" cy="356700"/>
          </a:xfrm>
          <a:prstGeom prst="rect">
            <a:avLst/>
          </a:prstGeom>
        </p:spPr>
        <p:txBody>
          <a:bodyPr anchorCtr="0" anchor="b" bIns="0" lIns="91425" spcFirstLastPara="1" rIns="91425" wrap="square" tIns="0">
            <a:noAutofit/>
          </a:bodyPr>
          <a:lstStyle>
            <a:lvl1pPr lvl="0" rtl="0" algn="r">
              <a:spcBef>
                <a:spcPts val="0"/>
              </a:spcBef>
              <a:spcAft>
                <a:spcPts val="0"/>
              </a:spcAft>
              <a:buSzPts val="2400"/>
              <a:buNone/>
              <a:defRPr sz="2200"/>
            </a:lvl1pPr>
            <a:lvl2pPr lvl="1" rtl="0" algn="ctr">
              <a:spcBef>
                <a:spcPts val="0"/>
              </a:spcBef>
              <a:spcAft>
                <a:spcPts val="0"/>
              </a:spcAft>
              <a:buClr>
                <a:schemeClr val="lt1"/>
              </a:buClr>
              <a:buSzPts val="1800"/>
              <a:buNone/>
              <a:defRPr sz="1800">
                <a:solidFill>
                  <a:schemeClr val="lt1"/>
                </a:solidFill>
              </a:defRPr>
            </a:lvl2pPr>
            <a:lvl3pPr lvl="2" rtl="0" algn="ctr">
              <a:spcBef>
                <a:spcPts val="0"/>
              </a:spcBef>
              <a:spcAft>
                <a:spcPts val="0"/>
              </a:spcAft>
              <a:buClr>
                <a:schemeClr val="lt1"/>
              </a:buClr>
              <a:buSzPts val="1800"/>
              <a:buNone/>
              <a:defRPr sz="1800">
                <a:solidFill>
                  <a:schemeClr val="lt1"/>
                </a:solidFill>
              </a:defRPr>
            </a:lvl3pPr>
            <a:lvl4pPr lvl="3" rtl="0" algn="ctr">
              <a:spcBef>
                <a:spcPts val="0"/>
              </a:spcBef>
              <a:spcAft>
                <a:spcPts val="0"/>
              </a:spcAft>
              <a:buClr>
                <a:schemeClr val="lt1"/>
              </a:buClr>
              <a:buSzPts val="1800"/>
              <a:buNone/>
              <a:defRPr sz="1800">
                <a:solidFill>
                  <a:schemeClr val="lt1"/>
                </a:solidFill>
              </a:defRPr>
            </a:lvl4pPr>
            <a:lvl5pPr lvl="4" rtl="0" algn="ctr">
              <a:spcBef>
                <a:spcPts val="0"/>
              </a:spcBef>
              <a:spcAft>
                <a:spcPts val="0"/>
              </a:spcAft>
              <a:buClr>
                <a:schemeClr val="lt1"/>
              </a:buClr>
              <a:buSzPts val="1800"/>
              <a:buNone/>
              <a:defRPr sz="1800">
                <a:solidFill>
                  <a:schemeClr val="lt1"/>
                </a:solidFill>
              </a:defRPr>
            </a:lvl5pPr>
            <a:lvl6pPr lvl="5" rtl="0" algn="ctr">
              <a:spcBef>
                <a:spcPts val="0"/>
              </a:spcBef>
              <a:spcAft>
                <a:spcPts val="0"/>
              </a:spcAft>
              <a:buClr>
                <a:schemeClr val="lt1"/>
              </a:buClr>
              <a:buSzPts val="1800"/>
              <a:buNone/>
              <a:defRPr sz="1800">
                <a:solidFill>
                  <a:schemeClr val="lt1"/>
                </a:solidFill>
              </a:defRPr>
            </a:lvl6pPr>
            <a:lvl7pPr lvl="6" rtl="0" algn="ctr">
              <a:spcBef>
                <a:spcPts val="0"/>
              </a:spcBef>
              <a:spcAft>
                <a:spcPts val="0"/>
              </a:spcAft>
              <a:buClr>
                <a:schemeClr val="lt1"/>
              </a:buClr>
              <a:buSzPts val="1800"/>
              <a:buNone/>
              <a:defRPr sz="1800">
                <a:solidFill>
                  <a:schemeClr val="lt1"/>
                </a:solidFill>
              </a:defRPr>
            </a:lvl7pPr>
            <a:lvl8pPr lvl="7" rtl="0" algn="ctr">
              <a:spcBef>
                <a:spcPts val="0"/>
              </a:spcBef>
              <a:spcAft>
                <a:spcPts val="0"/>
              </a:spcAft>
              <a:buClr>
                <a:schemeClr val="lt1"/>
              </a:buClr>
              <a:buSzPts val="1800"/>
              <a:buNone/>
              <a:defRPr sz="1800">
                <a:solidFill>
                  <a:schemeClr val="lt1"/>
                </a:solidFill>
              </a:defRPr>
            </a:lvl8pPr>
            <a:lvl9pPr lvl="8" rtl="0" algn="ctr">
              <a:spcBef>
                <a:spcPts val="0"/>
              </a:spcBef>
              <a:spcAft>
                <a:spcPts val="0"/>
              </a:spcAft>
              <a:buClr>
                <a:schemeClr val="lt1"/>
              </a:buClr>
              <a:buSzPts val="1800"/>
              <a:buNone/>
              <a:defRPr sz="1800">
                <a:solidFill>
                  <a:schemeClr val="lt1"/>
                </a:solidFill>
              </a:defRPr>
            </a:lvl9pPr>
          </a:lstStyle>
          <a:p/>
        </p:txBody>
      </p:sp>
      <p:sp>
        <p:nvSpPr>
          <p:cNvPr id="835" name="Google Shape;835;p70"/>
          <p:cNvSpPr txBox="1"/>
          <p:nvPr>
            <p:ph idx="6" type="subTitle"/>
          </p:nvPr>
        </p:nvSpPr>
        <p:spPr>
          <a:xfrm flipH="1">
            <a:off x="4714175" y="3585925"/>
            <a:ext cx="2163900" cy="413100"/>
          </a:xfrm>
          <a:prstGeom prst="rect">
            <a:avLst/>
          </a:prstGeom>
        </p:spPr>
        <p:txBody>
          <a:bodyPr anchorCtr="0" anchor="t" bIns="91425" lIns="91425" spcFirstLastPara="1" rIns="91425" wrap="square" tIns="0">
            <a:noAutofit/>
          </a:bodyPr>
          <a:lstStyle>
            <a:lvl1pPr lvl="0" rtl="0" algn="r">
              <a:lnSpc>
                <a:spcPct val="100000"/>
              </a:lnSpc>
              <a:spcBef>
                <a:spcPts val="0"/>
              </a:spcBef>
              <a:spcAft>
                <a:spcPts val="0"/>
              </a:spcAft>
              <a:buSzPts val="1200"/>
              <a:buNone/>
              <a:defRPr sz="14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836" name="Google Shape;836;p70"/>
          <p:cNvSpPr txBox="1"/>
          <p:nvPr>
            <p:ph idx="7" type="title"/>
          </p:nvPr>
        </p:nvSpPr>
        <p:spPr>
          <a:xfrm>
            <a:off x="1278050" y="343200"/>
            <a:ext cx="6588000" cy="6690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3000">
                <a:solidFill>
                  <a:schemeClr val="dk2"/>
                </a:solidFill>
              </a:defRPr>
            </a:lvl1pPr>
            <a:lvl2pPr lvl="1" rtl="0" algn="ctr">
              <a:spcBef>
                <a:spcPts val="0"/>
              </a:spcBef>
              <a:spcAft>
                <a:spcPts val="0"/>
              </a:spcAft>
              <a:buNone/>
              <a:defRPr sz="3000">
                <a:solidFill>
                  <a:schemeClr val="dk2"/>
                </a:solidFill>
              </a:defRPr>
            </a:lvl2pPr>
            <a:lvl3pPr lvl="2" rtl="0" algn="ctr">
              <a:spcBef>
                <a:spcPts val="0"/>
              </a:spcBef>
              <a:spcAft>
                <a:spcPts val="0"/>
              </a:spcAft>
              <a:buNone/>
              <a:defRPr sz="3000">
                <a:solidFill>
                  <a:schemeClr val="dk2"/>
                </a:solidFill>
              </a:defRPr>
            </a:lvl3pPr>
            <a:lvl4pPr lvl="3" rtl="0" algn="ctr">
              <a:spcBef>
                <a:spcPts val="0"/>
              </a:spcBef>
              <a:spcAft>
                <a:spcPts val="0"/>
              </a:spcAft>
              <a:buNone/>
              <a:defRPr sz="3000">
                <a:solidFill>
                  <a:schemeClr val="dk2"/>
                </a:solidFill>
              </a:defRPr>
            </a:lvl4pPr>
            <a:lvl5pPr lvl="4" rtl="0" algn="ctr">
              <a:spcBef>
                <a:spcPts val="0"/>
              </a:spcBef>
              <a:spcAft>
                <a:spcPts val="0"/>
              </a:spcAft>
              <a:buNone/>
              <a:defRPr sz="3000">
                <a:solidFill>
                  <a:schemeClr val="dk2"/>
                </a:solidFill>
              </a:defRPr>
            </a:lvl5pPr>
            <a:lvl6pPr lvl="5" rtl="0" algn="ctr">
              <a:spcBef>
                <a:spcPts val="0"/>
              </a:spcBef>
              <a:spcAft>
                <a:spcPts val="0"/>
              </a:spcAft>
              <a:buNone/>
              <a:defRPr sz="3000">
                <a:solidFill>
                  <a:schemeClr val="dk2"/>
                </a:solidFill>
              </a:defRPr>
            </a:lvl6pPr>
            <a:lvl7pPr lvl="6" rtl="0" algn="ctr">
              <a:spcBef>
                <a:spcPts val="0"/>
              </a:spcBef>
              <a:spcAft>
                <a:spcPts val="0"/>
              </a:spcAft>
              <a:buNone/>
              <a:defRPr sz="3000">
                <a:solidFill>
                  <a:schemeClr val="dk2"/>
                </a:solidFill>
              </a:defRPr>
            </a:lvl7pPr>
            <a:lvl8pPr lvl="7" rtl="0" algn="ctr">
              <a:spcBef>
                <a:spcPts val="0"/>
              </a:spcBef>
              <a:spcAft>
                <a:spcPts val="0"/>
              </a:spcAft>
              <a:buNone/>
              <a:defRPr sz="3000">
                <a:solidFill>
                  <a:schemeClr val="dk2"/>
                </a:solidFill>
              </a:defRPr>
            </a:lvl8pPr>
            <a:lvl9pPr lvl="8" rtl="0" algn="ctr">
              <a:spcBef>
                <a:spcPts val="0"/>
              </a:spcBef>
              <a:spcAft>
                <a:spcPts val="0"/>
              </a:spcAft>
              <a:buNone/>
              <a:defRPr sz="3000">
                <a:solidFill>
                  <a:schemeClr val="dk2"/>
                </a:solidFill>
              </a:defRPr>
            </a:lvl9pPr>
          </a:lstStyle>
          <a:p/>
        </p:txBody>
      </p:sp>
      <p:sp>
        <p:nvSpPr>
          <p:cNvPr id="837" name="Google Shape;837;p70"/>
          <p:cNvSpPr txBox="1"/>
          <p:nvPr>
            <p:ph idx="8" type="subTitle"/>
          </p:nvPr>
        </p:nvSpPr>
        <p:spPr>
          <a:xfrm flipH="1">
            <a:off x="2266008" y="2208197"/>
            <a:ext cx="2163900" cy="413100"/>
          </a:xfrm>
          <a:prstGeom prst="rect">
            <a:avLst/>
          </a:prstGeom>
        </p:spPr>
        <p:txBody>
          <a:bodyPr anchorCtr="0" anchor="t" bIns="91425" lIns="91425" spcFirstLastPara="1" rIns="91425" wrap="square" tIns="0">
            <a:noAutofit/>
          </a:bodyPr>
          <a:lstStyle>
            <a:lvl1pPr lvl="0" rtl="0">
              <a:lnSpc>
                <a:spcPct val="100000"/>
              </a:lnSpc>
              <a:spcBef>
                <a:spcPts val="0"/>
              </a:spcBef>
              <a:spcAft>
                <a:spcPts val="0"/>
              </a:spcAft>
              <a:buSzPts val="1200"/>
              <a:buNone/>
              <a:defRPr sz="14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1">
  <p:cSld name="CUSTOM_14">
    <p:spTree>
      <p:nvGrpSpPr>
        <p:cNvPr id="838" name="Shape 838"/>
        <p:cNvGrpSpPr/>
        <p:nvPr/>
      </p:nvGrpSpPr>
      <p:grpSpPr>
        <a:xfrm>
          <a:off x="0" y="0"/>
          <a:ext cx="0" cy="0"/>
          <a:chOff x="0" y="0"/>
          <a:chExt cx="0" cy="0"/>
        </a:xfrm>
      </p:grpSpPr>
      <p:sp>
        <p:nvSpPr>
          <p:cNvPr id="839" name="Google Shape;839;p71"/>
          <p:cNvSpPr/>
          <p:nvPr/>
        </p:nvSpPr>
        <p:spPr>
          <a:xfrm>
            <a:off x="6200875" y="1515825"/>
            <a:ext cx="2943127" cy="241405"/>
          </a:xfrm>
          <a:custGeom>
            <a:rect b="b" l="l" r="r" t="t"/>
            <a:pathLst>
              <a:path extrusionOk="0" h="5859" w="146079">
                <a:moveTo>
                  <a:pt x="1" y="1"/>
                </a:moveTo>
                <a:lnTo>
                  <a:pt x="1" y="5858"/>
                </a:lnTo>
                <a:lnTo>
                  <a:pt x="146079" y="5858"/>
                </a:lnTo>
                <a:lnTo>
                  <a:pt x="146079" y="1"/>
                </a:lnTo>
                <a:close/>
              </a:path>
            </a:pathLst>
          </a:custGeom>
          <a:solidFill>
            <a:srgbClr val="FFFFFF">
              <a:alpha val="188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71"/>
          <p:cNvSpPr txBox="1"/>
          <p:nvPr>
            <p:ph idx="1" type="body"/>
          </p:nvPr>
        </p:nvSpPr>
        <p:spPr>
          <a:xfrm>
            <a:off x="5438700" y="1973025"/>
            <a:ext cx="3124200" cy="2130900"/>
          </a:xfrm>
          <a:prstGeom prst="rect">
            <a:avLst/>
          </a:prstGeom>
        </p:spPr>
        <p:txBody>
          <a:bodyPr anchorCtr="0" anchor="t" bIns="91425" lIns="91425" spcFirstLastPara="1" rIns="91425" wrap="square" tIns="91425">
            <a:noAutofit/>
          </a:bodyPr>
          <a:lstStyle>
            <a:lvl1pPr indent="-330200" lvl="0" marL="457200" rtl="0" algn="r">
              <a:lnSpc>
                <a:spcPct val="100000"/>
              </a:lnSpc>
              <a:spcBef>
                <a:spcPts val="0"/>
              </a:spcBef>
              <a:spcAft>
                <a:spcPts val="0"/>
              </a:spcAft>
              <a:buSzPts val="1600"/>
              <a:buFont typeface="Raleway SemiBold"/>
              <a:buChar char="●"/>
              <a:defRPr sz="1600"/>
            </a:lvl1pPr>
            <a:lvl2pPr indent="-330200" lvl="1" marL="914400" rtl="0" algn="r">
              <a:spcBef>
                <a:spcPts val="0"/>
              </a:spcBef>
              <a:spcAft>
                <a:spcPts val="0"/>
              </a:spcAft>
              <a:buSzPts val="1600"/>
              <a:buFont typeface="Nunito Light"/>
              <a:buChar char="○"/>
              <a:defRPr sz="1600"/>
            </a:lvl2pPr>
            <a:lvl3pPr indent="-330200" lvl="2" marL="1371600" rtl="0" algn="r">
              <a:spcBef>
                <a:spcPts val="1600"/>
              </a:spcBef>
              <a:spcAft>
                <a:spcPts val="0"/>
              </a:spcAft>
              <a:buSzPts val="1600"/>
              <a:buFont typeface="Nunito Light"/>
              <a:buChar char="■"/>
              <a:defRPr sz="1600"/>
            </a:lvl3pPr>
            <a:lvl4pPr indent="-330200" lvl="3" marL="1828800" rtl="0" algn="r">
              <a:spcBef>
                <a:spcPts val="1600"/>
              </a:spcBef>
              <a:spcAft>
                <a:spcPts val="0"/>
              </a:spcAft>
              <a:buSzPts val="1600"/>
              <a:buFont typeface="Nunito Light"/>
              <a:buChar char="●"/>
              <a:defRPr sz="1600"/>
            </a:lvl4pPr>
            <a:lvl5pPr indent="-330200" lvl="4" marL="2286000" rtl="0" algn="r">
              <a:spcBef>
                <a:spcPts val="1600"/>
              </a:spcBef>
              <a:spcAft>
                <a:spcPts val="0"/>
              </a:spcAft>
              <a:buSzPts val="1600"/>
              <a:buFont typeface="Nunito Light"/>
              <a:buChar char="○"/>
              <a:defRPr sz="1600"/>
            </a:lvl5pPr>
            <a:lvl6pPr indent="-330200" lvl="5" marL="2743200" rtl="0" algn="r">
              <a:spcBef>
                <a:spcPts val="1600"/>
              </a:spcBef>
              <a:spcAft>
                <a:spcPts val="0"/>
              </a:spcAft>
              <a:buSzPts val="1600"/>
              <a:buFont typeface="Nunito Light"/>
              <a:buChar char="■"/>
              <a:defRPr sz="1600"/>
            </a:lvl6pPr>
            <a:lvl7pPr indent="-330200" lvl="6" marL="3200400" rtl="0" algn="r">
              <a:spcBef>
                <a:spcPts val="1600"/>
              </a:spcBef>
              <a:spcAft>
                <a:spcPts val="0"/>
              </a:spcAft>
              <a:buSzPts val="1600"/>
              <a:buFont typeface="Nunito Light"/>
              <a:buChar char="●"/>
              <a:defRPr sz="1600"/>
            </a:lvl7pPr>
            <a:lvl8pPr indent="-330200" lvl="7" marL="3657600" rtl="0" algn="r">
              <a:spcBef>
                <a:spcPts val="1600"/>
              </a:spcBef>
              <a:spcAft>
                <a:spcPts val="0"/>
              </a:spcAft>
              <a:buSzPts val="1600"/>
              <a:buFont typeface="Nunito Light"/>
              <a:buChar char="○"/>
              <a:defRPr sz="1600"/>
            </a:lvl8pPr>
            <a:lvl9pPr indent="-330200" lvl="8" marL="4114800" rtl="0" algn="r">
              <a:spcBef>
                <a:spcPts val="1600"/>
              </a:spcBef>
              <a:spcAft>
                <a:spcPts val="1600"/>
              </a:spcAft>
              <a:buSzPts val="1600"/>
              <a:buFont typeface="Nunito Light"/>
              <a:buChar char="■"/>
              <a:defRPr sz="1600"/>
            </a:lvl9pPr>
          </a:lstStyle>
          <a:p/>
        </p:txBody>
      </p:sp>
      <p:sp>
        <p:nvSpPr>
          <p:cNvPr id="841" name="Google Shape;841;p71"/>
          <p:cNvSpPr txBox="1"/>
          <p:nvPr>
            <p:ph type="title"/>
          </p:nvPr>
        </p:nvSpPr>
        <p:spPr>
          <a:xfrm>
            <a:off x="5438775" y="1168325"/>
            <a:ext cx="3124200" cy="669000"/>
          </a:xfrm>
          <a:prstGeom prst="rect">
            <a:avLst/>
          </a:prstGeom>
        </p:spPr>
        <p:txBody>
          <a:bodyPr anchorCtr="0" anchor="t" bIns="91425" lIns="91425" spcFirstLastPara="1" rIns="91425" wrap="square" tIns="91425">
            <a:noAutofit/>
          </a:bodyPr>
          <a:lstStyle>
            <a:lvl1pPr lvl="0" rtl="0" algn="r">
              <a:spcBef>
                <a:spcPts val="0"/>
              </a:spcBef>
              <a:spcAft>
                <a:spcPts val="0"/>
              </a:spcAft>
              <a:buNone/>
              <a:defRPr sz="3000">
                <a:solidFill>
                  <a:schemeClr val="dk2"/>
                </a:solidFill>
              </a:defRPr>
            </a:lvl1pPr>
            <a:lvl2pPr lvl="1" rtl="0">
              <a:spcBef>
                <a:spcPts val="0"/>
              </a:spcBef>
              <a:spcAft>
                <a:spcPts val="0"/>
              </a:spcAft>
              <a:buNone/>
              <a:defRPr sz="3000"/>
            </a:lvl2pPr>
            <a:lvl3pPr lvl="2" rtl="0">
              <a:spcBef>
                <a:spcPts val="0"/>
              </a:spcBef>
              <a:spcAft>
                <a:spcPts val="0"/>
              </a:spcAft>
              <a:buNone/>
              <a:defRPr sz="3000"/>
            </a:lvl3pPr>
            <a:lvl4pPr lvl="3" rtl="0">
              <a:spcBef>
                <a:spcPts val="0"/>
              </a:spcBef>
              <a:spcAft>
                <a:spcPts val="0"/>
              </a:spcAft>
              <a:buNone/>
              <a:defRPr sz="3000"/>
            </a:lvl4pPr>
            <a:lvl5pPr lvl="4" rtl="0">
              <a:spcBef>
                <a:spcPts val="0"/>
              </a:spcBef>
              <a:spcAft>
                <a:spcPts val="0"/>
              </a:spcAft>
              <a:buNone/>
              <a:defRPr sz="3000"/>
            </a:lvl5pPr>
            <a:lvl6pPr lvl="5" rtl="0">
              <a:spcBef>
                <a:spcPts val="0"/>
              </a:spcBef>
              <a:spcAft>
                <a:spcPts val="0"/>
              </a:spcAft>
              <a:buNone/>
              <a:defRPr sz="3000"/>
            </a:lvl6pPr>
            <a:lvl7pPr lvl="6" rtl="0">
              <a:spcBef>
                <a:spcPts val="0"/>
              </a:spcBef>
              <a:spcAft>
                <a:spcPts val="0"/>
              </a:spcAft>
              <a:buNone/>
              <a:defRPr sz="3000"/>
            </a:lvl7pPr>
            <a:lvl8pPr lvl="7" rtl="0">
              <a:spcBef>
                <a:spcPts val="0"/>
              </a:spcBef>
              <a:spcAft>
                <a:spcPts val="0"/>
              </a:spcAft>
              <a:buNone/>
              <a:defRPr sz="3000"/>
            </a:lvl8pPr>
            <a:lvl9pPr lvl="8" rtl="0">
              <a:spcBef>
                <a:spcPts val="0"/>
              </a:spcBef>
              <a:spcAft>
                <a:spcPts val="0"/>
              </a:spcAft>
              <a:buNone/>
              <a:defRPr sz="3000"/>
            </a:lvl9pPr>
          </a:lstStyle>
          <a:p/>
        </p:txBody>
      </p:sp>
      <p:sp>
        <p:nvSpPr>
          <p:cNvPr id="842" name="Google Shape;842;p71"/>
          <p:cNvSpPr/>
          <p:nvPr/>
        </p:nvSpPr>
        <p:spPr>
          <a:xfrm>
            <a:off x="8318280" y="5018272"/>
            <a:ext cx="825726" cy="125232"/>
          </a:xfrm>
          <a:custGeom>
            <a:rect b="b" l="l" r="r" t="t"/>
            <a:pathLst>
              <a:path extrusionOk="0" h="2335" w="15396">
                <a:moveTo>
                  <a:pt x="1" y="1"/>
                </a:moveTo>
                <a:lnTo>
                  <a:pt x="1" y="2335"/>
                </a:lnTo>
                <a:lnTo>
                  <a:pt x="15395" y="2335"/>
                </a:lnTo>
                <a:lnTo>
                  <a:pt x="1539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71"/>
          <p:cNvSpPr/>
          <p:nvPr/>
        </p:nvSpPr>
        <p:spPr>
          <a:xfrm>
            <a:off x="6473454" y="5018272"/>
            <a:ext cx="1685830" cy="125232"/>
          </a:xfrm>
          <a:custGeom>
            <a:rect b="b" l="l" r="r" t="t"/>
            <a:pathLst>
              <a:path extrusionOk="0" h="2335" w="31433">
                <a:moveTo>
                  <a:pt x="0" y="1"/>
                </a:moveTo>
                <a:lnTo>
                  <a:pt x="0" y="2335"/>
                </a:lnTo>
                <a:lnTo>
                  <a:pt x="31433" y="2335"/>
                </a:lnTo>
                <a:lnTo>
                  <a:pt x="3143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71"/>
          <p:cNvSpPr/>
          <p:nvPr/>
        </p:nvSpPr>
        <p:spPr>
          <a:xfrm>
            <a:off x="6031569" y="4810127"/>
            <a:ext cx="2520459" cy="125875"/>
          </a:xfrm>
          <a:custGeom>
            <a:rect b="b" l="l" r="r" t="t"/>
            <a:pathLst>
              <a:path extrusionOk="0" h="2347" w="46995">
                <a:moveTo>
                  <a:pt x="0" y="1"/>
                </a:moveTo>
                <a:lnTo>
                  <a:pt x="0" y="2346"/>
                </a:lnTo>
                <a:lnTo>
                  <a:pt x="46994" y="2346"/>
                </a:lnTo>
                <a:lnTo>
                  <a:pt x="4699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71"/>
          <p:cNvSpPr/>
          <p:nvPr/>
        </p:nvSpPr>
        <p:spPr>
          <a:xfrm>
            <a:off x="5564744" y="4810127"/>
            <a:ext cx="285486" cy="125875"/>
          </a:xfrm>
          <a:custGeom>
            <a:rect b="b" l="l" r="r" t="t"/>
            <a:pathLst>
              <a:path extrusionOk="0" h="2347" w="5323">
                <a:moveTo>
                  <a:pt x="1" y="1"/>
                </a:moveTo>
                <a:lnTo>
                  <a:pt x="1" y="2346"/>
                </a:lnTo>
                <a:lnTo>
                  <a:pt x="5323" y="2346"/>
                </a:lnTo>
                <a:lnTo>
                  <a:pt x="532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2">
  <p:cSld name="CUSTOM_4_1">
    <p:spTree>
      <p:nvGrpSpPr>
        <p:cNvPr id="846" name="Shape 846"/>
        <p:cNvGrpSpPr/>
        <p:nvPr/>
      </p:nvGrpSpPr>
      <p:grpSpPr>
        <a:xfrm>
          <a:off x="0" y="0"/>
          <a:ext cx="0" cy="0"/>
          <a:chOff x="0" y="0"/>
          <a:chExt cx="0" cy="0"/>
        </a:xfrm>
      </p:grpSpPr>
      <p:sp>
        <p:nvSpPr>
          <p:cNvPr id="847" name="Google Shape;847;p72"/>
          <p:cNvSpPr/>
          <p:nvPr/>
        </p:nvSpPr>
        <p:spPr>
          <a:xfrm flipH="1">
            <a:off x="-4" y="2089950"/>
            <a:ext cx="1766704" cy="356851"/>
          </a:xfrm>
          <a:custGeom>
            <a:rect b="b" l="l" r="r" t="t"/>
            <a:pathLst>
              <a:path extrusionOk="0" h="2775" w="15325">
                <a:moveTo>
                  <a:pt x="1" y="0"/>
                </a:moveTo>
                <a:lnTo>
                  <a:pt x="1" y="2774"/>
                </a:lnTo>
                <a:lnTo>
                  <a:pt x="15324" y="2774"/>
                </a:lnTo>
                <a:lnTo>
                  <a:pt x="15324" y="0"/>
                </a:lnTo>
                <a:close/>
              </a:path>
            </a:pathLst>
          </a:custGeom>
          <a:solidFill>
            <a:srgbClr val="FFFFFF">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72"/>
          <p:cNvSpPr/>
          <p:nvPr/>
        </p:nvSpPr>
        <p:spPr>
          <a:xfrm flipH="1">
            <a:off x="6715125" y="2089950"/>
            <a:ext cx="2071751" cy="356851"/>
          </a:xfrm>
          <a:custGeom>
            <a:rect b="b" l="l" r="r" t="t"/>
            <a:pathLst>
              <a:path extrusionOk="0" h="2775" w="4300">
                <a:moveTo>
                  <a:pt x="1" y="0"/>
                </a:moveTo>
                <a:lnTo>
                  <a:pt x="1" y="2774"/>
                </a:lnTo>
                <a:lnTo>
                  <a:pt x="4299" y="2774"/>
                </a:lnTo>
                <a:lnTo>
                  <a:pt x="4299" y="0"/>
                </a:lnTo>
                <a:close/>
              </a:path>
            </a:pathLst>
          </a:custGeom>
          <a:solidFill>
            <a:srgbClr val="FFFFFF">
              <a:alpha val="1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72"/>
          <p:cNvSpPr/>
          <p:nvPr/>
        </p:nvSpPr>
        <p:spPr>
          <a:xfrm flipH="1">
            <a:off x="1229469" y="1500450"/>
            <a:ext cx="1104154" cy="356872"/>
          </a:xfrm>
          <a:custGeom>
            <a:rect b="b" l="l" r="r" t="t"/>
            <a:pathLst>
              <a:path extrusionOk="0" h="2775" w="18027">
                <a:moveTo>
                  <a:pt x="0" y="0"/>
                </a:moveTo>
                <a:lnTo>
                  <a:pt x="0" y="2774"/>
                </a:lnTo>
                <a:lnTo>
                  <a:pt x="18026" y="2774"/>
                </a:lnTo>
                <a:lnTo>
                  <a:pt x="18026"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72"/>
          <p:cNvSpPr/>
          <p:nvPr/>
        </p:nvSpPr>
        <p:spPr>
          <a:xfrm flipH="1">
            <a:off x="66" y="2679300"/>
            <a:ext cx="2247805" cy="355450"/>
          </a:xfrm>
          <a:custGeom>
            <a:rect b="b" l="l" r="r" t="t"/>
            <a:pathLst>
              <a:path extrusionOk="0" h="2764" w="12872">
                <a:moveTo>
                  <a:pt x="1" y="1"/>
                </a:moveTo>
                <a:lnTo>
                  <a:pt x="1" y="2763"/>
                </a:lnTo>
                <a:lnTo>
                  <a:pt x="12871" y="2763"/>
                </a:lnTo>
                <a:lnTo>
                  <a:pt x="12871"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72"/>
          <p:cNvSpPr/>
          <p:nvPr/>
        </p:nvSpPr>
        <p:spPr>
          <a:xfrm flipH="1">
            <a:off x="23" y="1500450"/>
            <a:ext cx="1038298" cy="356872"/>
          </a:xfrm>
          <a:custGeom>
            <a:rect b="b" l="l" r="r" t="t"/>
            <a:pathLst>
              <a:path extrusionOk="0" h="2775" w="2882">
                <a:moveTo>
                  <a:pt x="1" y="0"/>
                </a:moveTo>
                <a:lnTo>
                  <a:pt x="1" y="2774"/>
                </a:lnTo>
                <a:lnTo>
                  <a:pt x="2882" y="2774"/>
                </a:lnTo>
                <a:lnTo>
                  <a:pt x="28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72"/>
          <p:cNvSpPr/>
          <p:nvPr/>
        </p:nvSpPr>
        <p:spPr>
          <a:xfrm flipH="1">
            <a:off x="1299983" y="3268775"/>
            <a:ext cx="1104128" cy="355450"/>
          </a:xfrm>
          <a:custGeom>
            <a:rect b="b" l="l" r="r" t="t"/>
            <a:pathLst>
              <a:path extrusionOk="0" h="2764" w="18396">
                <a:moveTo>
                  <a:pt x="1" y="1"/>
                </a:moveTo>
                <a:lnTo>
                  <a:pt x="1" y="2763"/>
                </a:lnTo>
                <a:lnTo>
                  <a:pt x="18396" y="2763"/>
                </a:lnTo>
                <a:lnTo>
                  <a:pt x="18396"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72"/>
          <p:cNvSpPr/>
          <p:nvPr/>
        </p:nvSpPr>
        <p:spPr>
          <a:xfrm flipH="1">
            <a:off x="8105584" y="3268775"/>
            <a:ext cx="1038298" cy="355450"/>
          </a:xfrm>
          <a:custGeom>
            <a:rect b="b" l="l" r="r" t="t"/>
            <a:pathLst>
              <a:path extrusionOk="0" h="2764" w="2882">
                <a:moveTo>
                  <a:pt x="0" y="1"/>
                </a:moveTo>
                <a:lnTo>
                  <a:pt x="0" y="2763"/>
                </a:lnTo>
                <a:lnTo>
                  <a:pt x="2881" y="2763"/>
                </a:lnTo>
                <a:lnTo>
                  <a:pt x="288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72"/>
          <p:cNvSpPr/>
          <p:nvPr/>
        </p:nvSpPr>
        <p:spPr>
          <a:xfrm flipH="1">
            <a:off x="8039752" y="1500456"/>
            <a:ext cx="1104138" cy="356858"/>
          </a:xfrm>
          <a:custGeom>
            <a:rect b="b" l="l" r="r" t="t"/>
            <a:pathLst>
              <a:path extrusionOk="0" h="2775" w="8586">
                <a:moveTo>
                  <a:pt x="1" y="0"/>
                </a:moveTo>
                <a:lnTo>
                  <a:pt x="1" y="2774"/>
                </a:lnTo>
                <a:lnTo>
                  <a:pt x="8585" y="2774"/>
                </a:lnTo>
                <a:lnTo>
                  <a:pt x="8585"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72"/>
          <p:cNvSpPr/>
          <p:nvPr/>
        </p:nvSpPr>
        <p:spPr>
          <a:xfrm flipH="1">
            <a:off x="5478250" y="1500456"/>
            <a:ext cx="2365680" cy="356858"/>
          </a:xfrm>
          <a:custGeom>
            <a:rect b="b" l="l" r="r" t="t"/>
            <a:pathLst>
              <a:path extrusionOk="0" h="2775" w="18396">
                <a:moveTo>
                  <a:pt x="0" y="0"/>
                </a:moveTo>
                <a:lnTo>
                  <a:pt x="0" y="2774"/>
                </a:lnTo>
                <a:lnTo>
                  <a:pt x="18396" y="2774"/>
                </a:lnTo>
                <a:lnTo>
                  <a:pt x="18396"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72"/>
          <p:cNvSpPr/>
          <p:nvPr/>
        </p:nvSpPr>
        <p:spPr>
          <a:xfrm flipH="1">
            <a:off x="6896105" y="912525"/>
            <a:ext cx="2247799" cy="355301"/>
          </a:xfrm>
          <a:custGeom>
            <a:rect b="b" l="l" r="r" t="t"/>
            <a:pathLst>
              <a:path extrusionOk="0" h="2763" w="12348">
                <a:moveTo>
                  <a:pt x="1" y="0"/>
                </a:moveTo>
                <a:lnTo>
                  <a:pt x="1" y="2762"/>
                </a:lnTo>
                <a:lnTo>
                  <a:pt x="12348" y="2762"/>
                </a:lnTo>
                <a:lnTo>
                  <a:pt x="12348" y="0"/>
                </a:lnTo>
                <a:close/>
              </a:path>
            </a:pathLst>
          </a:custGeom>
          <a:solidFill>
            <a:srgbClr val="FFFFFF">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72"/>
          <p:cNvSpPr/>
          <p:nvPr/>
        </p:nvSpPr>
        <p:spPr>
          <a:xfrm>
            <a:off x="2094075" y="1123150"/>
            <a:ext cx="4955589" cy="4020450"/>
          </a:xfrm>
          <a:custGeom>
            <a:rect b="b" l="l" r="r" t="t"/>
            <a:pathLst>
              <a:path extrusionOk="0" h="92191" w="151663">
                <a:moveTo>
                  <a:pt x="0" y="0"/>
                </a:moveTo>
                <a:lnTo>
                  <a:pt x="0" y="92190"/>
                </a:lnTo>
                <a:lnTo>
                  <a:pt x="151662" y="92190"/>
                </a:lnTo>
                <a:lnTo>
                  <a:pt x="15166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72"/>
          <p:cNvSpPr txBox="1"/>
          <p:nvPr>
            <p:ph type="title"/>
          </p:nvPr>
        </p:nvSpPr>
        <p:spPr>
          <a:xfrm>
            <a:off x="1278050" y="343200"/>
            <a:ext cx="6588000" cy="6690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3000">
                <a:solidFill>
                  <a:schemeClr val="dk2"/>
                </a:solidFill>
              </a:defRPr>
            </a:lvl1pPr>
            <a:lvl2pPr lvl="1" rtl="0" algn="ctr">
              <a:spcBef>
                <a:spcPts val="0"/>
              </a:spcBef>
              <a:spcAft>
                <a:spcPts val="0"/>
              </a:spcAft>
              <a:buNone/>
              <a:defRPr sz="3000">
                <a:solidFill>
                  <a:schemeClr val="dk2"/>
                </a:solidFill>
              </a:defRPr>
            </a:lvl2pPr>
            <a:lvl3pPr lvl="2" rtl="0" algn="ctr">
              <a:spcBef>
                <a:spcPts val="0"/>
              </a:spcBef>
              <a:spcAft>
                <a:spcPts val="0"/>
              </a:spcAft>
              <a:buNone/>
              <a:defRPr sz="3000">
                <a:solidFill>
                  <a:schemeClr val="dk2"/>
                </a:solidFill>
              </a:defRPr>
            </a:lvl3pPr>
            <a:lvl4pPr lvl="3" rtl="0" algn="ctr">
              <a:spcBef>
                <a:spcPts val="0"/>
              </a:spcBef>
              <a:spcAft>
                <a:spcPts val="0"/>
              </a:spcAft>
              <a:buNone/>
              <a:defRPr sz="3000">
                <a:solidFill>
                  <a:schemeClr val="dk2"/>
                </a:solidFill>
              </a:defRPr>
            </a:lvl4pPr>
            <a:lvl5pPr lvl="4" rtl="0" algn="ctr">
              <a:spcBef>
                <a:spcPts val="0"/>
              </a:spcBef>
              <a:spcAft>
                <a:spcPts val="0"/>
              </a:spcAft>
              <a:buNone/>
              <a:defRPr sz="3000">
                <a:solidFill>
                  <a:schemeClr val="dk2"/>
                </a:solidFill>
              </a:defRPr>
            </a:lvl5pPr>
            <a:lvl6pPr lvl="5" rtl="0" algn="ctr">
              <a:spcBef>
                <a:spcPts val="0"/>
              </a:spcBef>
              <a:spcAft>
                <a:spcPts val="0"/>
              </a:spcAft>
              <a:buNone/>
              <a:defRPr sz="3000">
                <a:solidFill>
                  <a:schemeClr val="dk2"/>
                </a:solidFill>
              </a:defRPr>
            </a:lvl6pPr>
            <a:lvl7pPr lvl="6" rtl="0" algn="ctr">
              <a:spcBef>
                <a:spcPts val="0"/>
              </a:spcBef>
              <a:spcAft>
                <a:spcPts val="0"/>
              </a:spcAft>
              <a:buNone/>
              <a:defRPr sz="3000">
                <a:solidFill>
                  <a:schemeClr val="dk2"/>
                </a:solidFill>
              </a:defRPr>
            </a:lvl7pPr>
            <a:lvl8pPr lvl="7" rtl="0" algn="ctr">
              <a:spcBef>
                <a:spcPts val="0"/>
              </a:spcBef>
              <a:spcAft>
                <a:spcPts val="0"/>
              </a:spcAft>
              <a:buNone/>
              <a:defRPr sz="3000">
                <a:solidFill>
                  <a:schemeClr val="dk2"/>
                </a:solidFill>
              </a:defRPr>
            </a:lvl8pPr>
            <a:lvl9pPr lvl="8" rtl="0" algn="ctr">
              <a:spcBef>
                <a:spcPts val="0"/>
              </a:spcBef>
              <a:spcAft>
                <a:spcPts val="0"/>
              </a:spcAft>
              <a:buNone/>
              <a:defRPr sz="3000">
                <a:solidFill>
                  <a:schemeClr val="dk2"/>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3">
  <p:cSld name="CUSTOM_5">
    <p:spTree>
      <p:nvGrpSpPr>
        <p:cNvPr id="859" name="Shape 859"/>
        <p:cNvGrpSpPr/>
        <p:nvPr/>
      </p:nvGrpSpPr>
      <p:grpSpPr>
        <a:xfrm>
          <a:off x="0" y="0"/>
          <a:ext cx="0" cy="0"/>
          <a:chOff x="0" y="0"/>
          <a:chExt cx="0" cy="0"/>
        </a:xfrm>
      </p:grpSpPr>
      <p:sp>
        <p:nvSpPr>
          <p:cNvPr id="860" name="Google Shape;860;p73"/>
          <p:cNvSpPr/>
          <p:nvPr/>
        </p:nvSpPr>
        <p:spPr>
          <a:xfrm>
            <a:off x="1817725" y="0"/>
            <a:ext cx="7326300" cy="390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73"/>
          <p:cNvSpPr txBox="1"/>
          <p:nvPr>
            <p:ph idx="1" type="body"/>
          </p:nvPr>
        </p:nvSpPr>
        <p:spPr>
          <a:xfrm>
            <a:off x="4579525" y="2388200"/>
            <a:ext cx="3932700" cy="2130900"/>
          </a:xfrm>
          <a:prstGeom prst="rect">
            <a:avLst/>
          </a:prstGeom>
        </p:spPr>
        <p:txBody>
          <a:bodyPr anchorCtr="0" anchor="t" bIns="91425" lIns="91425" spcFirstLastPara="1" rIns="91425" wrap="square" tIns="91425">
            <a:noAutofit/>
          </a:bodyPr>
          <a:lstStyle>
            <a:lvl1pPr indent="-330200" lvl="0" marL="457200" rtl="0" algn="r">
              <a:lnSpc>
                <a:spcPct val="100000"/>
              </a:lnSpc>
              <a:spcBef>
                <a:spcPts val="0"/>
              </a:spcBef>
              <a:spcAft>
                <a:spcPts val="0"/>
              </a:spcAft>
              <a:buSzPts val="1600"/>
              <a:buChar char="●"/>
              <a:defRPr sz="1600"/>
            </a:lvl1pPr>
            <a:lvl2pPr indent="-330200" lvl="1" marL="914400" rtl="0">
              <a:spcBef>
                <a:spcPts val="0"/>
              </a:spcBef>
              <a:spcAft>
                <a:spcPts val="0"/>
              </a:spcAft>
              <a:buSzPts val="1600"/>
              <a:buChar char="○"/>
              <a:defRPr/>
            </a:lvl2pPr>
            <a:lvl3pPr indent="-323850" lvl="2" marL="1371600" rtl="0">
              <a:spcBef>
                <a:spcPts val="1600"/>
              </a:spcBef>
              <a:spcAft>
                <a:spcPts val="0"/>
              </a:spcAft>
              <a:buSzPts val="1500"/>
              <a:buChar char="■"/>
              <a:defRPr/>
            </a:lvl3pPr>
            <a:lvl4pPr indent="-323850" lvl="3" marL="1828800" rtl="0">
              <a:spcBef>
                <a:spcPts val="1600"/>
              </a:spcBef>
              <a:spcAft>
                <a:spcPts val="0"/>
              </a:spcAft>
              <a:buSzPts val="15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1150" lvl="6" marL="3200400" rtl="0">
              <a:spcBef>
                <a:spcPts val="1600"/>
              </a:spcBef>
              <a:spcAft>
                <a:spcPts val="0"/>
              </a:spcAft>
              <a:buSzPts val="1300"/>
              <a:buChar char="●"/>
              <a:defRPr/>
            </a:lvl7pPr>
            <a:lvl8pPr indent="-311150" lvl="7" marL="3657600" rtl="0">
              <a:spcBef>
                <a:spcPts val="1600"/>
              </a:spcBef>
              <a:spcAft>
                <a:spcPts val="0"/>
              </a:spcAft>
              <a:buSzPts val="1300"/>
              <a:buChar char="○"/>
              <a:defRPr/>
            </a:lvl8pPr>
            <a:lvl9pPr indent="-317500" lvl="8" marL="4114800" rtl="0">
              <a:spcBef>
                <a:spcPts val="1600"/>
              </a:spcBef>
              <a:spcAft>
                <a:spcPts val="1600"/>
              </a:spcAft>
              <a:buSzPts val="1400"/>
              <a:buChar char="■"/>
              <a:defRPr/>
            </a:lvl9pPr>
          </a:lstStyle>
          <a:p/>
        </p:txBody>
      </p:sp>
      <p:sp>
        <p:nvSpPr>
          <p:cNvPr id="862" name="Google Shape;862;p73"/>
          <p:cNvSpPr txBox="1"/>
          <p:nvPr>
            <p:ph type="title"/>
          </p:nvPr>
        </p:nvSpPr>
        <p:spPr>
          <a:xfrm>
            <a:off x="4579531" y="1714800"/>
            <a:ext cx="3963300" cy="669000"/>
          </a:xfrm>
          <a:prstGeom prst="rect">
            <a:avLst/>
          </a:prstGeom>
        </p:spPr>
        <p:txBody>
          <a:bodyPr anchorCtr="0" anchor="t" bIns="91425" lIns="91425" spcFirstLastPara="1" rIns="91425" wrap="square" tIns="91425">
            <a:noAutofit/>
          </a:bodyPr>
          <a:lstStyle>
            <a:lvl1pPr lvl="0" rtl="0" algn="r">
              <a:spcBef>
                <a:spcPts val="0"/>
              </a:spcBef>
              <a:spcAft>
                <a:spcPts val="0"/>
              </a:spcAft>
              <a:buNone/>
              <a:defRPr sz="3000">
                <a:solidFill>
                  <a:schemeClr val="dk2"/>
                </a:solidFill>
              </a:defRPr>
            </a:lvl1pPr>
            <a:lvl2pPr lvl="1" rtl="0" algn="r">
              <a:spcBef>
                <a:spcPts val="0"/>
              </a:spcBef>
              <a:spcAft>
                <a:spcPts val="0"/>
              </a:spcAft>
              <a:buNone/>
              <a:defRPr sz="3000"/>
            </a:lvl2pPr>
            <a:lvl3pPr lvl="2" rtl="0" algn="r">
              <a:spcBef>
                <a:spcPts val="0"/>
              </a:spcBef>
              <a:spcAft>
                <a:spcPts val="0"/>
              </a:spcAft>
              <a:buNone/>
              <a:defRPr sz="3000"/>
            </a:lvl3pPr>
            <a:lvl4pPr lvl="3" rtl="0" algn="r">
              <a:spcBef>
                <a:spcPts val="0"/>
              </a:spcBef>
              <a:spcAft>
                <a:spcPts val="0"/>
              </a:spcAft>
              <a:buNone/>
              <a:defRPr sz="3000"/>
            </a:lvl4pPr>
            <a:lvl5pPr lvl="4" rtl="0" algn="r">
              <a:spcBef>
                <a:spcPts val="0"/>
              </a:spcBef>
              <a:spcAft>
                <a:spcPts val="0"/>
              </a:spcAft>
              <a:buNone/>
              <a:defRPr sz="3000"/>
            </a:lvl5pPr>
            <a:lvl6pPr lvl="5" rtl="0" algn="r">
              <a:spcBef>
                <a:spcPts val="0"/>
              </a:spcBef>
              <a:spcAft>
                <a:spcPts val="0"/>
              </a:spcAft>
              <a:buNone/>
              <a:defRPr sz="3000"/>
            </a:lvl6pPr>
            <a:lvl7pPr lvl="6" rtl="0" algn="r">
              <a:spcBef>
                <a:spcPts val="0"/>
              </a:spcBef>
              <a:spcAft>
                <a:spcPts val="0"/>
              </a:spcAft>
              <a:buNone/>
              <a:defRPr sz="3000"/>
            </a:lvl7pPr>
            <a:lvl8pPr lvl="7" rtl="0" algn="r">
              <a:spcBef>
                <a:spcPts val="0"/>
              </a:spcBef>
              <a:spcAft>
                <a:spcPts val="0"/>
              </a:spcAft>
              <a:buNone/>
              <a:defRPr sz="3000"/>
            </a:lvl8pPr>
            <a:lvl9pPr lvl="8" rtl="0" algn="r">
              <a:spcBef>
                <a:spcPts val="0"/>
              </a:spcBef>
              <a:spcAft>
                <a:spcPts val="0"/>
              </a:spcAft>
              <a:buNone/>
              <a:defRPr sz="3000"/>
            </a:lvl9pPr>
          </a:lstStyle>
          <a:p/>
        </p:txBody>
      </p:sp>
      <p:sp>
        <p:nvSpPr>
          <p:cNvPr id="863" name="Google Shape;863;p73"/>
          <p:cNvSpPr/>
          <p:nvPr/>
        </p:nvSpPr>
        <p:spPr>
          <a:xfrm>
            <a:off x="0" y="2156637"/>
            <a:ext cx="2107897" cy="128764"/>
          </a:xfrm>
          <a:custGeom>
            <a:rect b="b" l="l" r="r" t="t"/>
            <a:pathLst>
              <a:path extrusionOk="0" h="8298" w="135840">
                <a:moveTo>
                  <a:pt x="1" y="1"/>
                </a:moveTo>
                <a:lnTo>
                  <a:pt x="1" y="8298"/>
                </a:lnTo>
                <a:lnTo>
                  <a:pt x="135840" y="8298"/>
                </a:lnTo>
                <a:lnTo>
                  <a:pt x="13584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73"/>
          <p:cNvSpPr/>
          <p:nvPr/>
        </p:nvSpPr>
        <p:spPr>
          <a:xfrm>
            <a:off x="2107970" y="2156637"/>
            <a:ext cx="1115538" cy="128764"/>
          </a:xfrm>
          <a:custGeom>
            <a:rect b="b" l="l" r="r" t="t"/>
            <a:pathLst>
              <a:path extrusionOk="0" h="8298" w="71889">
                <a:moveTo>
                  <a:pt x="1" y="1"/>
                </a:moveTo>
                <a:lnTo>
                  <a:pt x="1" y="8298"/>
                </a:lnTo>
                <a:lnTo>
                  <a:pt x="71889" y="8298"/>
                </a:lnTo>
                <a:lnTo>
                  <a:pt x="7188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73"/>
          <p:cNvSpPr/>
          <p:nvPr/>
        </p:nvSpPr>
        <p:spPr>
          <a:xfrm>
            <a:off x="430892" y="2369856"/>
            <a:ext cx="1645026" cy="128764"/>
          </a:xfrm>
          <a:custGeom>
            <a:rect b="b" l="l" r="r" t="t"/>
            <a:pathLst>
              <a:path extrusionOk="0" h="8298" w="106011">
                <a:moveTo>
                  <a:pt x="1" y="1"/>
                </a:moveTo>
                <a:lnTo>
                  <a:pt x="1" y="8297"/>
                </a:lnTo>
                <a:lnTo>
                  <a:pt x="106011" y="8297"/>
                </a:lnTo>
                <a:lnTo>
                  <a:pt x="10601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73"/>
          <p:cNvSpPr/>
          <p:nvPr/>
        </p:nvSpPr>
        <p:spPr>
          <a:xfrm>
            <a:off x="1597826" y="2369856"/>
            <a:ext cx="478141" cy="128764"/>
          </a:xfrm>
          <a:custGeom>
            <a:rect b="b" l="l" r="r" t="t"/>
            <a:pathLst>
              <a:path extrusionOk="0" h="8298" w="30813">
                <a:moveTo>
                  <a:pt x="0" y="1"/>
                </a:moveTo>
                <a:lnTo>
                  <a:pt x="0" y="8297"/>
                </a:lnTo>
                <a:lnTo>
                  <a:pt x="30813" y="8297"/>
                </a:lnTo>
                <a:lnTo>
                  <a:pt x="308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73"/>
          <p:cNvSpPr/>
          <p:nvPr/>
        </p:nvSpPr>
        <p:spPr>
          <a:xfrm>
            <a:off x="2665754" y="2369856"/>
            <a:ext cx="557777" cy="128764"/>
          </a:xfrm>
          <a:custGeom>
            <a:rect b="b" l="l" r="r" t="t"/>
            <a:pathLst>
              <a:path extrusionOk="0" h="8298" w="35945">
                <a:moveTo>
                  <a:pt x="1" y="1"/>
                </a:moveTo>
                <a:lnTo>
                  <a:pt x="1" y="8297"/>
                </a:lnTo>
                <a:lnTo>
                  <a:pt x="35945" y="8297"/>
                </a:lnTo>
                <a:lnTo>
                  <a:pt x="3594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73"/>
          <p:cNvSpPr/>
          <p:nvPr/>
        </p:nvSpPr>
        <p:spPr>
          <a:xfrm>
            <a:off x="0" y="3222713"/>
            <a:ext cx="1472750" cy="128392"/>
          </a:xfrm>
          <a:custGeom>
            <a:rect b="b" l="l" r="r" t="t"/>
            <a:pathLst>
              <a:path extrusionOk="0" h="8274" w="94909">
                <a:moveTo>
                  <a:pt x="1" y="1"/>
                </a:moveTo>
                <a:lnTo>
                  <a:pt x="1" y="8274"/>
                </a:lnTo>
                <a:lnTo>
                  <a:pt x="94908" y="8274"/>
                </a:lnTo>
                <a:lnTo>
                  <a:pt x="9490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73"/>
          <p:cNvSpPr/>
          <p:nvPr/>
        </p:nvSpPr>
        <p:spPr>
          <a:xfrm>
            <a:off x="2202118" y="2369856"/>
            <a:ext cx="128764" cy="128764"/>
          </a:xfrm>
          <a:custGeom>
            <a:rect b="b" l="l" r="r" t="t"/>
            <a:pathLst>
              <a:path extrusionOk="0" h="8298" w="8298">
                <a:moveTo>
                  <a:pt x="0" y="1"/>
                </a:moveTo>
                <a:lnTo>
                  <a:pt x="0" y="8297"/>
                </a:lnTo>
                <a:lnTo>
                  <a:pt x="8297" y="8297"/>
                </a:lnTo>
                <a:lnTo>
                  <a:pt x="8297" y="1"/>
                </a:lnTo>
                <a:close/>
              </a:path>
            </a:pathLst>
          </a:custGeom>
          <a:solidFill>
            <a:srgbClr val="FFFFFF">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73"/>
          <p:cNvSpPr/>
          <p:nvPr/>
        </p:nvSpPr>
        <p:spPr>
          <a:xfrm>
            <a:off x="2406772" y="2369856"/>
            <a:ext cx="128764" cy="128764"/>
          </a:xfrm>
          <a:custGeom>
            <a:rect b="b" l="l" r="r" t="t"/>
            <a:pathLst>
              <a:path extrusionOk="0" h="8298" w="8298">
                <a:moveTo>
                  <a:pt x="1" y="1"/>
                </a:moveTo>
                <a:lnTo>
                  <a:pt x="1" y="8297"/>
                </a:lnTo>
                <a:lnTo>
                  <a:pt x="8297" y="8297"/>
                </a:lnTo>
                <a:lnTo>
                  <a:pt x="829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73"/>
          <p:cNvSpPr/>
          <p:nvPr/>
        </p:nvSpPr>
        <p:spPr>
          <a:xfrm>
            <a:off x="2061089" y="2796292"/>
            <a:ext cx="128764" cy="128749"/>
          </a:xfrm>
          <a:custGeom>
            <a:rect b="b" l="l" r="r" t="t"/>
            <a:pathLst>
              <a:path extrusionOk="0" h="8297" w="8298">
                <a:moveTo>
                  <a:pt x="0" y="0"/>
                </a:moveTo>
                <a:lnTo>
                  <a:pt x="0" y="8297"/>
                </a:lnTo>
                <a:lnTo>
                  <a:pt x="8297" y="8297"/>
                </a:lnTo>
                <a:lnTo>
                  <a:pt x="829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73"/>
          <p:cNvSpPr/>
          <p:nvPr/>
        </p:nvSpPr>
        <p:spPr>
          <a:xfrm>
            <a:off x="1856436" y="2796292"/>
            <a:ext cx="128376" cy="128749"/>
          </a:xfrm>
          <a:custGeom>
            <a:rect b="b" l="l" r="r" t="t"/>
            <a:pathLst>
              <a:path extrusionOk="0" h="8297" w="8273">
                <a:moveTo>
                  <a:pt x="0" y="0"/>
                </a:moveTo>
                <a:lnTo>
                  <a:pt x="0" y="8297"/>
                </a:lnTo>
                <a:lnTo>
                  <a:pt x="8273" y="8297"/>
                </a:lnTo>
                <a:lnTo>
                  <a:pt x="827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73"/>
          <p:cNvSpPr/>
          <p:nvPr/>
        </p:nvSpPr>
        <p:spPr>
          <a:xfrm>
            <a:off x="641505" y="2796292"/>
            <a:ext cx="128764" cy="128749"/>
          </a:xfrm>
          <a:custGeom>
            <a:rect b="b" l="l" r="r" t="t"/>
            <a:pathLst>
              <a:path extrusionOk="0" h="8297" w="8298">
                <a:moveTo>
                  <a:pt x="1" y="0"/>
                </a:moveTo>
                <a:lnTo>
                  <a:pt x="1" y="8297"/>
                </a:lnTo>
                <a:lnTo>
                  <a:pt x="8297" y="8297"/>
                </a:lnTo>
                <a:lnTo>
                  <a:pt x="829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73"/>
          <p:cNvSpPr/>
          <p:nvPr/>
        </p:nvSpPr>
        <p:spPr>
          <a:xfrm>
            <a:off x="3094800" y="2583074"/>
            <a:ext cx="128749" cy="128764"/>
          </a:xfrm>
          <a:custGeom>
            <a:rect b="b" l="l" r="r" t="t"/>
            <a:pathLst>
              <a:path extrusionOk="0" h="8298" w="8297">
                <a:moveTo>
                  <a:pt x="0" y="0"/>
                </a:moveTo>
                <a:lnTo>
                  <a:pt x="0" y="8297"/>
                </a:lnTo>
                <a:lnTo>
                  <a:pt x="8297" y="8297"/>
                </a:lnTo>
                <a:lnTo>
                  <a:pt x="829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73"/>
          <p:cNvSpPr/>
          <p:nvPr/>
        </p:nvSpPr>
        <p:spPr>
          <a:xfrm>
            <a:off x="191634" y="2369856"/>
            <a:ext cx="128764" cy="128764"/>
          </a:xfrm>
          <a:custGeom>
            <a:rect b="b" l="l" r="r" t="t"/>
            <a:pathLst>
              <a:path extrusionOk="0" h="8298" w="8298">
                <a:moveTo>
                  <a:pt x="1" y="1"/>
                </a:moveTo>
                <a:lnTo>
                  <a:pt x="1" y="8297"/>
                </a:lnTo>
                <a:lnTo>
                  <a:pt x="8297" y="8297"/>
                </a:lnTo>
                <a:lnTo>
                  <a:pt x="8297" y="1"/>
                </a:lnTo>
                <a:close/>
              </a:path>
            </a:pathLst>
          </a:custGeom>
          <a:solidFill>
            <a:srgbClr val="FFFFFF">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73"/>
          <p:cNvSpPr/>
          <p:nvPr/>
        </p:nvSpPr>
        <p:spPr>
          <a:xfrm>
            <a:off x="1339573" y="3009138"/>
            <a:ext cx="1644653" cy="128749"/>
          </a:xfrm>
          <a:custGeom>
            <a:rect b="b" l="l" r="r" t="t"/>
            <a:pathLst>
              <a:path extrusionOk="0" h="8297" w="105987">
                <a:moveTo>
                  <a:pt x="1" y="0"/>
                </a:moveTo>
                <a:lnTo>
                  <a:pt x="1" y="8297"/>
                </a:lnTo>
                <a:lnTo>
                  <a:pt x="105987" y="8297"/>
                </a:lnTo>
                <a:lnTo>
                  <a:pt x="10598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73"/>
          <p:cNvSpPr/>
          <p:nvPr/>
        </p:nvSpPr>
        <p:spPr>
          <a:xfrm>
            <a:off x="1339573" y="3009138"/>
            <a:ext cx="478156" cy="128749"/>
          </a:xfrm>
          <a:custGeom>
            <a:rect b="b" l="l" r="r" t="t"/>
            <a:pathLst>
              <a:path extrusionOk="0" h="8297" w="30814">
                <a:moveTo>
                  <a:pt x="1" y="0"/>
                </a:moveTo>
                <a:lnTo>
                  <a:pt x="1" y="8297"/>
                </a:lnTo>
                <a:lnTo>
                  <a:pt x="30813" y="8297"/>
                </a:lnTo>
                <a:lnTo>
                  <a:pt x="3081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73"/>
          <p:cNvSpPr/>
          <p:nvPr/>
        </p:nvSpPr>
        <p:spPr>
          <a:xfrm>
            <a:off x="0" y="3009510"/>
            <a:ext cx="749775" cy="128376"/>
          </a:xfrm>
          <a:custGeom>
            <a:rect b="b" l="l" r="r" t="t"/>
            <a:pathLst>
              <a:path extrusionOk="0" h="8273" w="48318">
                <a:moveTo>
                  <a:pt x="1" y="0"/>
                </a:moveTo>
                <a:lnTo>
                  <a:pt x="1" y="8273"/>
                </a:lnTo>
                <a:lnTo>
                  <a:pt x="48318" y="8273"/>
                </a:lnTo>
                <a:lnTo>
                  <a:pt x="4831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73"/>
          <p:cNvSpPr/>
          <p:nvPr/>
        </p:nvSpPr>
        <p:spPr>
          <a:xfrm>
            <a:off x="1084687" y="3009138"/>
            <a:ext cx="128764" cy="128749"/>
          </a:xfrm>
          <a:custGeom>
            <a:rect b="b" l="l" r="r" t="t"/>
            <a:pathLst>
              <a:path extrusionOk="0" h="8297" w="8298">
                <a:moveTo>
                  <a:pt x="0" y="0"/>
                </a:moveTo>
                <a:lnTo>
                  <a:pt x="0" y="8297"/>
                </a:lnTo>
                <a:lnTo>
                  <a:pt x="8297" y="8297"/>
                </a:lnTo>
                <a:lnTo>
                  <a:pt x="829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73"/>
          <p:cNvSpPr/>
          <p:nvPr/>
        </p:nvSpPr>
        <p:spPr>
          <a:xfrm>
            <a:off x="879662" y="3009138"/>
            <a:ext cx="128749" cy="128749"/>
          </a:xfrm>
          <a:custGeom>
            <a:rect b="b" l="l" r="r" t="t"/>
            <a:pathLst>
              <a:path extrusionOk="0" h="8297" w="8297">
                <a:moveTo>
                  <a:pt x="0" y="0"/>
                </a:moveTo>
                <a:lnTo>
                  <a:pt x="0" y="8297"/>
                </a:lnTo>
                <a:lnTo>
                  <a:pt x="8297" y="8297"/>
                </a:lnTo>
                <a:lnTo>
                  <a:pt x="829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73"/>
          <p:cNvSpPr/>
          <p:nvPr/>
        </p:nvSpPr>
        <p:spPr>
          <a:xfrm>
            <a:off x="533979" y="3435558"/>
            <a:ext cx="128749" cy="128764"/>
          </a:xfrm>
          <a:custGeom>
            <a:rect b="b" l="l" r="r" t="t"/>
            <a:pathLst>
              <a:path extrusionOk="0" h="8298" w="8297">
                <a:moveTo>
                  <a:pt x="0" y="1"/>
                </a:moveTo>
                <a:lnTo>
                  <a:pt x="0" y="8297"/>
                </a:lnTo>
                <a:lnTo>
                  <a:pt x="8297" y="8297"/>
                </a:lnTo>
                <a:lnTo>
                  <a:pt x="8297" y="1"/>
                </a:lnTo>
                <a:close/>
              </a:path>
            </a:pathLst>
          </a:custGeom>
          <a:solidFill>
            <a:srgbClr val="FFFFFF">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73"/>
          <p:cNvSpPr/>
          <p:nvPr/>
        </p:nvSpPr>
        <p:spPr>
          <a:xfrm>
            <a:off x="338622" y="3435558"/>
            <a:ext cx="128749" cy="128764"/>
          </a:xfrm>
          <a:custGeom>
            <a:rect b="b" l="l" r="r" t="t"/>
            <a:pathLst>
              <a:path extrusionOk="0" h="8298" w="8297">
                <a:moveTo>
                  <a:pt x="0" y="1"/>
                </a:moveTo>
                <a:lnTo>
                  <a:pt x="0" y="8297"/>
                </a:lnTo>
                <a:lnTo>
                  <a:pt x="8297" y="8297"/>
                </a:lnTo>
                <a:lnTo>
                  <a:pt x="829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73"/>
          <p:cNvSpPr/>
          <p:nvPr/>
        </p:nvSpPr>
        <p:spPr>
          <a:xfrm>
            <a:off x="142891" y="3435558"/>
            <a:ext cx="128764" cy="128764"/>
          </a:xfrm>
          <a:custGeom>
            <a:rect b="b" l="l" r="r" t="t"/>
            <a:pathLst>
              <a:path extrusionOk="0" h="8298" w="8298">
                <a:moveTo>
                  <a:pt x="0" y="1"/>
                </a:moveTo>
                <a:lnTo>
                  <a:pt x="0" y="8297"/>
                </a:lnTo>
                <a:lnTo>
                  <a:pt x="8297" y="8297"/>
                </a:lnTo>
                <a:lnTo>
                  <a:pt x="829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73"/>
          <p:cNvSpPr/>
          <p:nvPr/>
        </p:nvSpPr>
        <p:spPr>
          <a:xfrm>
            <a:off x="3094800" y="3009138"/>
            <a:ext cx="128749" cy="128749"/>
          </a:xfrm>
          <a:custGeom>
            <a:rect b="b" l="l" r="r" t="t"/>
            <a:pathLst>
              <a:path extrusionOk="0" h="8297" w="8297">
                <a:moveTo>
                  <a:pt x="0" y="0"/>
                </a:moveTo>
                <a:lnTo>
                  <a:pt x="0" y="8297"/>
                </a:lnTo>
                <a:lnTo>
                  <a:pt x="8297" y="8297"/>
                </a:lnTo>
                <a:lnTo>
                  <a:pt x="8297" y="0"/>
                </a:lnTo>
                <a:close/>
              </a:path>
            </a:pathLst>
          </a:custGeom>
          <a:solidFill>
            <a:srgbClr val="FFFFFF">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73"/>
          <p:cNvSpPr/>
          <p:nvPr/>
        </p:nvSpPr>
        <p:spPr>
          <a:xfrm>
            <a:off x="1676332" y="2583074"/>
            <a:ext cx="1314984" cy="128764"/>
          </a:xfrm>
          <a:custGeom>
            <a:rect b="b" l="l" r="r" t="t"/>
            <a:pathLst>
              <a:path extrusionOk="0" h="8298" w="84742">
                <a:moveTo>
                  <a:pt x="1" y="0"/>
                </a:moveTo>
                <a:lnTo>
                  <a:pt x="1" y="8297"/>
                </a:lnTo>
                <a:lnTo>
                  <a:pt x="84741" y="8297"/>
                </a:lnTo>
                <a:lnTo>
                  <a:pt x="8474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73"/>
          <p:cNvSpPr/>
          <p:nvPr/>
        </p:nvSpPr>
        <p:spPr>
          <a:xfrm>
            <a:off x="2267232" y="2796292"/>
            <a:ext cx="956281" cy="128749"/>
          </a:xfrm>
          <a:custGeom>
            <a:rect b="b" l="l" r="r" t="t"/>
            <a:pathLst>
              <a:path extrusionOk="0" h="8297" w="61626">
                <a:moveTo>
                  <a:pt x="1" y="0"/>
                </a:moveTo>
                <a:lnTo>
                  <a:pt x="1" y="8297"/>
                </a:lnTo>
                <a:lnTo>
                  <a:pt x="61626" y="8297"/>
                </a:lnTo>
                <a:lnTo>
                  <a:pt x="61626" y="0"/>
                </a:lnTo>
                <a:close/>
              </a:path>
            </a:pathLst>
          </a:custGeom>
          <a:solidFill>
            <a:srgbClr val="FFFFFF">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73"/>
          <p:cNvSpPr/>
          <p:nvPr/>
        </p:nvSpPr>
        <p:spPr>
          <a:xfrm>
            <a:off x="641505" y="2796292"/>
            <a:ext cx="896384" cy="128749"/>
          </a:xfrm>
          <a:custGeom>
            <a:rect b="b" l="l" r="r" t="t"/>
            <a:pathLst>
              <a:path extrusionOk="0" h="8297" w="57766">
                <a:moveTo>
                  <a:pt x="1" y="0"/>
                </a:moveTo>
                <a:lnTo>
                  <a:pt x="1" y="8297"/>
                </a:lnTo>
                <a:lnTo>
                  <a:pt x="57765" y="8297"/>
                </a:lnTo>
                <a:lnTo>
                  <a:pt x="57765" y="0"/>
                </a:lnTo>
                <a:close/>
              </a:path>
            </a:pathLst>
          </a:custGeom>
          <a:solidFill>
            <a:srgbClr val="FFFFFF">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73"/>
          <p:cNvSpPr/>
          <p:nvPr/>
        </p:nvSpPr>
        <p:spPr>
          <a:xfrm>
            <a:off x="0" y="2796292"/>
            <a:ext cx="449495" cy="128749"/>
          </a:xfrm>
          <a:custGeom>
            <a:rect b="b" l="l" r="r" t="t"/>
            <a:pathLst>
              <a:path extrusionOk="0" h="8297" w="28967">
                <a:moveTo>
                  <a:pt x="1" y="0"/>
                </a:moveTo>
                <a:lnTo>
                  <a:pt x="1" y="8297"/>
                </a:lnTo>
                <a:lnTo>
                  <a:pt x="28967" y="8297"/>
                </a:lnTo>
                <a:lnTo>
                  <a:pt x="2896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73"/>
          <p:cNvSpPr/>
          <p:nvPr/>
        </p:nvSpPr>
        <p:spPr>
          <a:xfrm>
            <a:off x="1676332" y="3222340"/>
            <a:ext cx="1547157" cy="128764"/>
          </a:xfrm>
          <a:custGeom>
            <a:rect b="b" l="l" r="r" t="t"/>
            <a:pathLst>
              <a:path extrusionOk="0" h="8298" w="99704">
                <a:moveTo>
                  <a:pt x="1" y="1"/>
                </a:moveTo>
                <a:lnTo>
                  <a:pt x="1" y="8298"/>
                </a:lnTo>
                <a:lnTo>
                  <a:pt x="99704" y="8298"/>
                </a:lnTo>
                <a:lnTo>
                  <a:pt x="99704" y="1"/>
                </a:lnTo>
                <a:close/>
              </a:path>
            </a:pathLst>
          </a:custGeom>
          <a:solidFill>
            <a:srgbClr val="FFFFFF">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73"/>
          <p:cNvSpPr/>
          <p:nvPr/>
        </p:nvSpPr>
        <p:spPr>
          <a:xfrm>
            <a:off x="2522506" y="3435558"/>
            <a:ext cx="701019" cy="128764"/>
          </a:xfrm>
          <a:custGeom>
            <a:rect b="b" l="l" r="r" t="t"/>
            <a:pathLst>
              <a:path extrusionOk="0" h="8298" w="45176">
                <a:moveTo>
                  <a:pt x="0" y="1"/>
                </a:moveTo>
                <a:lnTo>
                  <a:pt x="0" y="8297"/>
                </a:lnTo>
                <a:lnTo>
                  <a:pt x="45176" y="8297"/>
                </a:lnTo>
                <a:lnTo>
                  <a:pt x="4517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73"/>
          <p:cNvSpPr/>
          <p:nvPr/>
        </p:nvSpPr>
        <p:spPr>
          <a:xfrm>
            <a:off x="0" y="2583074"/>
            <a:ext cx="1277773" cy="128764"/>
          </a:xfrm>
          <a:custGeom>
            <a:rect b="b" l="l" r="r" t="t"/>
            <a:pathLst>
              <a:path extrusionOk="0" h="8298" w="82344">
                <a:moveTo>
                  <a:pt x="1" y="0"/>
                </a:moveTo>
                <a:lnTo>
                  <a:pt x="1" y="8297"/>
                </a:lnTo>
                <a:lnTo>
                  <a:pt x="82343" y="8297"/>
                </a:lnTo>
                <a:lnTo>
                  <a:pt x="8234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73"/>
          <p:cNvSpPr/>
          <p:nvPr/>
        </p:nvSpPr>
        <p:spPr>
          <a:xfrm>
            <a:off x="812313" y="3435558"/>
            <a:ext cx="1562783" cy="128764"/>
          </a:xfrm>
          <a:custGeom>
            <a:rect b="b" l="l" r="r" t="t"/>
            <a:pathLst>
              <a:path extrusionOk="0" h="8298" w="100711">
                <a:moveTo>
                  <a:pt x="0" y="1"/>
                </a:moveTo>
                <a:lnTo>
                  <a:pt x="0" y="8297"/>
                </a:lnTo>
                <a:lnTo>
                  <a:pt x="100710" y="8297"/>
                </a:lnTo>
                <a:lnTo>
                  <a:pt x="100710" y="1"/>
                </a:lnTo>
                <a:close/>
              </a:path>
            </a:pathLst>
          </a:custGeom>
          <a:solidFill>
            <a:srgbClr val="FFFFFF">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73"/>
          <p:cNvSpPr/>
          <p:nvPr/>
        </p:nvSpPr>
        <p:spPr>
          <a:xfrm>
            <a:off x="3223538" y="1474200"/>
            <a:ext cx="1086520" cy="2772465"/>
          </a:xfrm>
          <a:custGeom>
            <a:rect b="b" l="l" r="r" t="t"/>
            <a:pathLst>
              <a:path extrusionOk="0" h="178667" w="70019">
                <a:moveTo>
                  <a:pt x="1" y="1"/>
                </a:moveTo>
                <a:lnTo>
                  <a:pt x="1" y="22085"/>
                </a:lnTo>
                <a:lnTo>
                  <a:pt x="7434" y="22085"/>
                </a:lnTo>
                <a:cubicBezTo>
                  <a:pt x="22133" y="22637"/>
                  <a:pt x="29495" y="30574"/>
                  <a:pt x="29495" y="45848"/>
                </a:cubicBezTo>
                <a:lnTo>
                  <a:pt x="29495" y="60259"/>
                </a:lnTo>
                <a:cubicBezTo>
                  <a:pt x="29495" y="76397"/>
                  <a:pt x="35082" y="85941"/>
                  <a:pt x="46256" y="88914"/>
                </a:cubicBezTo>
                <a:lnTo>
                  <a:pt x="46256" y="89753"/>
                </a:lnTo>
                <a:cubicBezTo>
                  <a:pt x="35082" y="92727"/>
                  <a:pt x="29495" y="102270"/>
                  <a:pt x="29495" y="118408"/>
                </a:cubicBezTo>
                <a:lnTo>
                  <a:pt x="29495" y="132843"/>
                </a:lnTo>
                <a:cubicBezTo>
                  <a:pt x="29495" y="148405"/>
                  <a:pt x="22133" y="156390"/>
                  <a:pt x="7434" y="156822"/>
                </a:cubicBezTo>
                <a:lnTo>
                  <a:pt x="1" y="156822"/>
                </a:lnTo>
                <a:lnTo>
                  <a:pt x="1" y="178666"/>
                </a:lnTo>
                <a:lnTo>
                  <a:pt x="7434" y="178666"/>
                </a:lnTo>
                <a:cubicBezTo>
                  <a:pt x="21869" y="178379"/>
                  <a:pt x="33259" y="174038"/>
                  <a:pt x="41604" y="165622"/>
                </a:cubicBezTo>
                <a:cubicBezTo>
                  <a:pt x="49948" y="157205"/>
                  <a:pt x="54121" y="145072"/>
                  <a:pt x="54121" y="129222"/>
                </a:cubicBezTo>
                <a:lnTo>
                  <a:pt x="54121" y="115866"/>
                </a:lnTo>
                <a:cubicBezTo>
                  <a:pt x="54121" y="111046"/>
                  <a:pt x="55032" y="107234"/>
                  <a:pt x="56878" y="104404"/>
                </a:cubicBezTo>
                <a:cubicBezTo>
                  <a:pt x="58701" y="101575"/>
                  <a:pt x="61266" y="100160"/>
                  <a:pt x="64503" y="100160"/>
                </a:cubicBezTo>
                <a:lnTo>
                  <a:pt x="70019" y="100160"/>
                </a:lnTo>
                <a:lnTo>
                  <a:pt x="70019" y="78315"/>
                </a:lnTo>
                <a:lnTo>
                  <a:pt x="64503" y="78315"/>
                </a:lnTo>
                <a:cubicBezTo>
                  <a:pt x="61266" y="78315"/>
                  <a:pt x="58701" y="76901"/>
                  <a:pt x="56878" y="74071"/>
                </a:cubicBezTo>
                <a:cubicBezTo>
                  <a:pt x="55032" y="71242"/>
                  <a:pt x="54121" y="67405"/>
                  <a:pt x="54121" y="62609"/>
                </a:cubicBezTo>
                <a:lnTo>
                  <a:pt x="54121" y="49661"/>
                </a:lnTo>
                <a:cubicBezTo>
                  <a:pt x="54121" y="33667"/>
                  <a:pt x="49972" y="21510"/>
                  <a:pt x="41700" y="13165"/>
                </a:cubicBezTo>
                <a:cubicBezTo>
                  <a:pt x="33427" y="4821"/>
                  <a:pt x="22013" y="433"/>
                  <a:pt x="7434" y="1"/>
                </a:cubicBez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73"/>
          <p:cNvSpPr/>
          <p:nvPr/>
        </p:nvSpPr>
        <p:spPr>
          <a:xfrm>
            <a:off x="-12" y="4446900"/>
            <a:ext cx="1086600" cy="6966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s">
  <p:cSld name="CUSTOM_8">
    <p:spTree>
      <p:nvGrpSpPr>
        <p:cNvPr id="895" name="Shape 895"/>
        <p:cNvGrpSpPr/>
        <p:nvPr/>
      </p:nvGrpSpPr>
      <p:grpSpPr>
        <a:xfrm>
          <a:off x="0" y="0"/>
          <a:ext cx="0" cy="0"/>
          <a:chOff x="0" y="0"/>
          <a:chExt cx="0" cy="0"/>
        </a:xfrm>
      </p:grpSpPr>
      <p:sp>
        <p:nvSpPr>
          <p:cNvPr id="896" name="Google Shape;896;p74"/>
          <p:cNvSpPr/>
          <p:nvPr/>
        </p:nvSpPr>
        <p:spPr>
          <a:xfrm>
            <a:off x="5445850" y="1359975"/>
            <a:ext cx="3697248" cy="1208576"/>
          </a:xfrm>
          <a:custGeom>
            <a:rect b="b" l="l" r="r" t="t"/>
            <a:pathLst>
              <a:path extrusionOk="0" h="37768" w="115539">
                <a:moveTo>
                  <a:pt x="1" y="0"/>
                </a:moveTo>
                <a:lnTo>
                  <a:pt x="115539" y="0"/>
                </a:lnTo>
                <a:lnTo>
                  <a:pt x="115539" y="37767"/>
                </a:lnTo>
                <a:lnTo>
                  <a:pt x="1" y="37767"/>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74"/>
          <p:cNvSpPr/>
          <p:nvPr/>
        </p:nvSpPr>
        <p:spPr>
          <a:xfrm>
            <a:off x="-899" y="2568525"/>
            <a:ext cx="3697248" cy="1208544"/>
          </a:xfrm>
          <a:custGeom>
            <a:rect b="b" l="l" r="r" t="t"/>
            <a:pathLst>
              <a:path extrusionOk="0" h="37767" w="115539">
                <a:moveTo>
                  <a:pt x="0" y="0"/>
                </a:moveTo>
                <a:lnTo>
                  <a:pt x="115538" y="0"/>
                </a:lnTo>
                <a:lnTo>
                  <a:pt x="115538" y="37767"/>
                </a:lnTo>
                <a:lnTo>
                  <a:pt x="0" y="37767"/>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74"/>
          <p:cNvSpPr/>
          <p:nvPr/>
        </p:nvSpPr>
        <p:spPr>
          <a:xfrm>
            <a:off x="-905" y="-3217"/>
            <a:ext cx="3697248" cy="357024"/>
          </a:xfrm>
          <a:custGeom>
            <a:rect b="b" l="l" r="r" t="t"/>
            <a:pathLst>
              <a:path extrusionOk="0" h="11157" w="115539">
                <a:moveTo>
                  <a:pt x="0" y="0"/>
                </a:moveTo>
                <a:lnTo>
                  <a:pt x="115538" y="0"/>
                </a:lnTo>
                <a:lnTo>
                  <a:pt x="115538" y="11156"/>
                </a:lnTo>
                <a:lnTo>
                  <a:pt x="0" y="11156"/>
                </a:lnTo>
                <a:close/>
              </a:path>
            </a:pathLst>
          </a:custGeom>
          <a:solidFill>
            <a:srgbClr val="FFFFFF">
              <a:alpha val="188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74"/>
          <p:cNvSpPr/>
          <p:nvPr/>
        </p:nvSpPr>
        <p:spPr>
          <a:xfrm>
            <a:off x="-905" y="3584623"/>
            <a:ext cx="417216" cy="384864"/>
          </a:xfrm>
          <a:custGeom>
            <a:rect b="b" l="l" r="r" t="t"/>
            <a:pathLst>
              <a:path extrusionOk="0" h="12027" w="13038">
                <a:moveTo>
                  <a:pt x="0" y="1"/>
                </a:moveTo>
                <a:lnTo>
                  <a:pt x="13037" y="1"/>
                </a:lnTo>
                <a:lnTo>
                  <a:pt x="13037" y="12026"/>
                </a:lnTo>
                <a:lnTo>
                  <a:pt x="0" y="12026"/>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74"/>
          <p:cNvSpPr/>
          <p:nvPr/>
        </p:nvSpPr>
        <p:spPr>
          <a:xfrm>
            <a:off x="8017591" y="1161103"/>
            <a:ext cx="1125504" cy="384832"/>
          </a:xfrm>
          <a:custGeom>
            <a:rect b="b" l="l" r="r" t="t"/>
            <a:pathLst>
              <a:path extrusionOk="0" h="12026" w="35172">
                <a:moveTo>
                  <a:pt x="1" y="0"/>
                </a:moveTo>
                <a:lnTo>
                  <a:pt x="35172" y="0"/>
                </a:lnTo>
                <a:lnTo>
                  <a:pt x="35172" y="12026"/>
                </a:lnTo>
                <a:lnTo>
                  <a:pt x="1" y="12026"/>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74"/>
          <p:cNvSpPr txBox="1"/>
          <p:nvPr>
            <p:ph idx="1" type="subTitle"/>
          </p:nvPr>
        </p:nvSpPr>
        <p:spPr>
          <a:xfrm>
            <a:off x="5626675" y="1941426"/>
            <a:ext cx="2391600" cy="466200"/>
          </a:xfrm>
          <a:prstGeom prst="rect">
            <a:avLst/>
          </a:prstGeom>
        </p:spPr>
        <p:txBody>
          <a:bodyPr anchorCtr="0" anchor="t" bIns="91425" lIns="91425" spcFirstLastPara="1" rIns="91425" wrap="square" tIns="0">
            <a:noAutofit/>
          </a:bodyPr>
          <a:lstStyle>
            <a:lvl1pPr lvl="0" rtl="0">
              <a:lnSpc>
                <a:spcPct val="100000"/>
              </a:lnSpc>
              <a:spcBef>
                <a:spcPts val="0"/>
              </a:spcBef>
              <a:spcAft>
                <a:spcPts val="0"/>
              </a:spcAft>
              <a:buClr>
                <a:schemeClr val="dk1"/>
              </a:buClr>
              <a:buSzPts val="1400"/>
              <a:buNone/>
              <a:defRPr sz="1400">
                <a:solidFill>
                  <a:schemeClr val="dk1"/>
                </a:solidFill>
              </a:defRPr>
            </a:lvl1pPr>
            <a:lvl2pPr lvl="1" rtl="0">
              <a:lnSpc>
                <a:spcPct val="100000"/>
              </a:lnSpc>
              <a:spcBef>
                <a:spcPts val="0"/>
              </a:spcBef>
              <a:spcAft>
                <a:spcPts val="0"/>
              </a:spcAft>
              <a:buClr>
                <a:schemeClr val="dk1"/>
              </a:buClr>
              <a:buSzPts val="1500"/>
              <a:buNone/>
              <a:defRPr sz="1500">
                <a:solidFill>
                  <a:schemeClr val="dk1"/>
                </a:solidFill>
              </a:defRPr>
            </a:lvl2pPr>
            <a:lvl3pPr lvl="2" rtl="0">
              <a:lnSpc>
                <a:spcPct val="100000"/>
              </a:lnSpc>
              <a:spcBef>
                <a:spcPts val="0"/>
              </a:spcBef>
              <a:spcAft>
                <a:spcPts val="0"/>
              </a:spcAft>
              <a:buClr>
                <a:schemeClr val="dk1"/>
              </a:buClr>
              <a:buSzPts val="1500"/>
              <a:buNone/>
              <a:defRPr sz="1500">
                <a:solidFill>
                  <a:schemeClr val="dk1"/>
                </a:solidFill>
              </a:defRPr>
            </a:lvl3pPr>
            <a:lvl4pPr lvl="3" rtl="0">
              <a:lnSpc>
                <a:spcPct val="100000"/>
              </a:lnSpc>
              <a:spcBef>
                <a:spcPts val="0"/>
              </a:spcBef>
              <a:spcAft>
                <a:spcPts val="0"/>
              </a:spcAft>
              <a:buClr>
                <a:schemeClr val="dk1"/>
              </a:buClr>
              <a:buSzPts val="1500"/>
              <a:buNone/>
              <a:defRPr sz="1500">
                <a:solidFill>
                  <a:schemeClr val="dk1"/>
                </a:solidFill>
              </a:defRPr>
            </a:lvl4pPr>
            <a:lvl5pPr lvl="4" rtl="0">
              <a:lnSpc>
                <a:spcPct val="100000"/>
              </a:lnSpc>
              <a:spcBef>
                <a:spcPts val="0"/>
              </a:spcBef>
              <a:spcAft>
                <a:spcPts val="0"/>
              </a:spcAft>
              <a:buClr>
                <a:schemeClr val="dk1"/>
              </a:buClr>
              <a:buSzPts val="1500"/>
              <a:buNone/>
              <a:defRPr sz="1500">
                <a:solidFill>
                  <a:schemeClr val="dk1"/>
                </a:solidFill>
              </a:defRPr>
            </a:lvl5pPr>
            <a:lvl6pPr lvl="5" rtl="0">
              <a:lnSpc>
                <a:spcPct val="100000"/>
              </a:lnSpc>
              <a:spcBef>
                <a:spcPts val="0"/>
              </a:spcBef>
              <a:spcAft>
                <a:spcPts val="0"/>
              </a:spcAft>
              <a:buClr>
                <a:schemeClr val="dk1"/>
              </a:buClr>
              <a:buSzPts val="1500"/>
              <a:buNone/>
              <a:defRPr sz="1500">
                <a:solidFill>
                  <a:schemeClr val="dk1"/>
                </a:solidFill>
              </a:defRPr>
            </a:lvl6pPr>
            <a:lvl7pPr lvl="6" rtl="0">
              <a:lnSpc>
                <a:spcPct val="100000"/>
              </a:lnSpc>
              <a:spcBef>
                <a:spcPts val="0"/>
              </a:spcBef>
              <a:spcAft>
                <a:spcPts val="0"/>
              </a:spcAft>
              <a:buClr>
                <a:schemeClr val="dk1"/>
              </a:buClr>
              <a:buSzPts val="1500"/>
              <a:buNone/>
              <a:defRPr sz="1500">
                <a:solidFill>
                  <a:schemeClr val="dk1"/>
                </a:solidFill>
              </a:defRPr>
            </a:lvl7pPr>
            <a:lvl8pPr lvl="7" rtl="0">
              <a:lnSpc>
                <a:spcPct val="100000"/>
              </a:lnSpc>
              <a:spcBef>
                <a:spcPts val="0"/>
              </a:spcBef>
              <a:spcAft>
                <a:spcPts val="0"/>
              </a:spcAft>
              <a:buClr>
                <a:schemeClr val="dk1"/>
              </a:buClr>
              <a:buSzPts val="1500"/>
              <a:buNone/>
              <a:defRPr sz="1500">
                <a:solidFill>
                  <a:schemeClr val="dk1"/>
                </a:solidFill>
              </a:defRPr>
            </a:lvl8pPr>
            <a:lvl9pPr lvl="8" rtl="0">
              <a:lnSpc>
                <a:spcPct val="100000"/>
              </a:lnSpc>
              <a:spcBef>
                <a:spcPts val="0"/>
              </a:spcBef>
              <a:spcAft>
                <a:spcPts val="0"/>
              </a:spcAft>
              <a:buClr>
                <a:schemeClr val="dk1"/>
              </a:buClr>
              <a:buSzPts val="1500"/>
              <a:buNone/>
              <a:defRPr sz="1500">
                <a:solidFill>
                  <a:schemeClr val="dk1"/>
                </a:solidFill>
              </a:defRPr>
            </a:lvl9pPr>
          </a:lstStyle>
          <a:p/>
        </p:txBody>
      </p:sp>
      <p:sp>
        <p:nvSpPr>
          <p:cNvPr id="902" name="Google Shape;902;p74"/>
          <p:cNvSpPr txBox="1"/>
          <p:nvPr>
            <p:ph idx="2" type="subTitle"/>
          </p:nvPr>
        </p:nvSpPr>
        <p:spPr>
          <a:xfrm>
            <a:off x="1129300" y="3151101"/>
            <a:ext cx="2391600" cy="468300"/>
          </a:xfrm>
          <a:prstGeom prst="rect">
            <a:avLst/>
          </a:prstGeom>
        </p:spPr>
        <p:txBody>
          <a:bodyPr anchorCtr="0" anchor="t" bIns="91425" lIns="91425" spcFirstLastPara="1" rIns="91425" wrap="square" tIns="0">
            <a:noAutofit/>
          </a:bodyPr>
          <a:lstStyle>
            <a:lvl1pPr lvl="0" rtl="0" algn="r">
              <a:lnSpc>
                <a:spcPct val="100000"/>
              </a:lnSpc>
              <a:spcBef>
                <a:spcPts val="0"/>
              </a:spcBef>
              <a:spcAft>
                <a:spcPts val="0"/>
              </a:spcAft>
              <a:buSzPts val="1500"/>
              <a:buNone/>
              <a:defRPr sz="1400"/>
            </a:lvl1pPr>
            <a:lvl2pPr lvl="1" rtl="0" algn="r">
              <a:lnSpc>
                <a:spcPct val="100000"/>
              </a:lnSpc>
              <a:spcBef>
                <a:spcPts val="0"/>
              </a:spcBef>
              <a:spcAft>
                <a:spcPts val="0"/>
              </a:spcAft>
              <a:buSzPts val="1500"/>
              <a:buNone/>
              <a:defRPr sz="1500"/>
            </a:lvl2pPr>
            <a:lvl3pPr lvl="2" rtl="0" algn="r">
              <a:lnSpc>
                <a:spcPct val="100000"/>
              </a:lnSpc>
              <a:spcBef>
                <a:spcPts val="0"/>
              </a:spcBef>
              <a:spcAft>
                <a:spcPts val="0"/>
              </a:spcAft>
              <a:buSzPts val="1500"/>
              <a:buNone/>
              <a:defRPr sz="1500"/>
            </a:lvl3pPr>
            <a:lvl4pPr lvl="3" rtl="0" algn="r">
              <a:lnSpc>
                <a:spcPct val="100000"/>
              </a:lnSpc>
              <a:spcBef>
                <a:spcPts val="0"/>
              </a:spcBef>
              <a:spcAft>
                <a:spcPts val="0"/>
              </a:spcAft>
              <a:buSzPts val="1500"/>
              <a:buNone/>
              <a:defRPr sz="1500"/>
            </a:lvl4pPr>
            <a:lvl5pPr lvl="4" rtl="0" algn="r">
              <a:lnSpc>
                <a:spcPct val="100000"/>
              </a:lnSpc>
              <a:spcBef>
                <a:spcPts val="0"/>
              </a:spcBef>
              <a:spcAft>
                <a:spcPts val="0"/>
              </a:spcAft>
              <a:buSzPts val="1500"/>
              <a:buNone/>
              <a:defRPr sz="1500"/>
            </a:lvl5pPr>
            <a:lvl6pPr lvl="5" rtl="0" algn="r">
              <a:lnSpc>
                <a:spcPct val="100000"/>
              </a:lnSpc>
              <a:spcBef>
                <a:spcPts val="0"/>
              </a:spcBef>
              <a:spcAft>
                <a:spcPts val="0"/>
              </a:spcAft>
              <a:buSzPts val="1500"/>
              <a:buNone/>
              <a:defRPr sz="1500"/>
            </a:lvl6pPr>
            <a:lvl7pPr lvl="6" rtl="0" algn="r">
              <a:lnSpc>
                <a:spcPct val="100000"/>
              </a:lnSpc>
              <a:spcBef>
                <a:spcPts val="0"/>
              </a:spcBef>
              <a:spcAft>
                <a:spcPts val="0"/>
              </a:spcAft>
              <a:buSzPts val="1500"/>
              <a:buNone/>
              <a:defRPr sz="1500"/>
            </a:lvl7pPr>
            <a:lvl8pPr lvl="7" rtl="0" algn="r">
              <a:lnSpc>
                <a:spcPct val="100000"/>
              </a:lnSpc>
              <a:spcBef>
                <a:spcPts val="0"/>
              </a:spcBef>
              <a:spcAft>
                <a:spcPts val="0"/>
              </a:spcAft>
              <a:buSzPts val="1500"/>
              <a:buNone/>
              <a:defRPr sz="1500"/>
            </a:lvl8pPr>
            <a:lvl9pPr lvl="8" rtl="0" algn="r">
              <a:lnSpc>
                <a:spcPct val="100000"/>
              </a:lnSpc>
              <a:spcBef>
                <a:spcPts val="0"/>
              </a:spcBef>
              <a:spcAft>
                <a:spcPts val="0"/>
              </a:spcAft>
              <a:buSzPts val="1500"/>
              <a:buNone/>
              <a:defRPr sz="1500"/>
            </a:lvl9pPr>
          </a:lstStyle>
          <a:p/>
        </p:txBody>
      </p:sp>
      <p:sp>
        <p:nvSpPr>
          <p:cNvPr id="903" name="Google Shape;903;p74"/>
          <p:cNvSpPr txBox="1"/>
          <p:nvPr>
            <p:ph type="title"/>
          </p:nvPr>
        </p:nvSpPr>
        <p:spPr>
          <a:xfrm>
            <a:off x="1125100" y="2794025"/>
            <a:ext cx="2395800" cy="263400"/>
          </a:xfrm>
          <a:prstGeom prst="rect">
            <a:avLst/>
          </a:prstGeom>
        </p:spPr>
        <p:txBody>
          <a:bodyPr anchorCtr="0" anchor="ctr" bIns="0" lIns="91425" spcFirstLastPara="1" rIns="91425" wrap="square" tIns="0">
            <a:noAutofit/>
          </a:bodyPr>
          <a:lstStyle>
            <a:lvl1pPr lvl="0" rtl="0" algn="r">
              <a:lnSpc>
                <a:spcPct val="100000"/>
              </a:lnSpc>
              <a:spcBef>
                <a:spcPts val="0"/>
              </a:spcBef>
              <a:spcAft>
                <a:spcPts val="0"/>
              </a:spcAft>
              <a:buSzPts val="2200"/>
              <a:buNone/>
              <a:defRPr sz="2200"/>
            </a:lvl1pPr>
            <a:lvl2pPr lvl="1" rtl="0" algn="r">
              <a:lnSpc>
                <a:spcPct val="100000"/>
              </a:lnSpc>
              <a:spcBef>
                <a:spcPts val="0"/>
              </a:spcBef>
              <a:spcAft>
                <a:spcPts val="0"/>
              </a:spcAft>
              <a:buSzPts val="4800"/>
              <a:buNone/>
              <a:defRPr sz="4800"/>
            </a:lvl2pPr>
            <a:lvl3pPr lvl="2" rtl="0" algn="r">
              <a:lnSpc>
                <a:spcPct val="100000"/>
              </a:lnSpc>
              <a:spcBef>
                <a:spcPts val="0"/>
              </a:spcBef>
              <a:spcAft>
                <a:spcPts val="0"/>
              </a:spcAft>
              <a:buSzPts val="4800"/>
              <a:buNone/>
              <a:defRPr sz="4800"/>
            </a:lvl3pPr>
            <a:lvl4pPr lvl="3" rtl="0" algn="r">
              <a:lnSpc>
                <a:spcPct val="100000"/>
              </a:lnSpc>
              <a:spcBef>
                <a:spcPts val="0"/>
              </a:spcBef>
              <a:spcAft>
                <a:spcPts val="0"/>
              </a:spcAft>
              <a:buSzPts val="4800"/>
              <a:buNone/>
              <a:defRPr sz="4800"/>
            </a:lvl4pPr>
            <a:lvl5pPr lvl="4" rtl="0" algn="r">
              <a:lnSpc>
                <a:spcPct val="100000"/>
              </a:lnSpc>
              <a:spcBef>
                <a:spcPts val="0"/>
              </a:spcBef>
              <a:spcAft>
                <a:spcPts val="0"/>
              </a:spcAft>
              <a:buSzPts val="4800"/>
              <a:buNone/>
              <a:defRPr sz="4800"/>
            </a:lvl5pPr>
            <a:lvl6pPr lvl="5" rtl="0" algn="r">
              <a:lnSpc>
                <a:spcPct val="100000"/>
              </a:lnSpc>
              <a:spcBef>
                <a:spcPts val="0"/>
              </a:spcBef>
              <a:spcAft>
                <a:spcPts val="0"/>
              </a:spcAft>
              <a:buSzPts val="4800"/>
              <a:buNone/>
              <a:defRPr sz="4800"/>
            </a:lvl6pPr>
            <a:lvl7pPr lvl="6" rtl="0" algn="r">
              <a:lnSpc>
                <a:spcPct val="100000"/>
              </a:lnSpc>
              <a:spcBef>
                <a:spcPts val="0"/>
              </a:spcBef>
              <a:spcAft>
                <a:spcPts val="0"/>
              </a:spcAft>
              <a:buSzPts val="4800"/>
              <a:buNone/>
              <a:defRPr sz="4800"/>
            </a:lvl7pPr>
            <a:lvl8pPr lvl="7" rtl="0" algn="r">
              <a:lnSpc>
                <a:spcPct val="100000"/>
              </a:lnSpc>
              <a:spcBef>
                <a:spcPts val="0"/>
              </a:spcBef>
              <a:spcAft>
                <a:spcPts val="0"/>
              </a:spcAft>
              <a:buSzPts val="4800"/>
              <a:buNone/>
              <a:defRPr sz="4800"/>
            </a:lvl8pPr>
            <a:lvl9pPr lvl="8" rtl="0" algn="r">
              <a:lnSpc>
                <a:spcPct val="100000"/>
              </a:lnSpc>
              <a:spcBef>
                <a:spcPts val="0"/>
              </a:spcBef>
              <a:spcAft>
                <a:spcPts val="0"/>
              </a:spcAft>
              <a:buSzPts val="4800"/>
              <a:buNone/>
              <a:defRPr sz="4800"/>
            </a:lvl9pPr>
          </a:lstStyle>
          <a:p/>
        </p:txBody>
      </p:sp>
      <p:sp>
        <p:nvSpPr>
          <p:cNvPr id="904" name="Google Shape;904;p74"/>
          <p:cNvSpPr txBox="1"/>
          <p:nvPr>
            <p:ph idx="3" type="title"/>
          </p:nvPr>
        </p:nvSpPr>
        <p:spPr>
          <a:xfrm>
            <a:off x="5626675" y="1582550"/>
            <a:ext cx="2395800" cy="265200"/>
          </a:xfrm>
          <a:prstGeom prst="rect">
            <a:avLst/>
          </a:prstGeom>
        </p:spPr>
        <p:txBody>
          <a:bodyPr anchorCtr="0" anchor="ctr" bIns="0" lIns="91425" spcFirstLastPara="1" rIns="91425" wrap="square" tIns="0">
            <a:noAutofit/>
          </a:bodyPr>
          <a:lstStyle>
            <a:lvl1pPr lvl="0" rtl="0">
              <a:lnSpc>
                <a:spcPct val="100000"/>
              </a:lnSpc>
              <a:spcBef>
                <a:spcPts val="0"/>
              </a:spcBef>
              <a:spcAft>
                <a:spcPts val="0"/>
              </a:spcAft>
              <a:buClr>
                <a:schemeClr val="dk1"/>
              </a:buClr>
              <a:buSzPts val="2200"/>
              <a:buNone/>
              <a:defRPr sz="2200">
                <a:solidFill>
                  <a:schemeClr val="dk1"/>
                </a:solidFill>
              </a:defRPr>
            </a:lvl1pPr>
            <a:lvl2pPr lvl="1" rtl="0">
              <a:lnSpc>
                <a:spcPct val="100000"/>
              </a:lnSpc>
              <a:spcBef>
                <a:spcPts val="0"/>
              </a:spcBef>
              <a:spcAft>
                <a:spcPts val="0"/>
              </a:spcAft>
              <a:buSzPts val="4800"/>
              <a:buNone/>
              <a:defRPr sz="4800"/>
            </a:lvl2pPr>
            <a:lvl3pPr lvl="2" rtl="0">
              <a:lnSpc>
                <a:spcPct val="100000"/>
              </a:lnSpc>
              <a:spcBef>
                <a:spcPts val="0"/>
              </a:spcBef>
              <a:spcAft>
                <a:spcPts val="0"/>
              </a:spcAft>
              <a:buSzPts val="4800"/>
              <a:buNone/>
              <a:defRPr sz="4800"/>
            </a:lvl3pPr>
            <a:lvl4pPr lvl="3" rtl="0">
              <a:lnSpc>
                <a:spcPct val="100000"/>
              </a:lnSpc>
              <a:spcBef>
                <a:spcPts val="0"/>
              </a:spcBef>
              <a:spcAft>
                <a:spcPts val="0"/>
              </a:spcAft>
              <a:buSzPts val="4800"/>
              <a:buNone/>
              <a:defRPr sz="4800"/>
            </a:lvl4pPr>
            <a:lvl5pPr lvl="4" rtl="0">
              <a:lnSpc>
                <a:spcPct val="100000"/>
              </a:lnSpc>
              <a:spcBef>
                <a:spcPts val="0"/>
              </a:spcBef>
              <a:spcAft>
                <a:spcPts val="0"/>
              </a:spcAft>
              <a:buSzPts val="4800"/>
              <a:buNone/>
              <a:defRPr sz="4800"/>
            </a:lvl5pPr>
            <a:lvl6pPr lvl="5" rtl="0">
              <a:lnSpc>
                <a:spcPct val="100000"/>
              </a:lnSpc>
              <a:spcBef>
                <a:spcPts val="0"/>
              </a:spcBef>
              <a:spcAft>
                <a:spcPts val="0"/>
              </a:spcAft>
              <a:buSzPts val="4800"/>
              <a:buNone/>
              <a:defRPr sz="4800"/>
            </a:lvl6pPr>
            <a:lvl7pPr lvl="6" rtl="0">
              <a:lnSpc>
                <a:spcPct val="100000"/>
              </a:lnSpc>
              <a:spcBef>
                <a:spcPts val="0"/>
              </a:spcBef>
              <a:spcAft>
                <a:spcPts val="0"/>
              </a:spcAft>
              <a:buSzPts val="4800"/>
              <a:buNone/>
              <a:defRPr sz="4800"/>
            </a:lvl7pPr>
            <a:lvl8pPr lvl="7" rtl="0">
              <a:lnSpc>
                <a:spcPct val="100000"/>
              </a:lnSpc>
              <a:spcBef>
                <a:spcPts val="0"/>
              </a:spcBef>
              <a:spcAft>
                <a:spcPts val="0"/>
              </a:spcAft>
              <a:buSzPts val="4800"/>
              <a:buNone/>
              <a:defRPr sz="4800"/>
            </a:lvl8pPr>
            <a:lvl9pPr lvl="8" rtl="0">
              <a:lnSpc>
                <a:spcPct val="100000"/>
              </a:lnSpc>
              <a:spcBef>
                <a:spcPts val="0"/>
              </a:spcBef>
              <a:spcAft>
                <a:spcPts val="0"/>
              </a:spcAft>
              <a:buSzPts val="4800"/>
              <a:buNone/>
              <a:defRPr sz="4800"/>
            </a:lvl9pPr>
          </a:lstStyle>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s">
  <p:cSld name="CUSTOM_10">
    <p:spTree>
      <p:nvGrpSpPr>
        <p:cNvPr id="905" name="Shape 905"/>
        <p:cNvGrpSpPr/>
        <p:nvPr/>
      </p:nvGrpSpPr>
      <p:grpSpPr>
        <a:xfrm>
          <a:off x="0" y="0"/>
          <a:ext cx="0" cy="0"/>
          <a:chOff x="0" y="0"/>
          <a:chExt cx="0" cy="0"/>
        </a:xfrm>
      </p:grpSpPr>
      <p:sp>
        <p:nvSpPr>
          <p:cNvPr id="906" name="Google Shape;906;p75"/>
          <p:cNvSpPr txBox="1"/>
          <p:nvPr>
            <p:ph idx="1" type="subTitle"/>
          </p:nvPr>
        </p:nvSpPr>
        <p:spPr>
          <a:xfrm flipH="1">
            <a:off x="720000" y="1132375"/>
            <a:ext cx="7704000" cy="3294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Font typeface="Roboto"/>
              <a:buAutoNum type="arabicPeriod"/>
              <a:defRPr sz="1200"/>
            </a:lvl1pPr>
            <a:lvl2pPr lvl="1" rtl="0" algn="ctr">
              <a:lnSpc>
                <a:spcPct val="100000"/>
              </a:lnSpc>
              <a:spcBef>
                <a:spcPts val="0"/>
              </a:spcBef>
              <a:spcAft>
                <a:spcPts val="0"/>
              </a:spcAft>
              <a:buSzPts val="1200"/>
              <a:buFont typeface="Roboto Condensed Light"/>
              <a:buAutoNum type="alphaLcPeriod"/>
              <a:defRPr sz="1200"/>
            </a:lvl2pPr>
            <a:lvl3pPr lvl="2" rtl="0" algn="ctr">
              <a:lnSpc>
                <a:spcPct val="100000"/>
              </a:lnSpc>
              <a:spcBef>
                <a:spcPts val="0"/>
              </a:spcBef>
              <a:spcAft>
                <a:spcPts val="0"/>
              </a:spcAft>
              <a:buSzPts val="1200"/>
              <a:buFont typeface="Roboto Condensed Light"/>
              <a:buAutoNum type="romanLcPeriod"/>
              <a:defRPr sz="1200"/>
            </a:lvl3pPr>
            <a:lvl4pPr lvl="3" rtl="0" algn="ctr">
              <a:lnSpc>
                <a:spcPct val="100000"/>
              </a:lnSpc>
              <a:spcBef>
                <a:spcPts val="0"/>
              </a:spcBef>
              <a:spcAft>
                <a:spcPts val="0"/>
              </a:spcAft>
              <a:buSzPts val="1200"/>
              <a:buFont typeface="Roboto Condensed Light"/>
              <a:buAutoNum type="arabicPeriod"/>
              <a:defRPr sz="1200"/>
            </a:lvl4pPr>
            <a:lvl5pPr lvl="4" rtl="0" algn="ctr">
              <a:lnSpc>
                <a:spcPct val="100000"/>
              </a:lnSpc>
              <a:spcBef>
                <a:spcPts val="0"/>
              </a:spcBef>
              <a:spcAft>
                <a:spcPts val="0"/>
              </a:spcAft>
              <a:buSzPts val="1200"/>
              <a:buFont typeface="Roboto Condensed Light"/>
              <a:buAutoNum type="alphaLcPeriod"/>
              <a:defRPr sz="1200"/>
            </a:lvl5pPr>
            <a:lvl6pPr lvl="5" rtl="0" algn="ctr">
              <a:lnSpc>
                <a:spcPct val="100000"/>
              </a:lnSpc>
              <a:spcBef>
                <a:spcPts val="0"/>
              </a:spcBef>
              <a:spcAft>
                <a:spcPts val="0"/>
              </a:spcAft>
              <a:buSzPts val="1200"/>
              <a:buFont typeface="Roboto Condensed Light"/>
              <a:buAutoNum type="romanLcPeriod"/>
              <a:defRPr sz="1200"/>
            </a:lvl6pPr>
            <a:lvl7pPr lvl="6" rtl="0" algn="ctr">
              <a:lnSpc>
                <a:spcPct val="100000"/>
              </a:lnSpc>
              <a:spcBef>
                <a:spcPts val="0"/>
              </a:spcBef>
              <a:spcAft>
                <a:spcPts val="0"/>
              </a:spcAft>
              <a:buSzPts val="1200"/>
              <a:buFont typeface="Roboto Condensed Light"/>
              <a:buAutoNum type="arabicPeriod"/>
              <a:defRPr sz="1200"/>
            </a:lvl7pPr>
            <a:lvl8pPr lvl="7" rtl="0" algn="ctr">
              <a:lnSpc>
                <a:spcPct val="100000"/>
              </a:lnSpc>
              <a:spcBef>
                <a:spcPts val="0"/>
              </a:spcBef>
              <a:spcAft>
                <a:spcPts val="0"/>
              </a:spcAft>
              <a:buSzPts val="1200"/>
              <a:buFont typeface="Roboto Condensed Light"/>
              <a:buAutoNum type="alphaLcPeriod"/>
              <a:defRPr sz="1200"/>
            </a:lvl8pPr>
            <a:lvl9pPr lvl="8" rtl="0" algn="ctr">
              <a:lnSpc>
                <a:spcPct val="100000"/>
              </a:lnSpc>
              <a:spcBef>
                <a:spcPts val="0"/>
              </a:spcBef>
              <a:spcAft>
                <a:spcPts val="0"/>
              </a:spcAft>
              <a:buSzPts val="1200"/>
              <a:buFont typeface="Roboto Condensed Light"/>
              <a:buAutoNum type="romanLcPeriod"/>
              <a:defRPr sz="1200"/>
            </a:lvl9pPr>
          </a:lstStyle>
          <a:p/>
        </p:txBody>
      </p:sp>
      <p:sp>
        <p:nvSpPr>
          <p:cNvPr id="907" name="Google Shape;907;p75"/>
          <p:cNvSpPr txBox="1"/>
          <p:nvPr>
            <p:ph type="title"/>
          </p:nvPr>
        </p:nvSpPr>
        <p:spPr>
          <a:xfrm>
            <a:off x="1278050" y="343200"/>
            <a:ext cx="6588000" cy="6690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3000">
                <a:solidFill>
                  <a:schemeClr val="dk2"/>
                </a:solidFill>
              </a:defRPr>
            </a:lvl1pPr>
            <a:lvl2pPr lvl="1" rtl="0" algn="ctr">
              <a:spcBef>
                <a:spcPts val="0"/>
              </a:spcBef>
              <a:spcAft>
                <a:spcPts val="0"/>
              </a:spcAft>
              <a:buNone/>
              <a:defRPr sz="3000"/>
            </a:lvl2pPr>
            <a:lvl3pPr lvl="2" rtl="0" algn="ctr">
              <a:spcBef>
                <a:spcPts val="0"/>
              </a:spcBef>
              <a:spcAft>
                <a:spcPts val="0"/>
              </a:spcAft>
              <a:buNone/>
              <a:defRPr sz="3000"/>
            </a:lvl3pPr>
            <a:lvl4pPr lvl="3" rtl="0" algn="ctr">
              <a:spcBef>
                <a:spcPts val="0"/>
              </a:spcBef>
              <a:spcAft>
                <a:spcPts val="0"/>
              </a:spcAft>
              <a:buNone/>
              <a:defRPr sz="3000"/>
            </a:lvl4pPr>
            <a:lvl5pPr lvl="4" rtl="0" algn="ctr">
              <a:spcBef>
                <a:spcPts val="0"/>
              </a:spcBef>
              <a:spcAft>
                <a:spcPts val="0"/>
              </a:spcAft>
              <a:buNone/>
              <a:defRPr sz="3000"/>
            </a:lvl5pPr>
            <a:lvl6pPr lvl="5" rtl="0" algn="ctr">
              <a:spcBef>
                <a:spcPts val="0"/>
              </a:spcBef>
              <a:spcAft>
                <a:spcPts val="0"/>
              </a:spcAft>
              <a:buNone/>
              <a:defRPr sz="3000"/>
            </a:lvl6pPr>
            <a:lvl7pPr lvl="6" rtl="0" algn="ctr">
              <a:spcBef>
                <a:spcPts val="0"/>
              </a:spcBef>
              <a:spcAft>
                <a:spcPts val="0"/>
              </a:spcAft>
              <a:buNone/>
              <a:defRPr sz="3000"/>
            </a:lvl7pPr>
            <a:lvl8pPr lvl="7" rtl="0" algn="ctr">
              <a:spcBef>
                <a:spcPts val="0"/>
              </a:spcBef>
              <a:spcAft>
                <a:spcPts val="0"/>
              </a:spcAft>
              <a:buNone/>
              <a:defRPr sz="3000"/>
            </a:lvl8pPr>
            <a:lvl9pPr lvl="8" rtl="0" algn="ctr">
              <a:spcBef>
                <a:spcPts val="0"/>
              </a:spcBef>
              <a:spcAft>
                <a:spcPts val="0"/>
              </a:spcAft>
              <a:buNone/>
              <a:defRPr sz="3000"/>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11">
    <p:spTree>
      <p:nvGrpSpPr>
        <p:cNvPr id="908" name="Shape 908"/>
        <p:cNvGrpSpPr/>
        <p:nvPr/>
      </p:nvGrpSpPr>
      <p:grpSpPr>
        <a:xfrm>
          <a:off x="0" y="0"/>
          <a:ext cx="0" cy="0"/>
          <a:chOff x="0" y="0"/>
          <a:chExt cx="0" cy="0"/>
        </a:xfrm>
      </p:grpSpPr>
      <p:sp>
        <p:nvSpPr>
          <p:cNvPr id="909" name="Google Shape;909;p76"/>
          <p:cNvSpPr txBox="1"/>
          <p:nvPr>
            <p:ph idx="1" type="subTitle"/>
          </p:nvPr>
        </p:nvSpPr>
        <p:spPr>
          <a:xfrm>
            <a:off x="6416724" y="2283125"/>
            <a:ext cx="1895700" cy="664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910" name="Google Shape;910;p76"/>
          <p:cNvSpPr txBox="1"/>
          <p:nvPr>
            <p:ph type="title"/>
          </p:nvPr>
        </p:nvSpPr>
        <p:spPr>
          <a:xfrm>
            <a:off x="6385849" y="1753325"/>
            <a:ext cx="1957500" cy="529800"/>
          </a:xfrm>
          <a:prstGeom prst="rect">
            <a:avLst/>
          </a:prstGeom>
          <a:solidFill>
            <a:schemeClr val="dk2"/>
          </a:solidFill>
        </p:spPr>
        <p:txBody>
          <a:bodyPr anchorCtr="0" anchor="b" bIns="91425" lIns="91425" spcFirstLastPara="1" rIns="91425" wrap="square" tIns="91425">
            <a:noAutofit/>
          </a:bodyPr>
          <a:lstStyle>
            <a:lvl1pPr lvl="0" rtl="0" algn="ctr">
              <a:spcBef>
                <a:spcPts val="0"/>
              </a:spcBef>
              <a:spcAft>
                <a:spcPts val="0"/>
              </a:spcAft>
              <a:buClr>
                <a:schemeClr val="dk1"/>
              </a:buClr>
              <a:buSzPts val="2200"/>
              <a:buNone/>
              <a:defRPr sz="2200">
                <a:solidFill>
                  <a:schemeClr val="dk1"/>
                </a:solidFill>
              </a:defRPr>
            </a:lvl1pPr>
            <a:lvl2pPr lvl="1"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2pPr>
            <a:lvl3pPr lvl="2"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3pPr>
            <a:lvl4pPr lvl="3"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4pPr>
            <a:lvl5pPr lvl="4"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5pPr>
            <a:lvl6pPr lvl="5"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6pPr>
            <a:lvl7pPr lvl="6"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7pPr>
            <a:lvl8pPr lvl="7"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8pPr>
            <a:lvl9pPr lvl="8"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9pPr>
          </a:lstStyle>
          <a:p/>
        </p:txBody>
      </p:sp>
      <p:sp>
        <p:nvSpPr>
          <p:cNvPr id="911" name="Google Shape;911;p76"/>
          <p:cNvSpPr txBox="1"/>
          <p:nvPr>
            <p:ph idx="2" type="subTitle"/>
          </p:nvPr>
        </p:nvSpPr>
        <p:spPr>
          <a:xfrm>
            <a:off x="835225" y="2283125"/>
            <a:ext cx="1895700" cy="664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912" name="Google Shape;912;p76"/>
          <p:cNvSpPr txBox="1"/>
          <p:nvPr>
            <p:ph idx="3" type="title"/>
          </p:nvPr>
        </p:nvSpPr>
        <p:spPr>
          <a:xfrm>
            <a:off x="804350" y="1753325"/>
            <a:ext cx="1957500" cy="529800"/>
          </a:xfrm>
          <a:prstGeom prst="rect">
            <a:avLst/>
          </a:prstGeom>
          <a:solidFill>
            <a:schemeClr val="dk2"/>
          </a:solidFill>
        </p:spPr>
        <p:txBody>
          <a:bodyPr anchorCtr="0" anchor="b" bIns="91425" lIns="91425" spcFirstLastPara="1" rIns="91425" wrap="square" tIns="91425">
            <a:noAutofit/>
          </a:bodyPr>
          <a:lstStyle>
            <a:lvl1pPr lvl="0" rtl="0" algn="ctr">
              <a:spcBef>
                <a:spcPts val="0"/>
              </a:spcBef>
              <a:spcAft>
                <a:spcPts val="0"/>
              </a:spcAft>
              <a:buClr>
                <a:schemeClr val="dk1"/>
              </a:buClr>
              <a:buSzPts val="2200"/>
              <a:buNone/>
              <a:defRPr sz="2200">
                <a:solidFill>
                  <a:schemeClr val="dk1"/>
                </a:solidFill>
              </a:defRPr>
            </a:lvl1pPr>
            <a:lvl2pPr lvl="1"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2pPr>
            <a:lvl3pPr lvl="2"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3pPr>
            <a:lvl4pPr lvl="3"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4pPr>
            <a:lvl5pPr lvl="4"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5pPr>
            <a:lvl6pPr lvl="5"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6pPr>
            <a:lvl7pPr lvl="6"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7pPr>
            <a:lvl8pPr lvl="7"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8pPr>
            <a:lvl9pPr lvl="8"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9pPr>
          </a:lstStyle>
          <a:p/>
        </p:txBody>
      </p:sp>
      <p:sp>
        <p:nvSpPr>
          <p:cNvPr id="913" name="Google Shape;913;p76"/>
          <p:cNvSpPr txBox="1"/>
          <p:nvPr>
            <p:ph idx="4" type="subTitle"/>
          </p:nvPr>
        </p:nvSpPr>
        <p:spPr>
          <a:xfrm>
            <a:off x="3624150" y="2283125"/>
            <a:ext cx="1895700" cy="664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914" name="Google Shape;914;p76"/>
          <p:cNvSpPr txBox="1"/>
          <p:nvPr>
            <p:ph idx="5" type="title"/>
          </p:nvPr>
        </p:nvSpPr>
        <p:spPr>
          <a:xfrm>
            <a:off x="3593246" y="1753325"/>
            <a:ext cx="1957500" cy="529800"/>
          </a:xfrm>
          <a:prstGeom prst="rect">
            <a:avLst/>
          </a:prstGeom>
          <a:solidFill>
            <a:schemeClr val="lt2"/>
          </a:solidFill>
        </p:spPr>
        <p:txBody>
          <a:bodyPr anchorCtr="0" anchor="b" bIns="91425" lIns="91425" spcFirstLastPara="1" rIns="91425" wrap="square" tIns="91425">
            <a:noAutofit/>
          </a:bodyPr>
          <a:lstStyle>
            <a:lvl1pPr lvl="0" rtl="0" algn="ctr">
              <a:spcBef>
                <a:spcPts val="0"/>
              </a:spcBef>
              <a:spcAft>
                <a:spcPts val="0"/>
              </a:spcAft>
              <a:buClr>
                <a:schemeClr val="lt1"/>
              </a:buClr>
              <a:buSzPts val="2200"/>
              <a:buNone/>
              <a:defRPr sz="2200">
                <a:solidFill>
                  <a:schemeClr val="lt1"/>
                </a:solidFill>
              </a:defRPr>
            </a:lvl1pPr>
            <a:lvl2pPr lvl="1"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2pPr>
            <a:lvl3pPr lvl="2"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3pPr>
            <a:lvl4pPr lvl="3"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4pPr>
            <a:lvl5pPr lvl="4"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5pPr>
            <a:lvl6pPr lvl="5"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6pPr>
            <a:lvl7pPr lvl="6"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7pPr>
            <a:lvl8pPr lvl="7"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8pPr>
            <a:lvl9pPr lvl="8"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9pPr>
          </a:lstStyle>
          <a:p/>
        </p:txBody>
      </p:sp>
      <p:sp>
        <p:nvSpPr>
          <p:cNvPr id="915" name="Google Shape;915;p76"/>
          <p:cNvSpPr txBox="1"/>
          <p:nvPr>
            <p:ph idx="6" type="subTitle"/>
          </p:nvPr>
        </p:nvSpPr>
        <p:spPr>
          <a:xfrm>
            <a:off x="6416724" y="3826425"/>
            <a:ext cx="1895700" cy="664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916" name="Google Shape;916;p76"/>
          <p:cNvSpPr txBox="1"/>
          <p:nvPr>
            <p:ph idx="7" type="title"/>
          </p:nvPr>
        </p:nvSpPr>
        <p:spPr>
          <a:xfrm>
            <a:off x="6385824" y="3296625"/>
            <a:ext cx="1957500" cy="529800"/>
          </a:xfrm>
          <a:prstGeom prst="rect">
            <a:avLst/>
          </a:prstGeom>
          <a:solidFill>
            <a:schemeClr val="lt2"/>
          </a:solidFill>
        </p:spPr>
        <p:txBody>
          <a:bodyPr anchorCtr="0" anchor="b" bIns="91425" lIns="91425" spcFirstLastPara="1" rIns="91425" wrap="square" tIns="91425">
            <a:noAutofit/>
          </a:bodyPr>
          <a:lstStyle>
            <a:lvl1pPr lvl="0" rtl="0" algn="ctr">
              <a:spcBef>
                <a:spcPts val="0"/>
              </a:spcBef>
              <a:spcAft>
                <a:spcPts val="0"/>
              </a:spcAft>
              <a:buSzPts val="2200"/>
              <a:buNone/>
              <a:defRPr sz="2200"/>
            </a:lvl1pPr>
            <a:lvl2pPr lvl="1"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2pPr>
            <a:lvl3pPr lvl="2"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3pPr>
            <a:lvl4pPr lvl="3"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4pPr>
            <a:lvl5pPr lvl="4"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5pPr>
            <a:lvl6pPr lvl="5"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6pPr>
            <a:lvl7pPr lvl="6"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7pPr>
            <a:lvl8pPr lvl="7"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8pPr>
            <a:lvl9pPr lvl="8"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9pPr>
          </a:lstStyle>
          <a:p/>
        </p:txBody>
      </p:sp>
      <p:sp>
        <p:nvSpPr>
          <p:cNvPr id="917" name="Google Shape;917;p76"/>
          <p:cNvSpPr txBox="1"/>
          <p:nvPr>
            <p:ph idx="8" type="subTitle"/>
          </p:nvPr>
        </p:nvSpPr>
        <p:spPr>
          <a:xfrm>
            <a:off x="835225" y="3826425"/>
            <a:ext cx="1895700" cy="664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918" name="Google Shape;918;p76"/>
          <p:cNvSpPr txBox="1"/>
          <p:nvPr>
            <p:ph idx="9" type="title"/>
          </p:nvPr>
        </p:nvSpPr>
        <p:spPr>
          <a:xfrm>
            <a:off x="804325" y="3296625"/>
            <a:ext cx="1957500" cy="529800"/>
          </a:xfrm>
          <a:prstGeom prst="rect">
            <a:avLst/>
          </a:prstGeom>
          <a:solidFill>
            <a:schemeClr val="lt2"/>
          </a:solidFill>
        </p:spPr>
        <p:txBody>
          <a:bodyPr anchorCtr="0" anchor="b" bIns="91425" lIns="91425" spcFirstLastPara="1" rIns="91425" wrap="square" tIns="91425">
            <a:noAutofit/>
          </a:bodyPr>
          <a:lstStyle>
            <a:lvl1pPr lvl="0" rtl="0" algn="ctr">
              <a:spcBef>
                <a:spcPts val="0"/>
              </a:spcBef>
              <a:spcAft>
                <a:spcPts val="0"/>
              </a:spcAft>
              <a:buClr>
                <a:schemeClr val="lt1"/>
              </a:buClr>
              <a:buSzPts val="2200"/>
              <a:buNone/>
              <a:defRPr sz="2200">
                <a:solidFill>
                  <a:schemeClr val="lt1"/>
                </a:solidFill>
              </a:defRPr>
            </a:lvl1pPr>
            <a:lvl2pPr lvl="1"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2pPr>
            <a:lvl3pPr lvl="2"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3pPr>
            <a:lvl4pPr lvl="3"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4pPr>
            <a:lvl5pPr lvl="4"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5pPr>
            <a:lvl6pPr lvl="5"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6pPr>
            <a:lvl7pPr lvl="6"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7pPr>
            <a:lvl8pPr lvl="7"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8pPr>
            <a:lvl9pPr lvl="8"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9pPr>
          </a:lstStyle>
          <a:p/>
        </p:txBody>
      </p:sp>
      <p:sp>
        <p:nvSpPr>
          <p:cNvPr id="919" name="Google Shape;919;p76"/>
          <p:cNvSpPr txBox="1"/>
          <p:nvPr>
            <p:ph idx="13" type="subTitle"/>
          </p:nvPr>
        </p:nvSpPr>
        <p:spPr>
          <a:xfrm>
            <a:off x="3624150" y="3826425"/>
            <a:ext cx="1895700" cy="664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920" name="Google Shape;920;p76"/>
          <p:cNvSpPr txBox="1"/>
          <p:nvPr>
            <p:ph idx="14" type="title"/>
          </p:nvPr>
        </p:nvSpPr>
        <p:spPr>
          <a:xfrm>
            <a:off x="3593246" y="3296625"/>
            <a:ext cx="1957500" cy="529800"/>
          </a:xfrm>
          <a:prstGeom prst="rect">
            <a:avLst/>
          </a:prstGeom>
          <a:solidFill>
            <a:schemeClr val="dk2"/>
          </a:solidFill>
        </p:spPr>
        <p:txBody>
          <a:bodyPr anchorCtr="0" anchor="b" bIns="91425" lIns="91425" spcFirstLastPara="1" rIns="91425" wrap="square" tIns="91425">
            <a:noAutofit/>
          </a:bodyPr>
          <a:lstStyle>
            <a:lvl1pPr lvl="0" rtl="0" algn="ctr">
              <a:spcBef>
                <a:spcPts val="0"/>
              </a:spcBef>
              <a:spcAft>
                <a:spcPts val="0"/>
              </a:spcAft>
              <a:buClr>
                <a:schemeClr val="dk1"/>
              </a:buClr>
              <a:buSzPts val="2200"/>
              <a:buNone/>
              <a:defRPr sz="2200">
                <a:solidFill>
                  <a:schemeClr val="dk1"/>
                </a:solidFill>
              </a:defRPr>
            </a:lvl1pPr>
            <a:lvl2pPr lvl="1"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2pPr>
            <a:lvl3pPr lvl="2"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3pPr>
            <a:lvl4pPr lvl="3"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4pPr>
            <a:lvl5pPr lvl="4"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5pPr>
            <a:lvl6pPr lvl="5"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6pPr>
            <a:lvl7pPr lvl="6"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7pPr>
            <a:lvl8pPr lvl="7"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8pPr>
            <a:lvl9pPr lvl="8"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9pPr>
          </a:lstStyle>
          <a:p/>
        </p:txBody>
      </p:sp>
      <p:sp>
        <p:nvSpPr>
          <p:cNvPr id="921" name="Google Shape;921;p76"/>
          <p:cNvSpPr txBox="1"/>
          <p:nvPr>
            <p:ph idx="15" type="title"/>
          </p:nvPr>
        </p:nvSpPr>
        <p:spPr>
          <a:xfrm>
            <a:off x="1278000" y="342000"/>
            <a:ext cx="6588000" cy="6690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3000">
                <a:solidFill>
                  <a:schemeClr val="dk2"/>
                </a:solidFill>
              </a:defRPr>
            </a:lvl1pPr>
            <a:lvl2pPr lvl="1" rtl="0" algn="ctr">
              <a:spcBef>
                <a:spcPts val="0"/>
              </a:spcBef>
              <a:spcAft>
                <a:spcPts val="0"/>
              </a:spcAft>
              <a:buNone/>
              <a:defRPr sz="3000"/>
            </a:lvl2pPr>
            <a:lvl3pPr lvl="2" rtl="0" algn="ctr">
              <a:spcBef>
                <a:spcPts val="0"/>
              </a:spcBef>
              <a:spcAft>
                <a:spcPts val="0"/>
              </a:spcAft>
              <a:buNone/>
              <a:defRPr sz="3000"/>
            </a:lvl3pPr>
            <a:lvl4pPr lvl="3" rtl="0" algn="ctr">
              <a:spcBef>
                <a:spcPts val="0"/>
              </a:spcBef>
              <a:spcAft>
                <a:spcPts val="0"/>
              </a:spcAft>
              <a:buNone/>
              <a:defRPr sz="3000"/>
            </a:lvl4pPr>
            <a:lvl5pPr lvl="4" rtl="0" algn="ctr">
              <a:spcBef>
                <a:spcPts val="0"/>
              </a:spcBef>
              <a:spcAft>
                <a:spcPts val="0"/>
              </a:spcAft>
              <a:buNone/>
              <a:defRPr sz="3000"/>
            </a:lvl5pPr>
            <a:lvl6pPr lvl="5" rtl="0" algn="ctr">
              <a:spcBef>
                <a:spcPts val="0"/>
              </a:spcBef>
              <a:spcAft>
                <a:spcPts val="0"/>
              </a:spcAft>
              <a:buNone/>
              <a:defRPr sz="3000"/>
            </a:lvl6pPr>
            <a:lvl7pPr lvl="6" rtl="0" algn="ctr">
              <a:spcBef>
                <a:spcPts val="0"/>
              </a:spcBef>
              <a:spcAft>
                <a:spcPts val="0"/>
              </a:spcAft>
              <a:buNone/>
              <a:defRPr sz="3000"/>
            </a:lvl7pPr>
            <a:lvl8pPr lvl="7" rtl="0" algn="ctr">
              <a:spcBef>
                <a:spcPts val="0"/>
              </a:spcBef>
              <a:spcAft>
                <a:spcPts val="0"/>
              </a:spcAft>
              <a:buNone/>
              <a:defRPr sz="3000"/>
            </a:lvl8pPr>
            <a:lvl9pPr lvl="8" rtl="0" algn="ctr">
              <a:spcBef>
                <a:spcPts val="0"/>
              </a:spcBef>
              <a:spcAft>
                <a:spcPts val="0"/>
              </a:spcAft>
              <a:buNone/>
              <a:defRPr sz="3000"/>
            </a:lvl9pPr>
          </a:lstStyle>
          <a:p/>
        </p:txBody>
      </p:sp>
      <p:sp>
        <p:nvSpPr>
          <p:cNvPr id="922" name="Google Shape;922;p76"/>
          <p:cNvSpPr/>
          <p:nvPr/>
        </p:nvSpPr>
        <p:spPr>
          <a:xfrm flipH="1">
            <a:off x="-40" y="1952289"/>
            <a:ext cx="7790203" cy="131872"/>
          </a:xfrm>
          <a:custGeom>
            <a:rect b="b" l="l" r="r" t="t"/>
            <a:pathLst>
              <a:path extrusionOk="0" h="4121" w="42303">
                <a:moveTo>
                  <a:pt x="0" y="1"/>
                </a:moveTo>
                <a:lnTo>
                  <a:pt x="0" y="4120"/>
                </a:lnTo>
                <a:lnTo>
                  <a:pt x="42303" y="4120"/>
                </a:lnTo>
                <a:lnTo>
                  <a:pt x="42303"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76"/>
          <p:cNvSpPr/>
          <p:nvPr/>
        </p:nvSpPr>
        <p:spPr>
          <a:xfrm flipH="1">
            <a:off x="933395" y="3495600"/>
            <a:ext cx="8210589" cy="131851"/>
          </a:xfrm>
          <a:custGeom>
            <a:rect b="b" l="l" r="r" t="t"/>
            <a:pathLst>
              <a:path extrusionOk="0" h="4121" w="42303">
                <a:moveTo>
                  <a:pt x="0" y="1"/>
                </a:moveTo>
                <a:lnTo>
                  <a:pt x="0" y="4120"/>
                </a:lnTo>
                <a:lnTo>
                  <a:pt x="42303" y="4120"/>
                </a:lnTo>
                <a:lnTo>
                  <a:pt x="42303"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Percentages">
  <p:cSld name="CUSTOM_12">
    <p:spTree>
      <p:nvGrpSpPr>
        <p:cNvPr id="924" name="Shape 924"/>
        <p:cNvGrpSpPr/>
        <p:nvPr/>
      </p:nvGrpSpPr>
      <p:grpSpPr>
        <a:xfrm>
          <a:off x="0" y="0"/>
          <a:ext cx="0" cy="0"/>
          <a:chOff x="0" y="0"/>
          <a:chExt cx="0" cy="0"/>
        </a:xfrm>
      </p:grpSpPr>
      <p:sp>
        <p:nvSpPr>
          <p:cNvPr id="925" name="Google Shape;925;p77"/>
          <p:cNvSpPr txBox="1"/>
          <p:nvPr>
            <p:ph type="title"/>
          </p:nvPr>
        </p:nvSpPr>
        <p:spPr>
          <a:xfrm>
            <a:off x="1278050" y="343200"/>
            <a:ext cx="6588000" cy="6690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3000">
                <a:solidFill>
                  <a:schemeClr val="dk2"/>
                </a:solidFill>
              </a:defRPr>
            </a:lvl1pPr>
            <a:lvl2pPr lvl="1" rtl="0" algn="ctr">
              <a:spcBef>
                <a:spcPts val="0"/>
              </a:spcBef>
              <a:spcAft>
                <a:spcPts val="0"/>
              </a:spcAft>
              <a:buNone/>
              <a:defRPr sz="3000"/>
            </a:lvl2pPr>
            <a:lvl3pPr lvl="2" rtl="0" algn="ctr">
              <a:spcBef>
                <a:spcPts val="0"/>
              </a:spcBef>
              <a:spcAft>
                <a:spcPts val="0"/>
              </a:spcAft>
              <a:buNone/>
              <a:defRPr sz="3000"/>
            </a:lvl3pPr>
            <a:lvl4pPr lvl="3" rtl="0" algn="ctr">
              <a:spcBef>
                <a:spcPts val="0"/>
              </a:spcBef>
              <a:spcAft>
                <a:spcPts val="0"/>
              </a:spcAft>
              <a:buNone/>
              <a:defRPr sz="3000"/>
            </a:lvl4pPr>
            <a:lvl5pPr lvl="4" rtl="0" algn="ctr">
              <a:spcBef>
                <a:spcPts val="0"/>
              </a:spcBef>
              <a:spcAft>
                <a:spcPts val="0"/>
              </a:spcAft>
              <a:buNone/>
              <a:defRPr sz="3000"/>
            </a:lvl5pPr>
            <a:lvl6pPr lvl="5" rtl="0" algn="ctr">
              <a:spcBef>
                <a:spcPts val="0"/>
              </a:spcBef>
              <a:spcAft>
                <a:spcPts val="0"/>
              </a:spcAft>
              <a:buNone/>
              <a:defRPr sz="3000"/>
            </a:lvl6pPr>
            <a:lvl7pPr lvl="6" rtl="0" algn="ctr">
              <a:spcBef>
                <a:spcPts val="0"/>
              </a:spcBef>
              <a:spcAft>
                <a:spcPts val="0"/>
              </a:spcAft>
              <a:buNone/>
              <a:defRPr sz="3000"/>
            </a:lvl7pPr>
            <a:lvl8pPr lvl="7" rtl="0" algn="ctr">
              <a:spcBef>
                <a:spcPts val="0"/>
              </a:spcBef>
              <a:spcAft>
                <a:spcPts val="0"/>
              </a:spcAft>
              <a:buNone/>
              <a:defRPr sz="3000"/>
            </a:lvl8pPr>
            <a:lvl9pPr lvl="8" rtl="0" algn="ctr">
              <a:spcBef>
                <a:spcPts val="0"/>
              </a:spcBef>
              <a:spcAft>
                <a:spcPts val="0"/>
              </a:spcAft>
              <a:buNone/>
              <a:defRPr sz="3000"/>
            </a:lvl9pPr>
          </a:lstStyle>
          <a:p/>
        </p:txBody>
      </p:sp>
      <p:sp>
        <p:nvSpPr>
          <p:cNvPr id="926" name="Google Shape;926;p77"/>
          <p:cNvSpPr txBox="1"/>
          <p:nvPr>
            <p:ph hasCustomPrompt="1" idx="2" type="title"/>
          </p:nvPr>
        </p:nvSpPr>
        <p:spPr>
          <a:xfrm>
            <a:off x="2201811" y="2233575"/>
            <a:ext cx="1609800" cy="5811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200"/>
              <a:buNone/>
              <a:defRPr sz="2200"/>
            </a:lvl1pPr>
            <a:lvl2pPr lvl="1" rtl="0" algn="ctr">
              <a:spcBef>
                <a:spcPts val="0"/>
              </a:spcBef>
              <a:spcAft>
                <a:spcPts val="0"/>
              </a:spcAft>
              <a:buSzPts val="12500"/>
              <a:buFont typeface="Overpass Mono"/>
              <a:buNone/>
              <a:defRPr b="1" sz="12500">
                <a:latin typeface="Overpass Mono"/>
                <a:ea typeface="Overpass Mono"/>
                <a:cs typeface="Overpass Mono"/>
                <a:sym typeface="Overpass Mono"/>
              </a:defRPr>
            </a:lvl2pPr>
            <a:lvl3pPr lvl="2" rtl="0" algn="ctr">
              <a:spcBef>
                <a:spcPts val="0"/>
              </a:spcBef>
              <a:spcAft>
                <a:spcPts val="0"/>
              </a:spcAft>
              <a:buSzPts val="12500"/>
              <a:buFont typeface="Overpass Mono"/>
              <a:buNone/>
              <a:defRPr b="1" sz="12500">
                <a:latin typeface="Overpass Mono"/>
                <a:ea typeface="Overpass Mono"/>
                <a:cs typeface="Overpass Mono"/>
                <a:sym typeface="Overpass Mono"/>
              </a:defRPr>
            </a:lvl3pPr>
            <a:lvl4pPr lvl="3" rtl="0" algn="ctr">
              <a:spcBef>
                <a:spcPts val="0"/>
              </a:spcBef>
              <a:spcAft>
                <a:spcPts val="0"/>
              </a:spcAft>
              <a:buSzPts val="12500"/>
              <a:buFont typeface="Overpass Mono"/>
              <a:buNone/>
              <a:defRPr b="1" sz="12500">
                <a:latin typeface="Overpass Mono"/>
                <a:ea typeface="Overpass Mono"/>
                <a:cs typeface="Overpass Mono"/>
                <a:sym typeface="Overpass Mono"/>
              </a:defRPr>
            </a:lvl4pPr>
            <a:lvl5pPr lvl="4" rtl="0" algn="ctr">
              <a:spcBef>
                <a:spcPts val="0"/>
              </a:spcBef>
              <a:spcAft>
                <a:spcPts val="0"/>
              </a:spcAft>
              <a:buSzPts val="12500"/>
              <a:buFont typeface="Overpass Mono"/>
              <a:buNone/>
              <a:defRPr b="1" sz="12500">
                <a:latin typeface="Overpass Mono"/>
                <a:ea typeface="Overpass Mono"/>
                <a:cs typeface="Overpass Mono"/>
                <a:sym typeface="Overpass Mono"/>
              </a:defRPr>
            </a:lvl5pPr>
            <a:lvl6pPr lvl="5" rtl="0" algn="ctr">
              <a:spcBef>
                <a:spcPts val="0"/>
              </a:spcBef>
              <a:spcAft>
                <a:spcPts val="0"/>
              </a:spcAft>
              <a:buSzPts val="12500"/>
              <a:buFont typeface="Overpass Mono"/>
              <a:buNone/>
              <a:defRPr b="1" sz="12500">
                <a:latin typeface="Overpass Mono"/>
                <a:ea typeface="Overpass Mono"/>
                <a:cs typeface="Overpass Mono"/>
                <a:sym typeface="Overpass Mono"/>
              </a:defRPr>
            </a:lvl6pPr>
            <a:lvl7pPr lvl="6" rtl="0" algn="ctr">
              <a:spcBef>
                <a:spcPts val="0"/>
              </a:spcBef>
              <a:spcAft>
                <a:spcPts val="0"/>
              </a:spcAft>
              <a:buSzPts val="12500"/>
              <a:buFont typeface="Overpass Mono"/>
              <a:buNone/>
              <a:defRPr b="1" sz="12500">
                <a:latin typeface="Overpass Mono"/>
                <a:ea typeface="Overpass Mono"/>
                <a:cs typeface="Overpass Mono"/>
                <a:sym typeface="Overpass Mono"/>
              </a:defRPr>
            </a:lvl7pPr>
            <a:lvl8pPr lvl="7" rtl="0" algn="ctr">
              <a:spcBef>
                <a:spcPts val="0"/>
              </a:spcBef>
              <a:spcAft>
                <a:spcPts val="0"/>
              </a:spcAft>
              <a:buSzPts val="12500"/>
              <a:buFont typeface="Overpass Mono"/>
              <a:buNone/>
              <a:defRPr b="1" sz="12500">
                <a:latin typeface="Overpass Mono"/>
                <a:ea typeface="Overpass Mono"/>
                <a:cs typeface="Overpass Mono"/>
                <a:sym typeface="Overpass Mono"/>
              </a:defRPr>
            </a:lvl8pPr>
            <a:lvl9pPr lvl="8" rtl="0" algn="ctr">
              <a:spcBef>
                <a:spcPts val="0"/>
              </a:spcBef>
              <a:spcAft>
                <a:spcPts val="0"/>
              </a:spcAft>
              <a:buSzPts val="12500"/>
              <a:buFont typeface="Overpass Mono"/>
              <a:buNone/>
              <a:defRPr b="1" sz="12500">
                <a:latin typeface="Overpass Mono"/>
                <a:ea typeface="Overpass Mono"/>
                <a:cs typeface="Overpass Mono"/>
                <a:sym typeface="Overpass Mono"/>
              </a:defRPr>
            </a:lvl9pPr>
          </a:lstStyle>
          <a:p>
            <a:r>
              <a:t>xx%</a:t>
            </a:r>
          </a:p>
        </p:txBody>
      </p:sp>
      <p:sp>
        <p:nvSpPr>
          <p:cNvPr id="927" name="Google Shape;927;p77"/>
          <p:cNvSpPr txBox="1"/>
          <p:nvPr>
            <p:ph hasCustomPrompt="1" idx="3" type="title"/>
          </p:nvPr>
        </p:nvSpPr>
        <p:spPr>
          <a:xfrm>
            <a:off x="5332488" y="2233575"/>
            <a:ext cx="1609800" cy="5811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200"/>
              <a:buNone/>
              <a:defRPr sz="2200"/>
            </a:lvl1pPr>
            <a:lvl2pPr lvl="1" rtl="0" algn="ctr">
              <a:spcBef>
                <a:spcPts val="0"/>
              </a:spcBef>
              <a:spcAft>
                <a:spcPts val="0"/>
              </a:spcAft>
              <a:buSzPts val="12500"/>
              <a:buFont typeface="Overpass Mono"/>
              <a:buNone/>
              <a:defRPr b="1" sz="12500">
                <a:latin typeface="Overpass Mono"/>
                <a:ea typeface="Overpass Mono"/>
                <a:cs typeface="Overpass Mono"/>
                <a:sym typeface="Overpass Mono"/>
              </a:defRPr>
            </a:lvl2pPr>
            <a:lvl3pPr lvl="2" rtl="0" algn="ctr">
              <a:spcBef>
                <a:spcPts val="0"/>
              </a:spcBef>
              <a:spcAft>
                <a:spcPts val="0"/>
              </a:spcAft>
              <a:buSzPts val="12500"/>
              <a:buFont typeface="Overpass Mono"/>
              <a:buNone/>
              <a:defRPr b="1" sz="12500">
                <a:latin typeface="Overpass Mono"/>
                <a:ea typeface="Overpass Mono"/>
                <a:cs typeface="Overpass Mono"/>
                <a:sym typeface="Overpass Mono"/>
              </a:defRPr>
            </a:lvl3pPr>
            <a:lvl4pPr lvl="3" rtl="0" algn="ctr">
              <a:spcBef>
                <a:spcPts val="0"/>
              </a:spcBef>
              <a:spcAft>
                <a:spcPts val="0"/>
              </a:spcAft>
              <a:buSzPts val="12500"/>
              <a:buFont typeface="Overpass Mono"/>
              <a:buNone/>
              <a:defRPr b="1" sz="12500">
                <a:latin typeface="Overpass Mono"/>
                <a:ea typeface="Overpass Mono"/>
                <a:cs typeface="Overpass Mono"/>
                <a:sym typeface="Overpass Mono"/>
              </a:defRPr>
            </a:lvl4pPr>
            <a:lvl5pPr lvl="4" rtl="0" algn="ctr">
              <a:spcBef>
                <a:spcPts val="0"/>
              </a:spcBef>
              <a:spcAft>
                <a:spcPts val="0"/>
              </a:spcAft>
              <a:buSzPts val="12500"/>
              <a:buFont typeface="Overpass Mono"/>
              <a:buNone/>
              <a:defRPr b="1" sz="12500">
                <a:latin typeface="Overpass Mono"/>
                <a:ea typeface="Overpass Mono"/>
                <a:cs typeface="Overpass Mono"/>
                <a:sym typeface="Overpass Mono"/>
              </a:defRPr>
            </a:lvl5pPr>
            <a:lvl6pPr lvl="5" rtl="0" algn="ctr">
              <a:spcBef>
                <a:spcPts val="0"/>
              </a:spcBef>
              <a:spcAft>
                <a:spcPts val="0"/>
              </a:spcAft>
              <a:buSzPts val="12500"/>
              <a:buFont typeface="Overpass Mono"/>
              <a:buNone/>
              <a:defRPr b="1" sz="12500">
                <a:latin typeface="Overpass Mono"/>
                <a:ea typeface="Overpass Mono"/>
                <a:cs typeface="Overpass Mono"/>
                <a:sym typeface="Overpass Mono"/>
              </a:defRPr>
            </a:lvl6pPr>
            <a:lvl7pPr lvl="6" rtl="0" algn="ctr">
              <a:spcBef>
                <a:spcPts val="0"/>
              </a:spcBef>
              <a:spcAft>
                <a:spcPts val="0"/>
              </a:spcAft>
              <a:buSzPts val="12500"/>
              <a:buFont typeface="Overpass Mono"/>
              <a:buNone/>
              <a:defRPr b="1" sz="12500">
                <a:latin typeface="Overpass Mono"/>
                <a:ea typeface="Overpass Mono"/>
                <a:cs typeface="Overpass Mono"/>
                <a:sym typeface="Overpass Mono"/>
              </a:defRPr>
            </a:lvl7pPr>
            <a:lvl8pPr lvl="7" rtl="0" algn="ctr">
              <a:spcBef>
                <a:spcPts val="0"/>
              </a:spcBef>
              <a:spcAft>
                <a:spcPts val="0"/>
              </a:spcAft>
              <a:buSzPts val="12500"/>
              <a:buFont typeface="Overpass Mono"/>
              <a:buNone/>
              <a:defRPr b="1" sz="12500">
                <a:latin typeface="Overpass Mono"/>
                <a:ea typeface="Overpass Mono"/>
                <a:cs typeface="Overpass Mono"/>
                <a:sym typeface="Overpass Mono"/>
              </a:defRPr>
            </a:lvl8pPr>
            <a:lvl9pPr lvl="8" rtl="0" algn="ctr">
              <a:spcBef>
                <a:spcPts val="0"/>
              </a:spcBef>
              <a:spcAft>
                <a:spcPts val="0"/>
              </a:spcAft>
              <a:buSzPts val="12500"/>
              <a:buFont typeface="Overpass Mono"/>
              <a:buNone/>
              <a:defRPr b="1" sz="12500">
                <a:latin typeface="Overpass Mono"/>
                <a:ea typeface="Overpass Mono"/>
                <a:cs typeface="Overpass Mono"/>
                <a:sym typeface="Overpass Mono"/>
              </a:defRPr>
            </a:lvl9pPr>
          </a:lstStyle>
          <a:p>
            <a:r>
              <a:t>xx%</a:t>
            </a:r>
          </a:p>
        </p:txBody>
      </p:sp>
      <p:sp>
        <p:nvSpPr>
          <p:cNvPr id="928" name="Google Shape;928;p77"/>
          <p:cNvSpPr/>
          <p:nvPr/>
        </p:nvSpPr>
        <p:spPr>
          <a:xfrm flipH="1">
            <a:off x="-11" y="0"/>
            <a:ext cx="1371614" cy="356851"/>
          </a:xfrm>
          <a:custGeom>
            <a:rect b="b" l="l" r="r" t="t"/>
            <a:pathLst>
              <a:path extrusionOk="0" h="2775" w="16884">
                <a:moveTo>
                  <a:pt x="0" y="1"/>
                </a:moveTo>
                <a:lnTo>
                  <a:pt x="0" y="2775"/>
                </a:lnTo>
                <a:lnTo>
                  <a:pt x="16883" y="2775"/>
                </a:lnTo>
                <a:lnTo>
                  <a:pt x="1688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77"/>
          <p:cNvSpPr/>
          <p:nvPr/>
        </p:nvSpPr>
        <p:spPr>
          <a:xfrm>
            <a:off x="8355575" y="4357775"/>
            <a:ext cx="788431" cy="785368"/>
          </a:xfrm>
          <a:custGeom>
            <a:rect b="b" l="l" r="r" t="t"/>
            <a:pathLst>
              <a:path extrusionOk="0" h="16396" w="17241">
                <a:moveTo>
                  <a:pt x="0" y="1"/>
                </a:moveTo>
                <a:lnTo>
                  <a:pt x="0" y="16396"/>
                </a:lnTo>
                <a:lnTo>
                  <a:pt x="17240" y="16396"/>
                </a:lnTo>
                <a:lnTo>
                  <a:pt x="17240" y="1"/>
                </a:lnTo>
                <a:close/>
              </a:path>
            </a:pathLst>
          </a:custGeom>
          <a:solidFill>
            <a:srgbClr val="FFFFFF">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77"/>
          <p:cNvSpPr/>
          <p:nvPr/>
        </p:nvSpPr>
        <p:spPr>
          <a:xfrm flipH="1">
            <a:off x="7353292" y="4786292"/>
            <a:ext cx="1371614" cy="356851"/>
          </a:xfrm>
          <a:custGeom>
            <a:rect b="b" l="l" r="r" t="t"/>
            <a:pathLst>
              <a:path extrusionOk="0" h="2775" w="16884">
                <a:moveTo>
                  <a:pt x="0" y="1"/>
                </a:moveTo>
                <a:lnTo>
                  <a:pt x="0" y="2775"/>
                </a:lnTo>
                <a:lnTo>
                  <a:pt x="16883" y="2775"/>
                </a:lnTo>
                <a:lnTo>
                  <a:pt x="168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mall numbers">
  <p:cSld name="CUSTOM_15">
    <p:spTree>
      <p:nvGrpSpPr>
        <p:cNvPr id="931" name="Shape 931"/>
        <p:cNvGrpSpPr/>
        <p:nvPr/>
      </p:nvGrpSpPr>
      <p:grpSpPr>
        <a:xfrm>
          <a:off x="0" y="0"/>
          <a:ext cx="0" cy="0"/>
          <a:chOff x="0" y="0"/>
          <a:chExt cx="0" cy="0"/>
        </a:xfrm>
      </p:grpSpPr>
      <p:sp>
        <p:nvSpPr>
          <p:cNvPr id="932" name="Google Shape;932;p78"/>
          <p:cNvSpPr txBox="1"/>
          <p:nvPr>
            <p:ph idx="1" type="subTitle"/>
          </p:nvPr>
        </p:nvSpPr>
        <p:spPr>
          <a:xfrm>
            <a:off x="3423600" y="1473000"/>
            <a:ext cx="2296500" cy="457200"/>
          </a:xfrm>
          <a:prstGeom prst="rect">
            <a:avLst/>
          </a:prstGeom>
        </p:spPr>
        <p:txBody>
          <a:bodyPr anchorCtr="0" anchor="t" bIns="91425" lIns="91425" spcFirstLastPara="1" rIns="91425" wrap="square" tIns="0">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933" name="Google Shape;933;p78"/>
          <p:cNvSpPr txBox="1"/>
          <p:nvPr>
            <p:ph hasCustomPrompt="1" type="title"/>
          </p:nvPr>
        </p:nvSpPr>
        <p:spPr>
          <a:xfrm>
            <a:off x="3423750" y="934700"/>
            <a:ext cx="2296500" cy="457200"/>
          </a:xfrm>
          <a:prstGeom prst="rect">
            <a:avLst/>
          </a:prstGeom>
          <a:solidFill>
            <a:schemeClr val="dk2"/>
          </a:solidFill>
        </p:spPr>
        <p:txBody>
          <a:bodyPr anchorCtr="0" anchor="ctr" bIns="91425" lIns="91425" spcFirstLastPara="1" rIns="91425" wrap="square" tIns="91425">
            <a:noAutofit/>
          </a:bodyPr>
          <a:lstStyle>
            <a:lvl1pPr lvl="0" rtl="0" algn="ctr">
              <a:spcBef>
                <a:spcPts val="0"/>
              </a:spcBef>
              <a:spcAft>
                <a:spcPts val="0"/>
              </a:spcAft>
              <a:buClr>
                <a:schemeClr val="dk1"/>
              </a:buClr>
              <a:buSzPts val="2200"/>
              <a:buNone/>
              <a:defRPr sz="2200">
                <a:solidFill>
                  <a:schemeClr val="dk1"/>
                </a:solidFill>
              </a:defRPr>
            </a:lvl1pPr>
            <a:lvl2pPr lvl="1" rtl="0" algn="ctr">
              <a:spcBef>
                <a:spcPts val="0"/>
              </a:spcBef>
              <a:spcAft>
                <a:spcPts val="0"/>
              </a:spcAft>
              <a:buSzPts val="2500"/>
              <a:buFont typeface="Barlow"/>
              <a:buNone/>
              <a:defRPr b="1" sz="2500">
                <a:latin typeface="Barlow"/>
                <a:ea typeface="Barlow"/>
                <a:cs typeface="Barlow"/>
                <a:sym typeface="Barlow"/>
              </a:defRPr>
            </a:lvl2pPr>
            <a:lvl3pPr lvl="2" rtl="0" algn="ctr">
              <a:spcBef>
                <a:spcPts val="0"/>
              </a:spcBef>
              <a:spcAft>
                <a:spcPts val="0"/>
              </a:spcAft>
              <a:buSzPts val="2500"/>
              <a:buFont typeface="Barlow"/>
              <a:buNone/>
              <a:defRPr b="1" sz="2500">
                <a:latin typeface="Barlow"/>
                <a:ea typeface="Barlow"/>
                <a:cs typeface="Barlow"/>
                <a:sym typeface="Barlow"/>
              </a:defRPr>
            </a:lvl3pPr>
            <a:lvl4pPr lvl="3" rtl="0" algn="ctr">
              <a:spcBef>
                <a:spcPts val="0"/>
              </a:spcBef>
              <a:spcAft>
                <a:spcPts val="0"/>
              </a:spcAft>
              <a:buSzPts val="2500"/>
              <a:buFont typeface="Barlow"/>
              <a:buNone/>
              <a:defRPr b="1" sz="2500">
                <a:latin typeface="Barlow"/>
                <a:ea typeface="Barlow"/>
                <a:cs typeface="Barlow"/>
                <a:sym typeface="Barlow"/>
              </a:defRPr>
            </a:lvl4pPr>
            <a:lvl5pPr lvl="4" rtl="0" algn="ctr">
              <a:spcBef>
                <a:spcPts val="0"/>
              </a:spcBef>
              <a:spcAft>
                <a:spcPts val="0"/>
              </a:spcAft>
              <a:buSzPts val="2500"/>
              <a:buFont typeface="Barlow"/>
              <a:buNone/>
              <a:defRPr b="1" sz="2500">
                <a:latin typeface="Barlow"/>
                <a:ea typeface="Barlow"/>
                <a:cs typeface="Barlow"/>
                <a:sym typeface="Barlow"/>
              </a:defRPr>
            </a:lvl5pPr>
            <a:lvl6pPr lvl="5" rtl="0" algn="ctr">
              <a:spcBef>
                <a:spcPts val="0"/>
              </a:spcBef>
              <a:spcAft>
                <a:spcPts val="0"/>
              </a:spcAft>
              <a:buSzPts val="2500"/>
              <a:buFont typeface="Barlow"/>
              <a:buNone/>
              <a:defRPr b="1" sz="2500">
                <a:latin typeface="Barlow"/>
                <a:ea typeface="Barlow"/>
                <a:cs typeface="Barlow"/>
                <a:sym typeface="Barlow"/>
              </a:defRPr>
            </a:lvl6pPr>
            <a:lvl7pPr lvl="6" rtl="0" algn="ctr">
              <a:spcBef>
                <a:spcPts val="0"/>
              </a:spcBef>
              <a:spcAft>
                <a:spcPts val="0"/>
              </a:spcAft>
              <a:buSzPts val="2500"/>
              <a:buFont typeface="Barlow"/>
              <a:buNone/>
              <a:defRPr b="1" sz="2500">
                <a:latin typeface="Barlow"/>
                <a:ea typeface="Barlow"/>
                <a:cs typeface="Barlow"/>
                <a:sym typeface="Barlow"/>
              </a:defRPr>
            </a:lvl7pPr>
            <a:lvl8pPr lvl="7" rtl="0" algn="ctr">
              <a:spcBef>
                <a:spcPts val="0"/>
              </a:spcBef>
              <a:spcAft>
                <a:spcPts val="0"/>
              </a:spcAft>
              <a:buSzPts val="2500"/>
              <a:buFont typeface="Barlow"/>
              <a:buNone/>
              <a:defRPr b="1" sz="2500">
                <a:latin typeface="Barlow"/>
                <a:ea typeface="Barlow"/>
                <a:cs typeface="Barlow"/>
                <a:sym typeface="Barlow"/>
              </a:defRPr>
            </a:lvl8pPr>
            <a:lvl9pPr lvl="8" rtl="0" algn="ctr">
              <a:spcBef>
                <a:spcPts val="0"/>
              </a:spcBef>
              <a:spcAft>
                <a:spcPts val="0"/>
              </a:spcAft>
              <a:buSzPts val="2500"/>
              <a:buFont typeface="Barlow"/>
              <a:buNone/>
              <a:defRPr b="1" sz="2500">
                <a:latin typeface="Barlow"/>
                <a:ea typeface="Barlow"/>
                <a:cs typeface="Barlow"/>
                <a:sym typeface="Barlow"/>
              </a:defRPr>
            </a:lvl9pPr>
          </a:lstStyle>
          <a:p>
            <a:r>
              <a:t>xx%</a:t>
            </a:r>
          </a:p>
        </p:txBody>
      </p:sp>
      <p:sp>
        <p:nvSpPr>
          <p:cNvPr id="934" name="Google Shape;934;p78"/>
          <p:cNvSpPr txBox="1"/>
          <p:nvPr>
            <p:ph idx="2" type="subTitle"/>
          </p:nvPr>
        </p:nvSpPr>
        <p:spPr>
          <a:xfrm>
            <a:off x="3423600" y="2688513"/>
            <a:ext cx="2296500" cy="457200"/>
          </a:xfrm>
          <a:prstGeom prst="rect">
            <a:avLst/>
          </a:prstGeom>
        </p:spPr>
        <p:txBody>
          <a:bodyPr anchorCtr="0" anchor="t" bIns="91425" lIns="91425" spcFirstLastPara="1" rIns="91425" wrap="square" tIns="0">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935" name="Google Shape;935;p78"/>
          <p:cNvSpPr txBox="1"/>
          <p:nvPr>
            <p:ph hasCustomPrompt="1" idx="3" type="title"/>
          </p:nvPr>
        </p:nvSpPr>
        <p:spPr>
          <a:xfrm>
            <a:off x="3423750" y="2150202"/>
            <a:ext cx="2296500" cy="457200"/>
          </a:xfrm>
          <a:prstGeom prst="rect">
            <a:avLst/>
          </a:prstGeom>
          <a:solidFill>
            <a:schemeClr val="lt2"/>
          </a:solidFill>
        </p:spPr>
        <p:txBody>
          <a:bodyPr anchorCtr="0" anchor="ctr" bIns="91425" lIns="91425" spcFirstLastPara="1" rIns="91425" wrap="square" tIns="91425">
            <a:noAutofit/>
          </a:bodyPr>
          <a:lstStyle>
            <a:lvl1pPr lvl="0" rtl="0" algn="ctr">
              <a:spcBef>
                <a:spcPts val="0"/>
              </a:spcBef>
              <a:spcAft>
                <a:spcPts val="0"/>
              </a:spcAft>
              <a:buClr>
                <a:schemeClr val="lt1"/>
              </a:buClr>
              <a:buSzPts val="2200"/>
              <a:buNone/>
              <a:defRPr sz="2200">
                <a:solidFill>
                  <a:schemeClr val="lt1"/>
                </a:solidFill>
              </a:defRPr>
            </a:lvl1pPr>
            <a:lvl2pPr lvl="1" rtl="0" algn="ctr">
              <a:spcBef>
                <a:spcPts val="0"/>
              </a:spcBef>
              <a:spcAft>
                <a:spcPts val="0"/>
              </a:spcAft>
              <a:buSzPts val="2500"/>
              <a:buFont typeface="Barlow"/>
              <a:buNone/>
              <a:defRPr b="1" sz="2500">
                <a:latin typeface="Barlow"/>
                <a:ea typeface="Barlow"/>
                <a:cs typeface="Barlow"/>
                <a:sym typeface="Barlow"/>
              </a:defRPr>
            </a:lvl2pPr>
            <a:lvl3pPr lvl="2" rtl="0" algn="ctr">
              <a:spcBef>
                <a:spcPts val="0"/>
              </a:spcBef>
              <a:spcAft>
                <a:spcPts val="0"/>
              </a:spcAft>
              <a:buSzPts val="2500"/>
              <a:buFont typeface="Barlow"/>
              <a:buNone/>
              <a:defRPr b="1" sz="2500">
                <a:latin typeface="Barlow"/>
                <a:ea typeface="Barlow"/>
                <a:cs typeface="Barlow"/>
                <a:sym typeface="Barlow"/>
              </a:defRPr>
            </a:lvl3pPr>
            <a:lvl4pPr lvl="3" rtl="0" algn="ctr">
              <a:spcBef>
                <a:spcPts val="0"/>
              </a:spcBef>
              <a:spcAft>
                <a:spcPts val="0"/>
              </a:spcAft>
              <a:buSzPts val="2500"/>
              <a:buFont typeface="Barlow"/>
              <a:buNone/>
              <a:defRPr b="1" sz="2500">
                <a:latin typeface="Barlow"/>
                <a:ea typeface="Barlow"/>
                <a:cs typeface="Barlow"/>
                <a:sym typeface="Barlow"/>
              </a:defRPr>
            </a:lvl4pPr>
            <a:lvl5pPr lvl="4" rtl="0" algn="ctr">
              <a:spcBef>
                <a:spcPts val="0"/>
              </a:spcBef>
              <a:spcAft>
                <a:spcPts val="0"/>
              </a:spcAft>
              <a:buSzPts val="2500"/>
              <a:buFont typeface="Barlow"/>
              <a:buNone/>
              <a:defRPr b="1" sz="2500">
                <a:latin typeface="Barlow"/>
                <a:ea typeface="Barlow"/>
                <a:cs typeface="Barlow"/>
                <a:sym typeface="Barlow"/>
              </a:defRPr>
            </a:lvl5pPr>
            <a:lvl6pPr lvl="5" rtl="0" algn="ctr">
              <a:spcBef>
                <a:spcPts val="0"/>
              </a:spcBef>
              <a:spcAft>
                <a:spcPts val="0"/>
              </a:spcAft>
              <a:buSzPts val="2500"/>
              <a:buFont typeface="Barlow"/>
              <a:buNone/>
              <a:defRPr b="1" sz="2500">
                <a:latin typeface="Barlow"/>
                <a:ea typeface="Barlow"/>
                <a:cs typeface="Barlow"/>
                <a:sym typeface="Barlow"/>
              </a:defRPr>
            </a:lvl6pPr>
            <a:lvl7pPr lvl="6" rtl="0" algn="ctr">
              <a:spcBef>
                <a:spcPts val="0"/>
              </a:spcBef>
              <a:spcAft>
                <a:spcPts val="0"/>
              </a:spcAft>
              <a:buSzPts val="2500"/>
              <a:buFont typeface="Barlow"/>
              <a:buNone/>
              <a:defRPr b="1" sz="2500">
                <a:latin typeface="Barlow"/>
                <a:ea typeface="Barlow"/>
                <a:cs typeface="Barlow"/>
                <a:sym typeface="Barlow"/>
              </a:defRPr>
            </a:lvl7pPr>
            <a:lvl8pPr lvl="7" rtl="0" algn="ctr">
              <a:spcBef>
                <a:spcPts val="0"/>
              </a:spcBef>
              <a:spcAft>
                <a:spcPts val="0"/>
              </a:spcAft>
              <a:buSzPts val="2500"/>
              <a:buFont typeface="Barlow"/>
              <a:buNone/>
              <a:defRPr b="1" sz="2500">
                <a:latin typeface="Barlow"/>
                <a:ea typeface="Barlow"/>
                <a:cs typeface="Barlow"/>
                <a:sym typeface="Barlow"/>
              </a:defRPr>
            </a:lvl8pPr>
            <a:lvl9pPr lvl="8" rtl="0" algn="ctr">
              <a:spcBef>
                <a:spcPts val="0"/>
              </a:spcBef>
              <a:spcAft>
                <a:spcPts val="0"/>
              </a:spcAft>
              <a:buSzPts val="2500"/>
              <a:buFont typeface="Barlow"/>
              <a:buNone/>
              <a:defRPr b="1" sz="2500">
                <a:latin typeface="Barlow"/>
                <a:ea typeface="Barlow"/>
                <a:cs typeface="Barlow"/>
                <a:sym typeface="Barlow"/>
              </a:defRPr>
            </a:lvl9pPr>
          </a:lstStyle>
          <a:p>
            <a:r>
              <a:t>xx%</a:t>
            </a:r>
          </a:p>
        </p:txBody>
      </p:sp>
      <p:sp>
        <p:nvSpPr>
          <p:cNvPr id="936" name="Google Shape;936;p78"/>
          <p:cNvSpPr txBox="1"/>
          <p:nvPr>
            <p:ph idx="4" type="subTitle"/>
          </p:nvPr>
        </p:nvSpPr>
        <p:spPr>
          <a:xfrm>
            <a:off x="3423750" y="3904025"/>
            <a:ext cx="2296500" cy="457200"/>
          </a:xfrm>
          <a:prstGeom prst="rect">
            <a:avLst/>
          </a:prstGeom>
        </p:spPr>
        <p:txBody>
          <a:bodyPr anchorCtr="0" anchor="t" bIns="91425" lIns="91425" spcFirstLastPara="1" rIns="91425" wrap="square" tIns="0">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937" name="Google Shape;937;p78"/>
          <p:cNvSpPr txBox="1"/>
          <p:nvPr>
            <p:ph hasCustomPrompt="1" idx="5" type="title"/>
          </p:nvPr>
        </p:nvSpPr>
        <p:spPr>
          <a:xfrm>
            <a:off x="3423750" y="3365703"/>
            <a:ext cx="2296500" cy="457200"/>
          </a:xfrm>
          <a:prstGeom prst="rect">
            <a:avLst/>
          </a:prstGeom>
          <a:solidFill>
            <a:schemeClr val="dk2"/>
          </a:solidFill>
        </p:spPr>
        <p:txBody>
          <a:bodyPr anchorCtr="0" anchor="ctr" bIns="91425" lIns="91425" spcFirstLastPara="1" rIns="91425" wrap="square" tIns="91425">
            <a:noAutofit/>
          </a:bodyPr>
          <a:lstStyle>
            <a:lvl1pPr lvl="0" rtl="0" algn="ctr">
              <a:spcBef>
                <a:spcPts val="0"/>
              </a:spcBef>
              <a:spcAft>
                <a:spcPts val="0"/>
              </a:spcAft>
              <a:buClr>
                <a:schemeClr val="dk1"/>
              </a:buClr>
              <a:buSzPts val="2200"/>
              <a:buNone/>
              <a:defRPr sz="2200">
                <a:solidFill>
                  <a:schemeClr val="dk1"/>
                </a:solidFill>
              </a:defRPr>
            </a:lvl1pPr>
            <a:lvl2pPr lvl="1" rtl="0" algn="ctr">
              <a:spcBef>
                <a:spcPts val="0"/>
              </a:spcBef>
              <a:spcAft>
                <a:spcPts val="0"/>
              </a:spcAft>
              <a:buSzPts val="2500"/>
              <a:buFont typeface="Barlow"/>
              <a:buNone/>
              <a:defRPr b="1" sz="2500">
                <a:latin typeface="Barlow"/>
                <a:ea typeface="Barlow"/>
                <a:cs typeface="Barlow"/>
                <a:sym typeface="Barlow"/>
              </a:defRPr>
            </a:lvl2pPr>
            <a:lvl3pPr lvl="2" rtl="0" algn="ctr">
              <a:spcBef>
                <a:spcPts val="0"/>
              </a:spcBef>
              <a:spcAft>
                <a:spcPts val="0"/>
              </a:spcAft>
              <a:buSzPts val="2500"/>
              <a:buFont typeface="Barlow"/>
              <a:buNone/>
              <a:defRPr b="1" sz="2500">
                <a:latin typeface="Barlow"/>
                <a:ea typeface="Barlow"/>
                <a:cs typeface="Barlow"/>
                <a:sym typeface="Barlow"/>
              </a:defRPr>
            </a:lvl3pPr>
            <a:lvl4pPr lvl="3" rtl="0" algn="ctr">
              <a:spcBef>
                <a:spcPts val="0"/>
              </a:spcBef>
              <a:spcAft>
                <a:spcPts val="0"/>
              </a:spcAft>
              <a:buSzPts val="2500"/>
              <a:buFont typeface="Barlow"/>
              <a:buNone/>
              <a:defRPr b="1" sz="2500">
                <a:latin typeface="Barlow"/>
                <a:ea typeface="Barlow"/>
                <a:cs typeface="Barlow"/>
                <a:sym typeface="Barlow"/>
              </a:defRPr>
            </a:lvl4pPr>
            <a:lvl5pPr lvl="4" rtl="0" algn="ctr">
              <a:spcBef>
                <a:spcPts val="0"/>
              </a:spcBef>
              <a:spcAft>
                <a:spcPts val="0"/>
              </a:spcAft>
              <a:buSzPts val="2500"/>
              <a:buFont typeface="Barlow"/>
              <a:buNone/>
              <a:defRPr b="1" sz="2500">
                <a:latin typeface="Barlow"/>
                <a:ea typeface="Barlow"/>
                <a:cs typeface="Barlow"/>
                <a:sym typeface="Barlow"/>
              </a:defRPr>
            </a:lvl5pPr>
            <a:lvl6pPr lvl="5" rtl="0" algn="ctr">
              <a:spcBef>
                <a:spcPts val="0"/>
              </a:spcBef>
              <a:spcAft>
                <a:spcPts val="0"/>
              </a:spcAft>
              <a:buSzPts val="2500"/>
              <a:buFont typeface="Barlow"/>
              <a:buNone/>
              <a:defRPr b="1" sz="2500">
                <a:latin typeface="Barlow"/>
                <a:ea typeface="Barlow"/>
                <a:cs typeface="Barlow"/>
                <a:sym typeface="Barlow"/>
              </a:defRPr>
            </a:lvl6pPr>
            <a:lvl7pPr lvl="6" rtl="0" algn="ctr">
              <a:spcBef>
                <a:spcPts val="0"/>
              </a:spcBef>
              <a:spcAft>
                <a:spcPts val="0"/>
              </a:spcAft>
              <a:buSzPts val="2500"/>
              <a:buFont typeface="Barlow"/>
              <a:buNone/>
              <a:defRPr b="1" sz="2500">
                <a:latin typeface="Barlow"/>
                <a:ea typeface="Barlow"/>
                <a:cs typeface="Barlow"/>
                <a:sym typeface="Barlow"/>
              </a:defRPr>
            </a:lvl7pPr>
            <a:lvl8pPr lvl="7" rtl="0" algn="ctr">
              <a:spcBef>
                <a:spcPts val="0"/>
              </a:spcBef>
              <a:spcAft>
                <a:spcPts val="0"/>
              </a:spcAft>
              <a:buSzPts val="2500"/>
              <a:buFont typeface="Barlow"/>
              <a:buNone/>
              <a:defRPr b="1" sz="2500">
                <a:latin typeface="Barlow"/>
                <a:ea typeface="Barlow"/>
                <a:cs typeface="Barlow"/>
                <a:sym typeface="Barlow"/>
              </a:defRPr>
            </a:lvl8pPr>
            <a:lvl9pPr lvl="8" rtl="0" algn="ctr">
              <a:spcBef>
                <a:spcPts val="0"/>
              </a:spcBef>
              <a:spcAft>
                <a:spcPts val="0"/>
              </a:spcAft>
              <a:buSzPts val="2500"/>
              <a:buFont typeface="Barlow"/>
              <a:buNone/>
              <a:defRPr b="1" sz="2500">
                <a:latin typeface="Barlow"/>
                <a:ea typeface="Barlow"/>
                <a:cs typeface="Barlow"/>
                <a:sym typeface="Barlow"/>
              </a:defRPr>
            </a:lvl9pPr>
          </a:lstStyle>
          <a:p>
            <a:r>
              <a:t>xx%</a:t>
            </a:r>
          </a:p>
        </p:txBody>
      </p:sp>
      <p:sp>
        <p:nvSpPr>
          <p:cNvPr id="938" name="Google Shape;938;p78"/>
          <p:cNvSpPr/>
          <p:nvPr/>
        </p:nvSpPr>
        <p:spPr>
          <a:xfrm>
            <a:off x="7377200" y="2089950"/>
            <a:ext cx="1766704" cy="356851"/>
          </a:xfrm>
          <a:custGeom>
            <a:rect b="b" l="l" r="r" t="t"/>
            <a:pathLst>
              <a:path extrusionOk="0" h="2775" w="15325">
                <a:moveTo>
                  <a:pt x="1" y="0"/>
                </a:moveTo>
                <a:lnTo>
                  <a:pt x="1" y="2774"/>
                </a:lnTo>
                <a:lnTo>
                  <a:pt x="15324" y="2774"/>
                </a:lnTo>
                <a:lnTo>
                  <a:pt x="15324" y="0"/>
                </a:lnTo>
                <a:close/>
              </a:path>
            </a:pathLst>
          </a:custGeom>
          <a:solidFill>
            <a:srgbClr val="FFFFFF">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78"/>
          <p:cNvSpPr/>
          <p:nvPr/>
        </p:nvSpPr>
        <p:spPr>
          <a:xfrm>
            <a:off x="357025" y="2089950"/>
            <a:ext cx="2071751" cy="356851"/>
          </a:xfrm>
          <a:custGeom>
            <a:rect b="b" l="l" r="r" t="t"/>
            <a:pathLst>
              <a:path extrusionOk="0" h="2775" w="4300">
                <a:moveTo>
                  <a:pt x="1" y="0"/>
                </a:moveTo>
                <a:lnTo>
                  <a:pt x="1" y="2774"/>
                </a:lnTo>
                <a:lnTo>
                  <a:pt x="4299" y="2774"/>
                </a:lnTo>
                <a:lnTo>
                  <a:pt x="4299" y="0"/>
                </a:lnTo>
                <a:close/>
              </a:path>
            </a:pathLst>
          </a:custGeom>
          <a:solidFill>
            <a:srgbClr val="FFFFFF">
              <a:alpha val="1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78"/>
          <p:cNvSpPr/>
          <p:nvPr/>
        </p:nvSpPr>
        <p:spPr>
          <a:xfrm>
            <a:off x="6810278" y="1500450"/>
            <a:ext cx="1104154" cy="356872"/>
          </a:xfrm>
          <a:custGeom>
            <a:rect b="b" l="l" r="r" t="t"/>
            <a:pathLst>
              <a:path extrusionOk="0" h="2775" w="18027">
                <a:moveTo>
                  <a:pt x="0" y="0"/>
                </a:moveTo>
                <a:lnTo>
                  <a:pt x="0" y="2774"/>
                </a:lnTo>
                <a:lnTo>
                  <a:pt x="18026" y="2774"/>
                </a:lnTo>
                <a:lnTo>
                  <a:pt x="18026"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78"/>
          <p:cNvSpPr/>
          <p:nvPr/>
        </p:nvSpPr>
        <p:spPr>
          <a:xfrm>
            <a:off x="6896029" y="2679300"/>
            <a:ext cx="2247805" cy="355450"/>
          </a:xfrm>
          <a:custGeom>
            <a:rect b="b" l="l" r="r" t="t"/>
            <a:pathLst>
              <a:path extrusionOk="0" h="2764" w="12872">
                <a:moveTo>
                  <a:pt x="1" y="1"/>
                </a:moveTo>
                <a:lnTo>
                  <a:pt x="1" y="2763"/>
                </a:lnTo>
                <a:lnTo>
                  <a:pt x="12871" y="2763"/>
                </a:lnTo>
                <a:lnTo>
                  <a:pt x="12871"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78"/>
          <p:cNvSpPr/>
          <p:nvPr/>
        </p:nvSpPr>
        <p:spPr>
          <a:xfrm>
            <a:off x="8105579" y="1500450"/>
            <a:ext cx="1038298" cy="356872"/>
          </a:xfrm>
          <a:custGeom>
            <a:rect b="b" l="l" r="r" t="t"/>
            <a:pathLst>
              <a:path extrusionOk="0" h="2775" w="2882">
                <a:moveTo>
                  <a:pt x="1" y="0"/>
                </a:moveTo>
                <a:lnTo>
                  <a:pt x="1" y="2774"/>
                </a:lnTo>
                <a:lnTo>
                  <a:pt x="2882" y="2774"/>
                </a:lnTo>
                <a:lnTo>
                  <a:pt x="2882" y="0"/>
                </a:lnTo>
                <a:close/>
              </a:path>
            </a:pathLst>
          </a:custGeom>
          <a:solidFill>
            <a:srgbClr val="FFFFFF">
              <a:alpha val="56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78"/>
          <p:cNvSpPr/>
          <p:nvPr/>
        </p:nvSpPr>
        <p:spPr>
          <a:xfrm>
            <a:off x="6739789" y="3268775"/>
            <a:ext cx="1104128" cy="355450"/>
          </a:xfrm>
          <a:custGeom>
            <a:rect b="b" l="l" r="r" t="t"/>
            <a:pathLst>
              <a:path extrusionOk="0" h="2764" w="18396">
                <a:moveTo>
                  <a:pt x="1" y="1"/>
                </a:moveTo>
                <a:lnTo>
                  <a:pt x="1" y="2763"/>
                </a:lnTo>
                <a:lnTo>
                  <a:pt x="18396" y="2763"/>
                </a:lnTo>
                <a:lnTo>
                  <a:pt x="18396"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78"/>
          <p:cNvSpPr/>
          <p:nvPr/>
        </p:nvSpPr>
        <p:spPr>
          <a:xfrm>
            <a:off x="18" y="3268775"/>
            <a:ext cx="1038298" cy="355450"/>
          </a:xfrm>
          <a:custGeom>
            <a:rect b="b" l="l" r="r" t="t"/>
            <a:pathLst>
              <a:path extrusionOk="0" h="2764" w="2882">
                <a:moveTo>
                  <a:pt x="0" y="1"/>
                </a:moveTo>
                <a:lnTo>
                  <a:pt x="0" y="2763"/>
                </a:lnTo>
                <a:lnTo>
                  <a:pt x="2881" y="2763"/>
                </a:lnTo>
                <a:lnTo>
                  <a:pt x="2881" y="1"/>
                </a:lnTo>
                <a:close/>
              </a:path>
            </a:pathLst>
          </a:custGeom>
          <a:solidFill>
            <a:srgbClr val="FFFFFF">
              <a:alpha val="501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78"/>
          <p:cNvSpPr/>
          <p:nvPr/>
        </p:nvSpPr>
        <p:spPr>
          <a:xfrm>
            <a:off x="10" y="1500456"/>
            <a:ext cx="1104138" cy="356858"/>
          </a:xfrm>
          <a:custGeom>
            <a:rect b="b" l="l" r="r" t="t"/>
            <a:pathLst>
              <a:path extrusionOk="0" h="2775" w="8586">
                <a:moveTo>
                  <a:pt x="1" y="0"/>
                </a:moveTo>
                <a:lnTo>
                  <a:pt x="1" y="2774"/>
                </a:lnTo>
                <a:lnTo>
                  <a:pt x="8585" y="2774"/>
                </a:lnTo>
                <a:lnTo>
                  <a:pt x="8585"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78"/>
          <p:cNvSpPr/>
          <p:nvPr/>
        </p:nvSpPr>
        <p:spPr>
          <a:xfrm>
            <a:off x="1299972" y="1500450"/>
            <a:ext cx="490621" cy="356872"/>
          </a:xfrm>
          <a:custGeom>
            <a:rect b="b" l="l" r="r" t="t"/>
            <a:pathLst>
              <a:path extrusionOk="0" h="2775" w="18396">
                <a:moveTo>
                  <a:pt x="0" y="0"/>
                </a:moveTo>
                <a:lnTo>
                  <a:pt x="0" y="2774"/>
                </a:lnTo>
                <a:lnTo>
                  <a:pt x="18396" y="2774"/>
                </a:lnTo>
                <a:lnTo>
                  <a:pt x="18396"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50" name="Shape 950"/>
        <p:cNvGrpSpPr/>
        <p:nvPr/>
      </p:nvGrpSpPr>
      <p:grpSpPr>
        <a:xfrm>
          <a:off x="0" y="0"/>
          <a:ext cx="0" cy="0"/>
          <a:chOff x="0" y="0"/>
          <a:chExt cx="0" cy="0"/>
        </a:xfrm>
      </p:grpSpPr>
      <p:grpSp>
        <p:nvGrpSpPr>
          <p:cNvPr id="951" name="Google Shape;951;p80"/>
          <p:cNvGrpSpPr/>
          <p:nvPr/>
        </p:nvGrpSpPr>
        <p:grpSpPr>
          <a:xfrm>
            <a:off x="7362284" y="1723643"/>
            <a:ext cx="1781706" cy="3419867"/>
            <a:chOff x="7397009" y="1731193"/>
            <a:chExt cx="1781706" cy="3419867"/>
          </a:xfrm>
        </p:grpSpPr>
        <p:sp>
          <p:nvSpPr>
            <p:cNvPr id="952" name="Google Shape;952;p80"/>
            <p:cNvSpPr/>
            <p:nvPr/>
          </p:nvSpPr>
          <p:spPr>
            <a:xfrm>
              <a:off x="7858529" y="1731193"/>
              <a:ext cx="1320185" cy="132176"/>
            </a:xfrm>
            <a:custGeom>
              <a:rect b="b" l="l" r="r" t="t"/>
              <a:pathLst>
                <a:path extrusionOk="0" h="1930" w="19277">
                  <a:moveTo>
                    <a:pt x="1" y="1"/>
                  </a:moveTo>
                  <a:lnTo>
                    <a:pt x="1" y="1930"/>
                  </a:lnTo>
                  <a:lnTo>
                    <a:pt x="19277" y="1930"/>
                  </a:lnTo>
                  <a:lnTo>
                    <a:pt x="19277"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80"/>
            <p:cNvSpPr/>
            <p:nvPr/>
          </p:nvSpPr>
          <p:spPr>
            <a:xfrm>
              <a:off x="7784360" y="1950550"/>
              <a:ext cx="865993" cy="132176"/>
            </a:xfrm>
            <a:custGeom>
              <a:rect b="b" l="l" r="r" t="t"/>
              <a:pathLst>
                <a:path extrusionOk="0" h="1930" w="12645">
                  <a:moveTo>
                    <a:pt x="0" y="1"/>
                  </a:moveTo>
                  <a:lnTo>
                    <a:pt x="0" y="1929"/>
                  </a:lnTo>
                  <a:lnTo>
                    <a:pt x="12645" y="1929"/>
                  </a:lnTo>
                  <a:lnTo>
                    <a:pt x="12645"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80"/>
            <p:cNvSpPr/>
            <p:nvPr/>
          </p:nvSpPr>
          <p:spPr>
            <a:xfrm>
              <a:off x="8855808" y="1950550"/>
              <a:ext cx="322907" cy="132176"/>
            </a:xfrm>
            <a:custGeom>
              <a:rect b="b" l="l" r="r" t="t"/>
              <a:pathLst>
                <a:path extrusionOk="0" h="1930" w="4715">
                  <a:moveTo>
                    <a:pt x="0" y="1"/>
                  </a:moveTo>
                  <a:lnTo>
                    <a:pt x="0" y="1929"/>
                  </a:lnTo>
                  <a:lnTo>
                    <a:pt x="4715" y="1929"/>
                  </a:lnTo>
                  <a:lnTo>
                    <a:pt x="4715"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80"/>
            <p:cNvSpPr/>
            <p:nvPr/>
          </p:nvSpPr>
          <p:spPr>
            <a:xfrm>
              <a:off x="8445651" y="2169086"/>
              <a:ext cx="733063" cy="132998"/>
            </a:xfrm>
            <a:custGeom>
              <a:rect b="b" l="l" r="r" t="t"/>
              <a:pathLst>
                <a:path extrusionOk="0" h="1942" w="10704">
                  <a:moveTo>
                    <a:pt x="0" y="0"/>
                  </a:moveTo>
                  <a:lnTo>
                    <a:pt x="0" y="1941"/>
                  </a:lnTo>
                  <a:lnTo>
                    <a:pt x="10704" y="1941"/>
                  </a:lnTo>
                  <a:lnTo>
                    <a:pt x="10704"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80"/>
            <p:cNvSpPr/>
            <p:nvPr/>
          </p:nvSpPr>
          <p:spPr>
            <a:xfrm>
              <a:off x="8738356" y="2388443"/>
              <a:ext cx="440359" cy="132929"/>
            </a:xfrm>
            <a:custGeom>
              <a:rect b="b" l="l" r="r" t="t"/>
              <a:pathLst>
                <a:path extrusionOk="0" h="1941" w="6430">
                  <a:moveTo>
                    <a:pt x="1" y="0"/>
                  </a:moveTo>
                  <a:lnTo>
                    <a:pt x="1" y="1941"/>
                  </a:lnTo>
                  <a:lnTo>
                    <a:pt x="6430" y="1941"/>
                  </a:lnTo>
                  <a:lnTo>
                    <a:pt x="6430"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80"/>
            <p:cNvSpPr/>
            <p:nvPr/>
          </p:nvSpPr>
          <p:spPr>
            <a:xfrm>
              <a:off x="7990637" y="2388443"/>
              <a:ext cx="597737" cy="132929"/>
            </a:xfrm>
            <a:custGeom>
              <a:rect b="b" l="l" r="r" t="t"/>
              <a:pathLst>
                <a:path extrusionOk="0" h="1941" w="8728">
                  <a:moveTo>
                    <a:pt x="1" y="0"/>
                  </a:moveTo>
                  <a:lnTo>
                    <a:pt x="1" y="1941"/>
                  </a:lnTo>
                  <a:lnTo>
                    <a:pt x="8728" y="1941"/>
                  </a:lnTo>
                  <a:lnTo>
                    <a:pt x="8728"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80"/>
            <p:cNvSpPr/>
            <p:nvPr/>
          </p:nvSpPr>
          <p:spPr>
            <a:xfrm>
              <a:off x="7683208" y="2607801"/>
              <a:ext cx="1495507" cy="132108"/>
            </a:xfrm>
            <a:custGeom>
              <a:rect b="b" l="l" r="r" t="t"/>
              <a:pathLst>
                <a:path extrusionOk="0" h="1929" w="21837">
                  <a:moveTo>
                    <a:pt x="1" y="0"/>
                  </a:moveTo>
                  <a:lnTo>
                    <a:pt x="1" y="1929"/>
                  </a:lnTo>
                  <a:lnTo>
                    <a:pt x="21837" y="1929"/>
                  </a:lnTo>
                  <a:lnTo>
                    <a:pt x="21837"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80"/>
            <p:cNvSpPr/>
            <p:nvPr/>
          </p:nvSpPr>
          <p:spPr>
            <a:xfrm>
              <a:off x="8298888" y="2827090"/>
              <a:ext cx="879827" cy="132176"/>
            </a:xfrm>
            <a:custGeom>
              <a:rect b="b" l="l" r="r" t="t"/>
              <a:pathLst>
                <a:path extrusionOk="0" h="1930" w="12847">
                  <a:moveTo>
                    <a:pt x="0" y="1"/>
                  </a:moveTo>
                  <a:lnTo>
                    <a:pt x="0" y="1930"/>
                  </a:lnTo>
                  <a:lnTo>
                    <a:pt x="12847" y="1930"/>
                  </a:lnTo>
                  <a:lnTo>
                    <a:pt x="12847"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80"/>
            <p:cNvSpPr/>
            <p:nvPr/>
          </p:nvSpPr>
          <p:spPr>
            <a:xfrm>
              <a:off x="8855808" y="3046447"/>
              <a:ext cx="322907" cy="132176"/>
            </a:xfrm>
            <a:custGeom>
              <a:rect b="b" l="l" r="r" t="t"/>
              <a:pathLst>
                <a:path extrusionOk="0" h="1930" w="4715">
                  <a:moveTo>
                    <a:pt x="0" y="1"/>
                  </a:moveTo>
                  <a:lnTo>
                    <a:pt x="0" y="1929"/>
                  </a:lnTo>
                  <a:lnTo>
                    <a:pt x="4715" y="1929"/>
                  </a:lnTo>
                  <a:lnTo>
                    <a:pt x="4715"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80"/>
            <p:cNvSpPr/>
            <p:nvPr/>
          </p:nvSpPr>
          <p:spPr>
            <a:xfrm>
              <a:off x="7784360" y="2169086"/>
              <a:ext cx="499050" cy="132998"/>
            </a:xfrm>
            <a:custGeom>
              <a:rect b="b" l="l" r="r" t="t"/>
              <a:pathLst>
                <a:path extrusionOk="0" h="1942" w="7287">
                  <a:moveTo>
                    <a:pt x="0" y="0"/>
                  </a:moveTo>
                  <a:lnTo>
                    <a:pt x="0" y="1941"/>
                  </a:lnTo>
                  <a:lnTo>
                    <a:pt x="7287" y="1941"/>
                  </a:lnTo>
                  <a:lnTo>
                    <a:pt x="7287"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80"/>
            <p:cNvSpPr/>
            <p:nvPr/>
          </p:nvSpPr>
          <p:spPr>
            <a:xfrm>
              <a:off x="8020017" y="4142344"/>
              <a:ext cx="322975" cy="132176"/>
            </a:xfrm>
            <a:custGeom>
              <a:rect b="b" l="l" r="r" t="t"/>
              <a:pathLst>
                <a:path extrusionOk="0" h="1930" w="4716">
                  <a:moveTo>
                    <a:pt x="0" y="1"/>
                  </a:moveTo>
                  <a:lnTo>
                    <a:pt x="0" y="1929"/>
                  </a:lnTo>
                  <a:lnTo>
                    <a:pt x="4715" y="1929"/>
                  </a:lnTo>
                  <a:lnTo>
                    <a:pt x="4715"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80"/>
            <p:cNvSpPr/>
            <p:nvPr/>
          </p:nvSpPr>
          <p:spPr>
            <a:xfrm>
              <a:off x="7521789" y="4142344"/>
              <a:ext cx="322153" cy="132176"/>
            </a:xfrm>
            <a:custGeom>
              <a:rect b="b" l="l" r="r" t="t"/>
              <a:pathLst>
                <a:path extrusionOk="0" h="1930" w="4704">
                  <a:moveTo>
                    <a:pt x="0" y="1"/>
                  </a:moveTo>
                  <a:lnTo>
                    <a:pt x="0" y="1929"/>
                  </a:lnTo>
                  <a:lnTo>
                    <a:pt x="4703" y="1929"/>
                  </a:lnTo>
                  <a:lnTo>
                    <a:pt x="4703"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80"/>
            <p:cNvSpPr/>
            <p:nvPr/>
          </p:nvSpPr>
          <p:spPr>
            <a:xfrm>
              <a:off x="8152056" y="3264983"/>
              <a:ext cx="1026659" cy="132998"/>
            </a:xfrm>
            <a:custGeom>
              <a:rect b="b" l="l" r="r" t="t"/>
              <a:pathLst>
                <a:path extrusionOk="0" h="1942" w="14991">
                  <a:moveTo>
                    <a:pt x="1" y="0"/>
                  </a:moveTo>
                  <a:lnTo>
                    <a:pt x="1" y="1941"/>
                  </a:lnTo>
                  <a:lnTo>
                    <a:pt x="14991" y="1941"/>
                  </a:lnTo>
                  <a:lnTo>
                    <a:pt x="14991"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80"/>
            <p:cNvSpPr/>
            <p:nvPr/>
          </p:nvSpPr>
          <p:spPr>
            <a:xfrm>
              <a:off x="7784360" y="3484340"/>
              <a:ext cx="807301" cy="132929"/>
            </a:xfrm>
            <a:custGeom>
              <a:rect b="b" l="l" r="r" t="t"/>
              <a:pathLst>
                <a:path extrusionOk="0" h="1941" w="11788">
                  <a:moveTo>
                    <a:pt x="0" y="0"/>
                  </a:moveTo>
                  <a:lnTo>
                    <a:pt x="0" y="1941"/>
                  </a:lnTo>
                  <a:lnTo>
                    <a:pt x="11787" y="1941"/>
                  </a:lnTo>
                  <a:lnTo>
                    <a:pt x="11787"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80"/>
            <p:cNvSpPr/>
            <p:nvPr/>
          </p:nvSpPr>
          <p:spPr>
            <a:xfrm>
              <a:off x="8738356" y="3484340"/>
              <a:ext cx="440359" cy="132929"/>
            </a:xfrm>
            <a:custGeom>
              <a:rect b="b" l="l" r="r" t="t"/>
              <a:pathLst>
                <a:path extrusionOk="0" h="1941" w="6430">
                  <a:moveTo>
                    <a:pt x="1" y="0"/>
                  </a:moveTo>
                  <a:lnTo>
                    <a:pt x="1" y="1941"/>
                  </a:lnTo>
                  <a:lnTo>
                    <a:pt x="6430" y="1941"/>
                  </a:lnTo>
                  <a:lnTo>
                    <a:pt x="6430"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80"/>
            <p:cNvSpPr/>
            <p:nvPr/>
          </p:nvSpPr>
          <p:spPr>
            <a:xfrm>
              <a:off x="7931945" y="3046447"/>
              <a:ext cx="733063" cy="132176"/>
            </a:xfrm>
            <a:custGeom>
              <a:rect b="b" l="l" r="r" t="t"/>
              <a:pathLst>
                <a:path extrusionOk="0" h="1930" w="10704">
                  <a:moveTo>
                    <a:pt x="0" y="1"/>
                  </a:moveTo>
                  <a:lnTo>
                    <a:pt x="0" y="1929"/>
                  </a:lnTo>
                  <a:lnTo>
                    <a:pt x="10704" y="1929"/>
                  </a:lnTo>
                  <a:lnTo>
                    <a:pt x="10704"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80"/>
            <p:cNvSpPr/>
            <p:nvPr/>
          </p:nvSpPr>
          <p:spPr>
            <a:xfrm>
              <a:off x="8445651" y="3703698"/>
              <a:ext cx="733063" cy="132108"/>
            </a:xfrm>
            <a:custGeom>
              <a:rect b="b" l="l" r="r" t="t"/>
              <a:pathLst>
                <a:path extrusionOk="0" h="1929" w="10704">
                  <a:moveTo>
                    <a:pt x="0" y="0"/>
                  </a:moveTo>
                  <a:lnTo>
                    <a:pt x="0" y="1929"/>
                  </a:lnTo>
                  <a:lnTo>
                    <a:pt x="10704" y="1929"/>
                  </a:lnTo>
                  <a:lnTo>
                    <a:pt x="10704"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80"/>
            <p:cNvSpPr/>
            <p:nvPr/>
          </p:nvSpPr>
          <p:spPr>
            <a:xfrm>
              <a:off x="8855808" y="3922987"/>
              <a:ext cx="322907" cy="132176"/>
            </a:xfrm>
            <a:custGeom>
              <a:rect b="b" l="l" r="r" t="t"/>
              <a:pathLst>
                <a:path extrusionOk="0" h="1930" w="4715">
                  <a:moveTo>
                    <a:pt x="0" y="1"/>
                  </a:moveTo>
                  <a:lnTo>
                    <a:pt x="0" y="1930"/>
                  </a:lnTo>
                  <a:lnTo>
                    <a:pt x="4715" y="1930"/>
                  </a:lnTo>
                  <a:lnTo>
                    <a:pt x="4715"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80"/>
            <p:cNvSpPr/>
            <p:nvPr/>
          </p:nvSpPr>
          <p:spPr>
            <a:xfrm>
              <a:off x="7990637" y="3703698"/>
              <a:ext cx="322975" cy="132108"/>
            </a:xfrm>
            <a:custGeom>
              <a:rect b="b" l="l" r="r" t="t"/>
              <a:pathLst>
                <a:path extrusionOk="0" h="1929" w="4716">
                  <a:moveTo>
                    <a:pt x="1" y="0"/>
                  </a:moveTo>
                  <a:lnTo>
                    <a:pt x="1" y="1929"/>
                  </a:lnTo>
                  <a:lnTo>
                    <a:pt x="4715" y="1929"/>
                  </a:lnTo>
                  <a:lnTo>
                    <a:pt x="4715"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80"/>
            <p:cNvSpPr/>
            <p:nvPr/>
          </p:nvSpPr>
          <p:spPr>
            <a:xfrm>
              <a:off x="8445651" y="4142344"/>
              <a:ext cx="733063" cy="132176"/>
            </a:xfrm>
            <a:custGeom>
              <a:rect b="b" l="l" r="r" t="t"/>
              <a:pathLst>
                <a:path extrusionOk="0" h="1930" w="10704">
                  <a:moveTo>
                    <a:pt x="0" y="1"/>
                  </a:moveTo>
                  <a:lnTo>
                    <a:pt x="0" y="1929"/>
                  </a:lnTo>
                  <a:lnTo>
                    <a:pt x="10704" y="1929"/>
                  </a:lnTo>
                  <a:lnTo>
                    <a:pt x="10704"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80"/>
            <p:cNvSpPr/>
            <p:nvPr/>
          </p:nvSpPr>
          <p:spPr>
            <a:xfrm>
              <a:off x="7858529" y="3922987"/>
              <a:ext cx="862774" cy="132176"/>
            </a:xfrm>
            <a:custGeom>
              <a:rect b="b" l="l" r="r" t="t"/>
              <a:pathLst>
                <a:path extrusionOk="0" h="1930" w="12598">
                  <a:moveTo>
                    <a:pt x="1" y="1"/>
                  </a:moveTo>
                  <a:lnTo>
                    <a:pt x="1" y="1930"/>
                  </a:lnTo>
                  <a:lnTo>
                    <a:pt x="12598" y="1930"/>
                  </a:lnTo>
                  <a:lnTo>
                    <a:pt x="12598"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80"/>
            <p:cNvSpPr/>
            <p:nvPr/>
          </p:nvSpPr>
          <p:spPr>
            <a:xfrm>
              <a:off x="7683208" y="4361702"/>
              <a:ext cx="1495507" cy="132176"/>
            </a:xfrm>
            <a:custGeom>
              <a:rect b="b" l="l" r="r" t="t"/>
              <a:pathLst>
                <a:path extrusionOk="0" h="1930" w="21837">
                  <a:moveTo>
                    <a:pt x="1" y="0"/>
                  </a:moveTo>
                  <a:lnTo>
                    <a:pt x="1" y="1929"/>
                  </a:lnTo>
                  <a:lnTo>
                    <a:pt x="21837" y="1929"/>
                  </a:lnTo>
                  <a:lnTo>
                    <a:pt x="21837"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80"/>
            <p:cNvSpPr/>
            <p:nvPr/>
          </p:nvSpPr>
          <p:spPr>
            <a:xfrm>
              <a:off x="8767736" y="4580237"/>
              <a:ext cx="410978" cy="132929"/>
            </a:xfrm>
            <a:custGeom>
              <a:rect b="b" l="l" r="r" t="t"/>
              <a:pathLst>
                <a:path extrusionOk="0" h="1941" w="6001">
                  <a:moveTo>
                    <a:pt x="0" y="0"/>
                  </a:moveTo>
                  <a:lnTo>
                    <a:pt x="0" y="1941"/>
                  </a:lnTo>
                  <a:lnTo>
                    <a:pt x="6001" y="1941"/>
                  </a:lnTo>
                  <a:lnTo>
                    <a:pt x="6001"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80"/>
            <p:cNvSpPr/>
            <p:nvPr/>
          </p:nvSpPr>
          <p:spPr>
            <a:xfrm>
              <a:off x="7814494" y="4580237"/>
              <a:ext cx="773880" cy="132929"/>
            </a:xfrm>
            <a:custGeom>
              <a:rect b="b" l="l" r="r" t="t"/>
              <a:pathLst>
                <a:path extrusionOk="0" h="1941" w="11300">
                  <a:moveTo>
                    <a:pt x="1" y="0"/>
                  </a:moveTo>
                  <a:lnTo>
                    <a:pt x="1" y="1941"/>
                  </a:lnTo>
                  <a:lnTo>
                    <a:pt x="11300" y="1941"/>
                  </a:lnTo>
                  <a:lnTo>
                    <a:pt x="11300"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80"/>
            <p:cNvSpPr/>
            <p:nvPr/>
          </p:nvSpPr>
          <p:spPr>
            <a:xfrm>
              <a:off x="7397009" y="4799526"/>
              <a:ext cx="833394" cy="132998"/>
            </a:xfrm>
            <a:custGeom>
              <a:rect b="b" l="l" r="r" t="t"/>
              <a:pathLst>
                <a:path extrusionOk="0" h="1942" w="12169">
                  <a:moveTo>
                    <a:pt x="1" y="1"/>
                  </a:moveTo>
                  <a:lnTo>
                    <a:pt x="1" y="1942"/>
                  </a:lnTo>
                  <a:lnTo>
                    <a:pt x="12169" y="1942"/>
                  </a:lnTo>
                  <a:lnTo>
                    <a:pt x="12169"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80"/>
            <p:cNvSpPr/>
            <p:nvPr/>
          </p:nvSpPr>
          <p:spPr>
            <a:xfrm>
              <a:off x="8382851" y="4799526"/>
              <a:ext cx="795864" cy="132998"/>
            </a:xfrm>
            <a:custGeom>
              <a:rect b="b" l="l" r="r" t="t"/>
              <a:pathLst>
                <a:path extrusionOk="0" h="1942" w="11621">
                  <a:moveTo>
                    <a:pt x="0" y="1"/>
                  </a:moveTo>
                  <a:lnTo>
                    <a:pt x="0" y="1942"/>
                  </a:lnTo>
                  <a:lnTo>
                    <a:pt x="11621" y="1942"/>
                  </a:lnTo>
                  <a:lnTo>
                    <a:pt x="11621"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80"/>
            <p:cNvSpPr/>
            <p:nvPr/>
          </p:nvSpPr>
          <p:spPr>
            <a:xfrm>
              <a:off x="8064053" y="5018884"/>
              <a:ext cx="1114662" cy="132176"/>
            </a:xfrm>
            <a:custGeom>
              <a:rect b="b" l="l" r="r" t="t"/>
              <a:pathLst>
                <a:path extrusionOk="0" h="1930" w="16276">
                  <a:moveTo>
                    <a:pt x="0" y="1"/>
                  </a:moveTo>
                  <a:lnTo>
                    <a:pt x="0" y="1930"/>
                  </a:lnTo>
                  <a:lnTo>
                    <a:pt x="16276" y="1930"/>
                  </a:lnTo>
                  <a:lnTo>
                    <a:pt x="16276"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79" name="Google Shape;979;p80"/>
          <p:cNvSpPr/>
          <p:nvPr/>
        </p:nvSpPr>
        <p:spPr>
          <a:xfrm>
            <a:off x="1962382" y="0"/>
            <a:ext cx="2721868" cy="387420"/>
          </a:xfrm>
          <a:custGeom>
            <a:rect b="b" l="l" r="r" t="t"/>
            <a:pathLst>
              <a:path extrusionOk="0" h="5657" w="39744">
                <a:moveTo>
                  <a:pt x="1" y="1"/>
                </a:moveTo>
                <a:lnTo>
                  <a:pt x="1" y="5656"/>
                </a:lnTo>
                <a:lnTo>
                  <a:pt x="39744" y="5656"/>
                </a:lnTo>
                <a:lnTo>
                  <a:pt x="3974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80"/>
          <p:cNvSpPr/>
          <p:nvPr/>
        </p:nvSpPr>
        <p:spPr>
          <a:xfrm>
            <a:off x="873813" y="0"/>
            <a:ext cx="664647" cy="387420"/>
          </a:xfrm>
          <a:custGeom>
            <a:rect b="b" l="l" r="r" t="t"/>
            <a:pathLst>
              <a:path extrusionOk="0" h="5657" w="9705">
                <a:moveTo>
                  <a:pt x="1" y="1"/>
                </a:moveTo>
                <a:lnTo>
                  <a:pt x="1" y="5656"/>
                </a:lnTo>
                <a:lnTo>
                  <a:pt x="9704" y="5656"/>
                </a:lnTo>
                <a:lnTo>
                  <a:pt x="970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80"/>
          <p:cNvSpPr/>
          <p:nvPr/>
        </p:nvSpPr>
        <p:spPr>
          <a:xfrm>
            <a:off x="1049134" y="938616"/>
            <a:ext cx="212098" cy="385776"/>
          </a:xfrm>
          <a:custGeom>
            <a:rect b="b" l="l" r="r" t="t"/>
            <a:pathLst>
              <a:path extrusionOk="0" h="5633" w="3097">
                <a:moveTo>
                  <a:pt x="2239" y="1"/>
                </a:moveTo>
                <a:lnTo>
                  <a:pt x="1" y="5275"/>
                </a:lnTo>
                <a:lnTo>
                  <a:pt x="846" y="5633"/>
                </a:lnTo>
                <a:lnTo>
                  <a:pt x="3096" y="370"/>
                </a:lnTo>
                <a:lnTo>
                  <a:pt x="223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80"/>
          <p:cNvSpPr/>
          <p:nvPr/>
        </p:nvSpPr>
        <p:spPr>
          <a:xfrm>
            <a:off x="873813" y="1008745"/>
            <a:ext cx="167240" cy="245519"/>
          </a:xfrm>
          <a:custGeom>
            <a:rect b="b" l="l" r="r" t="t"/>
            <a:pathLst>
              <a:path extrusionOk="0" h="3585" w="2442">
                <a:moveTo>
                  <a:pt x="1787" y="1"/>
                </a:moveTo>
                <a:lnTo>
                  <a:pt x="1" y="1787"/>
                </a:lnTo>
                <a:lnTo>
                  <a:pt x="1787" y="3585"/>
                </a:lnTo>
                <a:lnTo>
                  <a:pt x="2442" y="2930"/>
                </a:lnTo>
                <a:lnTo>
                  <a:pt x="1299" y="1787"/>
                </a:lnTo>
                <a:lnTo>
                  <a:pt x="2442" y="656"/>
                </a:lnTo>
                <a:lnTo>
                  <a:pt x="17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80"/>
          <p:cNvSpPr/>
          <p:nvPr/>
        </p:nvSpPr>
        <p:spPr>
          <a:xfrm>
            <a:off x="1268492" y="1008745"/>
            <a:ext cx="168062" cy="245519"/>
          </a:xfrm>
          <a:custGeom>
            <a:rect b="b" l="l" r="r" t="t"/>
            <a:pathLst>
              <a:path extrusionOk="0" h="3585" w="2454">
                <a:moveTo>
                  <a:pt x="655" y="1"/>
                </a:moveTo>
                <a:lnTo>
                  <a:pt x="0" y="656"/>
                </a:lnTo>
                <a:lnTo>
                  <a:pt x="1143" y="1787"/>
                </a:lnTo>
                <a:lnTo>
                  <a:pt x="0" y="2930"/>
                </a:lnTo>
                <a:lnTo>
                  <a:pt x="655" y="3585"/>
                </a:lnTo>
                <a:lnTo>
                  <a:pt x="2453" y="1787"/>
                </a:lnTo>
                <a:lnTo>
                  <a:pt x="6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80"/>
          <p:cNvSpPr/>
          <p:nvPr/>
        </p:nvSpPr>
        <p:spPr>
          <a:xfrm>
            <a:off x="3516020" y="4983597"/>
            <a:ext cx="1054395" cy="159912"/>
          </a:xfrm>
          <a:custGeom>
            <a:rect b="b" l="l" r="r" t="t"/>
            <a:pathLst>
              <a:path extrusionOk="0" h="2335" w="15396">
                <a:moveTo>
                  <a:pt x="1" y="1"/>
                </a:moveTo>
                <a:lnTo>
                  <a:pt x="1" y="2335"/>
                </a:lnTo>
                <a:lnTo>
                  <a:pt x="15395" y="2335"/>
                </a:lnTo>
                <a:lnTo>
                  <a:pt x="1539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80"/>
          <p:cNvSpPr/>
          <p:nvPr/>
        </p:nvSpPr>
        <p:spPr>
          <a:xfrm>
            <a:off x="1160341" y="4983597"/>
            <a:ext cx="2152689" cy="159912"/>
          </a:xfrm>
          <a:custGeom>
            <a:rect b="b" l="l" r="r" t="t"/>
            <a:pathLst>
              <a:path extrusionOk="0" h="2335" w="31433">
                <a:moveTo>
                  <a:pt x="0" y="1"/>
                </a:moveTo>
                <a:lnTo>
                  <a:pt x="0" y="2335"/>
                </a:lnTo>
                <a:lnTo>
                  <a:pt x="31433" y="2335"/>
                </a:lnTo>
                <a:lnTo>
                  <a:pt x="3143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80"/>
          <p:cNvSpPr/>
          <p:nvPr/>
        </p:nvSpPr>
        <p:spPr>
          <a:xfrm>
            <a:off x="1805333" y="4452017"/>
            <a:ext cx="3750923" cy="160666"/>
          </a:xfrm>
          <a:custGeom>
            <a:rect b="b" l="l" r="r" t="t"/>
            <a:pathLst>
              <a:path extrusionOk="0" h="2346" w="54770">
                <a:moveTo>
                  <a:pt x="0" y="0"/>
                </a:moveTo>
                <a:lnTo>
                  <a:pt x="0" y="2346"/>
                </a:lnTo>
                <a:lnTo>
                  <a:pt x="54769" y="2346"/>
                </a:lnTo>
                <a:lnTo>
                  <a:pt x="5476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80"/>
          <p:cNvSpPr/>
          <p:nvPr/>
        </p:nvSpPr>
        <p:spPr>
          <a:xfrm>
            <a:off x="0" y="4452017"/>
            <a:ext cx="1490645" cy="160666"/>
          </a:xfrm>
          <a:custGeom>
            <a:rect b="b" l="l" r="r" t="t"/>
            <a:pathLst>
              <a:path extrusionOk="0" h="2346" w="21766">
                <a:moveTo>
                  <a:pt x="1" y="0"/>
                </a:moveTo>
                <a:lnTo>
                  <a:pt x="1" y="2346"/>
                </a:lnTo>
                <a:lnTo>
                  <a:pt x="21765" y="2346"/>
                </a:lnTo>
                <a:lnTo>
                  <a:pt x="2176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80"/>
          <p:cNvSpPr/>
          <p:nvPr/>
        </p:nvSpPr>
        <p:spPr>
          <a:xfrm>
            <a:off x="596093" y="4717807"/>
            <a:ext cx="3218453" cy="160734"/>
          </a:xfrm>
          <a:custGeom>
            <a:rect b="b" l="l" r="r" t="t"/>
            <a:pathLst>
              <a:path extrusionOk="0" h="2347" w="46995">
                <a:moveTo>
                  <a:pt x="0" y="1"/>
                </a:moveTo>
                <a:lnTo>
                  <a:pt x="0" y="2346"/>
                </a:lnTo>
                <a:lnTo>
                  <a:pt x="46994" y="2346"/>
                </a:lnTo>
                <a:lnTo>
                  <a:pt x="469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80"/>
          <p:cNvSpPr/>
          <p:nvPr/>
        </p:nvSpPr>
        <p:spPr>
          <a:xfrm>
            <a:off x="0" y="4717807"/>
            <a:ext cx="364546" cy="160734"/>
          </a:xfrm>
          <a:custGeom>
            <a:rect b="b" l="l" r="r" t="t"/>
            <a:pathLst>
              <a:path extrusionOk="0" h="2347" w="5323">
                <a:moveTo>
                  <a:pt x="1" y="1"/>
                </a:moveTo>
                <a:lnTo>
                  <a:pt x="1" y="2346"/>
                </a:lnTo>
                <a:lnTo>
                  <a:pt x="5323" y="2346"/>
                </a:lnTo>
                <a:lnTo>
                  <a:pt x="532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80"/>
          <p:cNvSpPr/>
          <p:nvPr/>
        </p:nvSpPr>
        <p:spPr>
          <a:xfrm>
            <a:off x="0" y="4983597"/>
            <a:ext cx="828532" cy="159912"/>
          </a:xfrm>
          <a:custGeom>
            <a:rect b="b" l="l" r="r" t="t"/>
            <a:pathLst>
              <a:path extrusionOk="0" h="2335" w="12098">
                <a:moveTo>
                  <a:pt x="1" y="1"/>
                </a:moveTo>
                <a:lnTo>
                  <a:pt x="1" y="2335"/>
                </a:lnTo>
                <a:lnTo>
                  <a:pt x="12098" y="2335"/>
                </a:lnTo>
                <a:lnTo>
                  <a:pt x="1209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80"/>
          <p:cNvSpPr txBox="1"/>
          <p:nvPr>
            <p:ph type="ctrTitle"/>
          </p:nvPr>
        </p:nvSpPr>
        <p:spPr>
          <a:xfrm>
            <a:off x="718575" y="1369045"/>
            <a:ext cx="8520600" cy="1910400"/>
          </a:xfrm>
          <a:prstGeom prst="rect">
            <a:avLst/>
          </a:prstGeom>
        </p:spPr>
        <p:txBody>
          <a:bodyPr anchorCtr="0" anchor="b" bIns="0" lIns="91425" spcFirstLastPara="1" rIns="91425" wrap="square" tIns="91425">
            <a:noAutofit/>
          </a:bodyPr>
          <a:lstStyle>
            <a:lvl1pPr lvl="0" rtl="0">
              <a:lnSpc>
                <a:spcPct val="80000"/>
              </a:lnSpc>
              <a:spcBef>
                <a:spcPts val="0"/>
              </a:spcBef>
              <a:spcAft>
                <a:spcPts val="0"/>
              </a:spcAft>
              <a:buSzPts val="7400"/>
              <a:buNone/>
              <a:defRPr sz="7400"/>
            </a:lvl1pPr>
            <a:lvl2pPr lvl="1" rtl="0" algn="ctr">
              <a:spcBef>
                <a:spcPts val="0"/>
              </a:spcBef>
              <a:spcAft>
                <a:spcPts val="0"/>
              </a:spcAft>
              <a:buSzPts val="6100"/>
              <a:buNone/>
              <a:defRPr sz="6100"/>
            </a:lvl2pPr>
            <a:lvl3pPr lvl="2" rtl="0" algn="ctr">
              <a:spcBef>
                <a:spcPts val="0"/>
              </a:spcBef>
              <a:spcAft>
                <a:spcPts val="0"/>
              </a:spcAft>
              <a:buSzPts val="6100"/>
              <a:buNone/>
              <a:defRPr sz="6100"/>
            </a:lvl3pPr>
            <a:lvl4pPr lvl="3" rtl="0" algn="ctr">
              <a:spcBef>
                <a:spcPts val="0"/>
              </a:spcBef>
              <a:spcAft>
                <a:spcPts val="0"/>
              </a:spcAft>
              <a:buSzPts val="6100"/>
              <a:buNone/>
              <a:defRPr sz="6100"/>
            </a:lvl4pPr>
            <a:lvl5pPr lvl="4" rtl="0" algn="ctr">
              <a:spcBef>
                <a:spcPts val="0"/>
              </a:spcBef>
              <a:spcAft>
                <a:spcPts val="0"/>
              </a:spcAft>
              <a:buSzPts val="6100"/>
              <a:buNone/>
              <a:defRPr sz="6100"/>
            </a:lvl5pPr>
            <a:lvl6pPr lvl="5" rtl="0" algn="ctr">
              <a:spcBef>
                <a:spcPts val="0"/>
              </a:spcBef>
              <a:spcAft>
                <a:spcPts val="0"/>
              </a:spcAft>
              <a:buSzPts val="6100"/>
              <a:buNone/>
              <a:defRPr sz="6100"/>
            </a:lvl6pPr>
            <a:lvl7pPr lvl="6" rtl="0" algn="ctr">
              <a:spcBef>
                <a:spcPts val="0"/>
              </a:spcBef>
              <a:spcAft>
                <a:spcPts val="0"/>
              </a:spcAft>
              <a:buSzPts val="6100"/>
              <a:buNone/>
              <a:defRPr sz="6100"/>
            </a:lvl7pPr>
            <a:lvl8pPr lvl="7" rtl="0" algn="ctr">
              <a:spcBef>
                <a:spcPts val="0"/>
              </a:spcBef>
              <a:spcAft>
                <a:spcPts val="0"/>
              </a:spcAft>
              <a:buSzPts val="6100"/>
              <a:buNone/>
              <a:defRPr sz="6100"/>
            </a:lvl8pPr>
            <a:lvl9pPr lvl="8" rtl="0" algn="ctr">
              <a:spcBef>
                <a:spcPts val="0"/>
              </a:spcBef>
              <a:spcAft>
                <a:spcPts val="0"/>
              </a:spcAft>
              <a:buSzPts val="6100"/>
              <a:buNone/>
              <a:defRPr sz="6100"/>
            </a:lvl9pPr>
          </a:lstStyle>
          <a:p/>
        </p:txBody>
      </p:sp>
      <p:sp>
        <p:nvSpPr>
          <p:cNvPr id="992" name="Google Shape;992;p80"/>
          <p:cNvSpPr txBox="1"/>
          <p:nvPr>
            <p:ph idx="1" type="subTitle"/>
          </p:nvPr>
        </p:nvSpPr>
        <p:spPr>
          <a:xfrm>
            <a:off x="769050" y="3396100"/>
            <a:ext cx="8520600" cy="792600"/>
          </a:xfrm>
          <a:prstGeom prst="rect">
            <a:avLst/>
          </a:prstGeom>
        </p:spPr>
        <p:txBody>
          <a:bodyPr anchorCtr="0" anchor="t" bIns="91425" lIns="91425" spcFirstLastPara="1" rIns="91425" wrap="square" tIns="0">
            <a:noAutofit/>
          </a:bodyPr>
          <a:lstStyle>
            <a:lvl1pPr lvl="0" rtl="0">
              <a:lnSpc>
                <a:spcPct val="100000"/>
              </a:lnSpc>
              <a:spcBef>
                <a:spcPts val="0"/>
              </a:spcBef>
              <a:spcAft>
                <a:spcPts val="0"/>
              </a:spcAft>
              <a:buSzPts val="2100"/>
              <a:buNone/>
              <a:defRPr sz="2100"/>
            </a:lvl1pPr>
            <a:lvl2pPr lvl="1" rtl="0" algn="ctr">
              <a:lnSpc>
                <a:spcPct val="100000"/>
              </a:lnSpc>
              <a:spcBef>
                <a:spcPts val="0"/>
              </a:spcBef>
              <a:spcAft>
                <a:spcPts val="0"/>
              </a:spcAft>
              <a:buSzPts val="2900"/>
              <a:buNone/>
              <a:defRPr sz="2900"/>
            </a:lvl2pPr>
            <a:lvl3pPr lvl="2" rtl="0" algn="ctr">
              <a:lnSpc>
                <a:spcPct val="100000"/>
              </a:lnSpc>
              <a:spcBef>
                <a:spcPts val="0"/>
              </a:spcBef>
              <a:spcAft>
                <a:spcPts val="0"/>
              </a:spcAft>
              <a:buSzPts val="2900"/>
              <a:buNone/>
              <a:defRPr sz="2900"/>
            </a:lvl3pPr>
            <a:lvl4pPr lvl="3" rtl="0" algn="ctr">
              <a:lnSpc>
                <a:spcPct val="100000"/>
              </a:lnSpc>
              <a:spcBef>
                <a:spcPts val="0"/>
              </a:spcBef>
              <a:spcAft>
                <a:spcPts val="0"/>
              </a:spcAft>
              <a:buSzPts val="2900"/>
              <a:buNone/>
              <a:defRPr sz="2900"/>
            </a:lvl4pPr>
            <a:lvl5pPr lvl="4" rtl="0" algn="ctr">
              <a:lnSpc>
                <a:spcPct val="100000"/>
              </a:lnSpc>
              <a:spcBef>
                <a:spcPts val="0"/>
              </a:spcBef>
              <a:spcAft>
                <a:spcPts val="0"/>
              </a:spcAft>
              <a:buSzPts val="2900"/>
              <a:buNone/>
              <a:defRPr sz="2900"/>
            </a:lvl5pPr>
            <a:lvl6pPr lvl="5" rtl="0" algn="ctr">
              <a:lnSpc>
                <a:spcPct val="100000"/>
              </a:lnSpc>
              <a:spcBef>
                <a:spcPts val="0"/>
              </a:spcBef>
              <a:spcAft>
                <a:spcPts val="0"/>
              </a:spcAft>
              <a:buSzPts val="2900"/>
              <a:buNone/>
              <a:defRPr sz="2900"/>
            </a:lvl6pPr>
            <a:lvl7pPr lvl="6" rtl="0" algn="ctr">
              <a:lnSpc>
                <a:spcPct val="100000"/>
              </a:lnSpc>
              <a:spcBef>
                <a:spcPts val="0"/>
              </a:spcBef>
              <a:spcAft>
                <a:spcPts val="0"/>
              </a:spcAft>
              <a:buSzPts val="2900"/>
              <a:buNone/>
              <a:defRPr sz="2900"/>
            </a:lvl7pPr>
            <a:lvl8pPr lvl="7" rtl="0" algn="ctr">
              <a:lnSpc>
                <a:spcPct val="100000"/>
              </a:lnSpc>
              <a:spcBef>
                <a:spcPts val="0"/>
              </a:spcBef>
              <a:spcAft>
                <a:spcPts val="0"/>
              </a:spcAft>
              <a:buSzPts val="2900"/>
              <a:buNone/>
              <a:defRPr sz="2900"/>
            </a:lvl8pPr>
            <a:lvl9pPr lvl="8" rtl="0" algn="ctr">
              <a:lnSpc>
                <a:spcPct val="100000"/>
              </a:lnSpc>
              <a:spcBef>
                <a:spcPts val="0"/>
              </a:spcBef>
              <a:spcAft>
                <a:spcPts val="0"/>
              </a:spcAft>
              <a:buSzPts val="2900"/>
              <a:buNone/>
              <a:defRPr sz="2900"/>
            </a:lvl9pPr>
          </a:lstStyle>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13">
    <p:spTree>
      <p:nvGrpSpPr>
        <p:cNvPr id="993" name="Shape 993"/>
        <p:cNvGrpSpPr/>
        <p:nvPr/>
      </p:nvGrpSpPr>
      <p:grpSpPr>
        <a:xfrm>
          <a:off x="0" y="0"/>
          <a:ext cx="0" cy="0"/>
          <a:chOff x="0" y="0"/>
          <a:chExt cx="0" cy="0"/>
        </a:xfrm>
      </p:grpSpPr>
      <p:sp>
        <p:nvSpPr>
          <p:cNvPr id="994" name="Google Shape;994;p81"/>
          <p:cNvSpPr/>
          <p:nvPr/>
        </p:nvSpPr>
        <p:spPr>
          <a:xfrm>
            <a:off x="0" y="4357775"/>
            <a:ext cx="6633906" cy="785368"/>
          </a:xfrm>
          <a:custGeom>
            <a:rect b="b" l="l" r="r" t="t"/>
            <a:pathLst>
              <a:path extrusionOk="0" h="16396" w="17241">
                <a:moveTo>
                  <a:pt x="0" y="1"/>
                </a:moveTo>
                <a:lnTo>
                  <a:pt x="0" y="16396"/>
                </a:lnTo>
                <a:lnTo>
                  <a:pt x="17240" y="16396"/>
                </a:lnTo>
                <a:lnTo>
                  <a:pt x="1724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81"/>
          <p:cNvSpPr/>
          <p:nvPr/>
        </p:nvSpPr>
        <p:spPr>
          <a:xfrm>
            <a:off x="8355575" y="4357775"/>
            <a:ext cx="788431" cy="785368"/>
          </a:xfrm>
          <a:custGeom>
            <a:rect b="b" l="l" r="r" t="t"/>
            <a:pathLst>
              <a:path extrusionOk="0" h="16396" w="17241">
                <a:moveTo>
                  <a:pt x="0" y="1"/>
                </a:moveTo>
                <a:lnTo>
                  <a:pt x="0" y="16396"/>
                </a:lnTo>
                <a:lnTo>
                  <a:pt x="17240" y="16396"/>
                </a:lnTo>
                <a:lnTo>
                  <a:pt x="1724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81"/>
          <p:cNvSpPr/>
          <p:nvPr/>
        </p:nvSpPr>
        <p:spPr>
          <a:xfrm>
            <a:off x="1923700" y="0"/>
            <a:ext cx="7220221" cy="2724140"/>
          </a:xfrm>
          <a:custGeom>
            <a:rect b="b" l="l" r="r" t="t"/>
            <a:pathLst>
              <a:path extrusionOk="0" h="24170" w="52686">
                <a:moveTo>
                  <a:pt x="1" y="0"/>
                </a:moveTo>
                <a:lnTo>
                  <a:pt x="1" y="24170"/>
                </a:lnTo>
                <a:lnTo>
                  <a:pt x="52686" y="24170"/>
                </a:lnTo>
                <a:lnTo>
                  <a:pt x="5268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81"/>
          <p:cNvSpPr txBox="1"/>
          <p:nvPr>
            <p:ph type="title"/>
          </p:nvPr>
        </p:nvSpPr>
        <p:spPr>
          <a:xfrm>
            <a:off x="2951850" y="700250"/>
            <a:ext cx="3240300" cy="6690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4300">
                <a:solidFill>
                  <a:schemeClr val="dk1"/>
                </a:solidFill>
              </a:defRPr>
            </a:lvl1pPr>
            <a:lvl2pPr lvl="1" rtl="0" algn="ctr">
              <a:spcBef>
                <a:spcPts val="0"/>
              </a:spcBef>
              <a:spcAft>
                <a:spcPts val="0"/>
              </a:spcAft>
              <a:buNone/>
              <a:defRPr sz="3000">
                <a:solidFill>
                  <a:schemeClr val="dk1"/>
                </a:solidFill>
              </a:defRPr>
            </a:lvl2pPr>
            <a:lvl3pPr lvl="2" rtl="0" algn="ctr">
              <a:spcBef>
                <a:spcPts val="0"/>
              </a:spcBef>
              <a:spcAft>
                <a:spcPts val="0"/>
              </a:spcAft>
              <a:buNone/>
              <a:defRPr sz="3000">
                <a:solidFill>
                  <a:schemeClr val="dk1"/>
                </a:solidFill>
              </a:defRPr>
            </a:lvl3pPr>
            <a:lvl4pPr lvl="3" rtl="0" algn="ctr">
              <a:spcBef>
                <a:spcPts val="0"/>
              </a:spcBef>
              <a:spcAft>
                <a:spcPts val="0"/>
              </a:spcAft>
              <a:buNone/>
              <a:defRPr sz="3000">
                <a:solidFill>
                  <a:schemeClr val="dk1"/>
                </a:solidFill>
              </a:defRPr>
            </a:lvl4pPr>
            <a:lvl5pPr lvl="4" rtl="0" algn="ctr">
              <a:spcBef>
                <a:spcPts val="0"/>
              </a:spcBef>
              <a:spcAft>
                <a:spcPts val="0"/>
              </a:spcAft>
              <a:buNone/>
              <a:defRPr sz="3000">
                <a:solidFill>
                  <a:schemeClr val="dk1"/>
                </a:solidFill>
              </a:defRPr>
            </a:lvl5pPr>
            <a:lvl6pPr lvl="5" rtl="0" algn="ctr">
              <a:spcBef>
                <a:spcPts val="0"/>
              </a:spcBef>
              <a:spcAft>
                <a:spcPts val="0"/>
              </a:spcAft>
              <a:buNone/>
              <a:defRPr sz="3000">
                <a:solidFill>
                  <a:schemeClr val="dk1"/>
                </a:solidFill>
              </a:defRPr>
            </a:lvl6pPr>
            <a:lvl7pPr lvl="6" rtl="0" algn="ctr">
              <a:spcBef>
                <a:spcPts val="0"/>
              </a:spcBef>
              <a:spcAft>
                <a:spcPts val="0"/>
              </a:spcAft>
              <a:buNone/>
              <a:defRPr sz="3000">
                <a:solidFill>
                  <a:schemeClr val="dk1"/>
                </a:solidFill>
              </a:defRPr>
            </a:lvl7pPr>
            <a:lvl8pPr lvl="7" rtl="0" algn="ctr">
              <a:spcBef>
                <a:spcPts val="0"/>
              </a:spcBef>
              <a:spcAft>
                <a:spcPts val="0"/>
              </a:spcAft>
              <a:buNone/>
              <a:defRPr sz="3000">
                <a:solidFill>
                  <a:schemeClr val="dk1"/>
                </a:solidFill>
              </a:defRPr>
            </a:lvl8pPr>
            <a:lvl9pPr lvl="8" rtl="0" algn="ctr">
              <a:spcBef>
                <a:spcPts val="0"/>
              </a:spcBef>
              <a:spcAft>
                <a:spcPts val="0"/>
              </a:spcAft>
              <a:buNone/>
              <a:defRPr sz="3000">
                <a:solidFill>
                  <a:schemeClr val="dk1"/>
                </a:solidFill>
              </a:defRPr>
            </a:lvl9pPr>
          </a:lstStyle>
          <a:p/>
        </p:txBody>
      </p:sp>
      <p:sp>
        <p:nvSpPr>
          <p:cNvPr id="998" name="Google Shape;998;p81"/>
          <p:cNvSpPr txBox="1"/>
          <p:nvPr>
            <p:ph idx="1" type="subTitle"/>
          </p:nvPr>
        </p:nvSpPr>
        <p:spPr>
          <a:xfrm>
            <a:off x="2951850" y="1515875"/>
            <a:ext cx="3240300" cy="1208400"/>
          </a:xfrm>
          <a:prstGeom prst="rect">
            <a:avLst/>
          </a:prstGeom>
        </p:spPr>
        <p:txBody>
          <a:bodyPr anchorCtr="0" anchor="t" bIns="91425" lIns="91425" spcFirstLastPara="1" rIns="91425" wrap="square" tIns="0">
            <a:noAutofit/>
          </a:bodyPr>
          <a:lstStyle>
            <a:lvl1pPr lvl="0" rtl="0" algn="ctr">
              <a:lnSpc>
                <a:spcPct val="100000"/>
              </a:lnSpc>
              <a:spcBef>
                <a:spcPts val="0"/>
              </a:spcBef>
              <a:spcAft>
                <a:spcPts val="0"/>
              </a:spcAft>
              <a:buClr>
                <a:schemeClr val="dk1"/>
              </a:buClr>
              <a:buSzPts val="3000"/>
              <a:buNone/>
              <a:defRPr sz="1600">
                <a:solidFill>
                  <a:schemeClr val="dk1"/>
                </a:solidFill>
              </a:defRPr>
            </a:lvl1pPr>
            <a:lvl2pPr lvl="1" rtl="0" algn="ctr">
              <a:lnSpc>
                <a:spcPct val="100000"/>
              </a:lnSpc>
              <a:spcBef>
                <a:spcPts val="0"/>
              </a:spcBef>
              <a:spcAft>
                <a:spcPts val="0"/>
              </a:spcAft>
              <a:buClr>
                <a:schemeClr val="dk1"/>
              </a:buClr>
              <a:buSzPts val="2800"/>
              <a:buNone/>
              <a:defRPr sz="2800">
                <a:solidFill>
                  <a:schemeClr val="dk1"/>
                </a:solidFill>
              </a:defRPr>
            </a:lvl2pPr>
            <a:lvl3pPr lvl="2" rtl="0" algn="ctr">
              <a:lnSpc>
                <a:spcPct val="100000"/>
              </a:lnSpc>
              <a:spcBef>
                <a:spcPts val="0"/>
              </a:spcBef>
              <a:spcAft>
                <a:spcPts val="0"/>
              </a:spcAft>
              <a:buClr>
                <a:schemeClr val="dk1"/>
              </a:buClr>
              <a:buSzPts val="2800"/>
              <a:buNone/>
              <a:defRPr sz="2800">
                <a:solidFill>
                  <a:schemeClr val="dk1"/>
                </a:solidFill>
              </a:defRPr>
            </a:lvl3pPr>
            <a:lvl4pPr lvl="3" rtl="0" algn="ctr">
              <a:lnSpc>
                <a:spcPct val="100000"/>
              </a:lnSpc>
              <a:spcBef>
                <a:spcPts val="0"/>
              </a:spcBef>
              <a:spcAft>
                <a:spcPts val="0"/>
              </a:spcAft>
              <a:buClr>
                <a:schemeClr val="dk1"/>
              </a:buClr>
              <a:buSzPts val="2800"/>
              <a:buNone/>
              <a:defRPr sz="2800">
                <a:solidFill>
                  <a:schemeClr val="dk1"/>
                </a:solidFill>
              </a:defRPr>
            </a:lvl4pPr>
            <a:lvl5pPr lvl="4" rtl="0" algn="ctr">
              <a:lnSpc>
                <a:spcPct val="100000"/>
              </a:lnSpc>
              <a:spcBef>
                <a:spcPts val="0"/>
              </a:spcBef>
              <a:spcAft>
                <a:spcPts val="0"/>
              </a:spcAft>
              <a:buClr>
                <a:schemeClr val="dk1"/>
              </a:buClr>
              <a:buSzPts val="2800"/>
              <a:buNone/>
              <a:defRPr sz="2800">
                <a:solidFill>
                  <a:schemeClr val="dk1"/>
                </a:solidFill>
              </a:defRPr>
            </a:lvl5pPr>
            <a:lvl6pPr lvl="5" rtl="0" algn="ctr">
              <a:lnSpc>
                <a:spcPct val="100000"/>
              </a:lnSpc>
              <a:spcBef>
                <a:spcPts val="0"/>
              </a:spcBef>
              <a:spcAft>
                <a:spcPts val="0"/>
              </a:spcAft>
              <a:buClr>
                <a:schemeClr val="dk1"/>
              </a:buClr>
              <a:buSzPts val="2800"/>
              <a:buNone/>
              <a:defRPr sz="2800">
                <a:solidFill>
                  <a:schemeClr val="dk1"/>
                </a:solidFill>
              </a:defRPr>
            </a:lvl6pPr>
            <a:lvl7pPr lvl="6" rtl="0" algn="ctr">
              <a:lnSpc>
                <a:spcPct val="100000"/>
              </a:lnSpc>
              <a:spcBef>
                <a:spcPts val="0"/>
              </a:spcBef>
              <a:spcAft>
                <a:spcPts val="0"/>
              </a:spcAft>
              <a:buClr>
                <a:schemeClr val="dk1"/>
              </a:buClr>
              <a:buSzPts val="2800"/>
              <a:buNone/>
              <a:defRPr sz="2800">
                <a:solidFill>
                  <a:schemeClr val="dk1"/>
                </a:solidFill>
              </a:defRPr>
            </a:lvl7pPr>
            <a:lvl8pPr lvl="7" rtl="0" algn="ctr">
              <a:lnSpc>
                <a:spcPct val="100000"/>
              </a:lnSpc>
              <a:spcBef>
                <a:spcPts val="0"/>
              </a:spcBef>
              <a:spcAft>
                <a:spcPts val="0"/>
              </a:spcAft>
              <a:buClr>
                <a:schemeClr val="dk1"/>
              </a:buClr>
              <a:buSzPts val="2800"/>
              <a:buNone/>
              <a:defRPr sz="2800">
                <a:solidFill>
                  <a:schemeClr val="dk1"/>
                </a:solidFill>
              </a:defRPr>
            </a:lvl8pPr>
            <a:lvl9pPr lvl="8" rtl="0" algn="ctr">
              <a:lnSpc>
                <a:spcPct val="100000"/>
              </a:lnSpc>
              <a:spcBef>
                <a:spcPts val="0"/>
              </a:spcBef>
              <a:spcAft>
                <a:spcPts val="0"/>
              </a:spcAft>
              <a:buClr>
                <a:schemeClr val="dk1"/>
              </a:buClr>
              <a:buSzPts val="2800"/>
              <a:buNone/>
              <a:defRPr sz="2800">
                <a:solidFill>
                  <a:schemeClr val="dk1"/>
                </a:solidFill>
              </a:defRPr>
            </a:lvl9pPr>
          </a:lstStyle>
          <a:p/>
        </p:txBody>
      </p:sp>
      <p:sp>
        <p:nvSpPr>
          <p:cNvPr id="999" name="Google Shape;999;p81"/>
          <p:cNvSpPr txBox="1"/>
          <p:nvPr/>
        </p:nvSpPr>
        <p:spPr>
          <a:xfrm>
            <a:off x="2510100" y="3306950"/>
            <a:ext cx="4123800" cy="919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Anaheim"/>
                <a:ea typeface="Anaheim"/>
                <a:cs typeface="Anaheim"/>
                <a:sym typeface="Anaheim"/>
              </a:rPr>
              <a:t>CREDITS: This presentation template was created by Slidesgo, incluiding icons by Flaticon, and infographics &amp; images by Freepik.</a:t>
            </a:r>
            <a:endParaRPr>
              <a:solidFill>
                <a:schemeClr val="lt1"/>
              </a:solidFill>
              <a:latin typeface="Anaheim"/>
              <a:ea typeface="Anaheim"/>
              <a:cs typeface="Anaheim"/>
              <a:sym typeface="Anaheim"/>
            </a:endParaRPr>
          </a:p>
        </p:txBody>
      </p:sp>
      <p:sp>
        <p:nvSpPr>
          <p:cNvPr id="1000" name="Google Shape;1000;p81"/>
          <p:cNvSpPr/>
          <p:nvPr/>
        </p:nvSpPr>
        <p:spPr>
          <a:xfrm>
            <a:off x="7377200" y="2089950"/>
            <a:ext cx="1766704" cy="356851"/>
          </a:xfrm>
          <a:custGeom>
            <a:rect b="b" l="l" r="r" t="t"/>
            <a:pathLst>
              <a:path extrusionOk="0" h="2775" w="15325">
                <a:moveTo>
                  <a:pt x="1" y="0"/>
                </a:moveTo>
                <a:lnTo>
                  <a:pt x="1" y="2774"/>
                </a:lnTo>
                <a:lnTo>
                  <a:pt x="15324" y="2774"/>
                </a:lnTo>
                <a:lnTo>
                  <a:pt x="15324" y="0"/>
                </a:lnTo>
                <a:close/>
              </a:path>
            </a:pathLst>
          </a:custGeom>
          <a:solidFill>
            <a:srgbClr val="FFFFFF">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81"/>
          <p:cNvSpPr/>
          <p:nvPr/>
        </p:nvSpPr>
        <p:spPr>
          <a:xfrm>
            <a:off x="357025" y="2089950"/>
            <a:ext cx="2071751" cy="356851"/>
          </a:xfrm>
          <a:custGeom>
            <a:rect b="b" l="l" r="r" t="t"/>
            <a:pathLst>
              <a:path extrusionOk="0" h="2775" w="4300">
                <a:moveTo>
                  <a:pt x="1" y="0"/>
                </a:moveTo>
                <a:lnTo>
                  <a:pt x="1" y="2774"/>
                </a:lnTo>
                <a:lnTo>
                  <a:pt x="4299" y="2774"/>
                </a:lnTo>
                <a:lnTo>
                  <a:pt x="4299" y="0"/>
                </a:lnTo>
                <a:close/>
              </a:path>
            </a:pathLst>
          </a:custGeom>
          <a:solidFill>
            <a:srgbClr val="FFFFFF">
              <a:alpha val="1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81"/>
          <p:cNvSpPr/>
          <p:nvPr/>
        </p:nvSpPr>
        <p:spPr>
          <a:xfrm>
            <a:off x="6810278" y="1500450"/>
            <a:ext cx="1104154" cy="356872"/>
          </a:xfrm>
          <a:custGeom>
            <a:rect b="b" l="l" r="r" t="t"/>
            <a:pathLst>
              <a:path extrusionOk="0" h="2775" w="18027">
                <a:moveTo>
                  <a:pt x="0" y="0"/>
                </a:moveTo>
                <a:lnTo>
                  <a:pt x="0" y="2774"/>
                </a:lnTo>
                <a:lnTo>
                  <a:pt x="18026" y="2774"/>
                </a:lnTo>
                <a:lnTo>
                  <a:pt x="18026"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81"/>
          <p:cNvSpPr/>
          <p:nvPr/>
        </p:nvSpPr>
        <p:spPr>
          <a:xfrm>
            <a:off x="6896029" y="2679300"/>
            <a:ext cx="2247805" cy="355450"/>
          </a:xfrm>
          <a:custGeom>
            <a:rect b="b" l="l" r="r" t="t"/>
            <a:pathLst>
              <a:path extrusionOk="0" h="2764" w="12872">
                <a:moveTo>
                  <a:pt x="1" y="1"/>
                </a:moveTo>
                <a:lnTo>
                  <a:pt x="1" y="2763"/>
                </a:lnTo>
                <a:lnTo>
                  <a:pt x="12871" y="2763"/>
                </a:lnTo>
                <a:lnTo>
                  <a:pt x="12871"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81"/>
          <p:cNvSpPr/>
          <p:nvPr/>
        </p:nvSpPr>
        <p:spPr>
          <a:xfrm>
            <a:off x="8105579" y="1500450"/>
            <a:ext cx="1038298" cy="356872"/>
          </a:xfrm>
          <a:custGeom>
            <a:rect b="b" l="l" r="r" t="t"/>
            <a:pathLst>
              <a:path extrusionOk="0" h="2775" w="2882">
                <a:moveTo>
                  <a:pt x="1" y="0"/>
                </a:moveTo>
                <a:lnTo>
                  <a:pt x="1" y="2774"/>
                </a:lnTo>
                <a:lnTo>
                  <a:pt x="2882" y="2774"/>
                </a:lnTo>
                <a:lnTo>
                  <a:pt x="2882" y="0"/>
                </a:lnTo>
                <a:close/>
              </a:path>
            </a:pathLst>
          </a:custGeom>
          <a:solidFill>
            <a:srgbClr val="FFFFFF">
              <a:alpha val="56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81"/>
          <p:cNvSpPr/>
          <p:nvPr/>
        </p:nvSpPr>
        <p:spPr>
          <a:xfrm>
            <a:off x="6739789" y="3268775"/>
            <a:ext cx="1104128" cy="355450"/>
          </a:xfrm>
          <a:custGeom>
            <a:rect b="b" l="l" r="r" t="t"/>
            <a:pathLst>
              <a:path extrusionOk="0" h="2764" w="18396">
                <a:moveTo>
                  <a:pt x="1" y="1"/>
                </a:moveTo>
                <a:lnTo>
                  <a:pt x="1" y="2763"/>
                </a:lnTo>
                <a:lnTo>
                  <a:pt x="18396" y="2763"/>
                </a:lnTo>
                <a:lnTo>
                  <a:pt x="18396"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81"/>
          <p:cNvSpPr/>
          <p:nvPr/>
        </p:nvSpPr>
        <p:spPr>
          <a:xfrm>
            <a:off x="18" y="3268775"/>
            <a:ext cx="1038298" cy="355450"/>
          </a:xfrm>
          <a:custGeom>
            <a:rect b="b" l="l" r="r" t="t"/>
            <a:pathLst>
              <a:path extrusionOk="0" h="2764" w="2882">
                <a:moveTo>
                  <a:pt x="0" y="1"/>
                </a:moveTo>
                <a:lnTo>
                  <a:pt x="0" y="2763"/>
                </a:lnTo>
                <a:lnTo>
                  <a:pt x="2881" y="2763"/>
                </a:lnTo>
                <a:lnTo>
                  <a:pt x="2881" y="1"/>
                </a:lnTo>
                <a:close/>
              </a:path>
            </a:pathLst>
          </a:custGeom>
          <a:solidFill>
            <a:srgbClr val="FFFFFF">
              <a:alpha val="501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81"/>
          <p:cNvSpPr/>
          <p:nvPr/>
        </p:nvSpPr>
        <p:spPr>
          <a:xfrm>
            <a:off x="10" y="1500456"/>
            <a:ext cx="1104138" cy="356858"/>
          </a:xfrm>
          <a:custGeom>
            <a:rect b="b" l="l" r="r" t="t"/>
            <a:pathLst>
              <a:path extrusionOk="0" h="2775" w="8586">
                <a:moveTo>
                  <a:pt x="1" y="0"/>
                </a:moveTo>
                <a:lnTo>
                  <a:pt x="1" y="2774"/>
                </a:lnTo>
                <a:lnTo>
                  <a:pt x="8585" y="2774"/>
                </a:lnTo>
                <a:lnTo>
                  <a:pt x="8585"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81"/>
          <p:cNvSpPr/>
          <p:nvPr/>
        </p:nvSpPr>
        <p:spPr>
          <a:xfrm>
            <a:off x="1299972" y="1500450"/>
            <a:ext cx="490621" cy="356872"/>
          </a:xfrm>
          <a:custGeom>
            <a:rect b="b" l="l" r="r" t="t"/>
            <a:pathLst>
              <a:path extrusionOk="0" h="2775" w="18396">
                <a:moveTo>
                  <a:pt x="0" y="0"/>
                </a:moveTo>
                <a:lnTo>
                  <a:pt x="0" y="2774"/>
                </a:lnTo>
                <a:lnTo>
                  <a:pt x="18396" y="2774"/>
                </a:lnTo>
                <a:lnTo>
                  <a:pt x="18396"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009" name="Shape 1009"/>
        <p:cNvGrpSpPr/>
        <p:nvPr/>
      </p:nvGrpSpPr>
      <p:grpSpPr>
        <a:xfrm>
          <a:off x="0" y="0"/>
          <a:ext cx="0" cy="0"/>
          <a:chOff x="0" y="0"/>
          <a:chExt cx="0" cy="0"/>
        </a:xfrm>
      </p:grpSpPr>
      <p:sp>
        <p:nvSpPr>
          <p:cNvPr id="1010" name="Google Shape;1010;p82"/>
          <p:cNvSpPr/>
          <p:nvPr/>
        </p:nvSpPr>
        <p:spPr>
          <a:xfrm>
            <a:off x="0" y="3268775"/>
            <a:ext cx="667651" cy="355450"/>
          </a:xfrm>
          <a:custGeom>
            <a:rect b="b" l="l" r="r" t="t"/>
            <a:pathLst>
              <a:path extrusionOk="0" h="2764" w="2882">
                <a:moveTo>
                  <a:pt x="0" y="1"/>
                </a:moveTo>
                <a:lnTo>
                  <a:pt x="0" y="2763"/>
                </a:lnTo>
                <a:lnTo>
                  <a:pt x="2881" y="2763"/>
                </a:lnTo>
                <a:lnTo>
                  <a:pt x="288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82"/>
          <p:cNvSpPr/>
          <p:nvPr/>
        </p:nvSpPr>
        <p:spPr>
          <a:xfrm>
            <a:off x="7960123" y="323033"/>
            <a:ext cx="1183740" cy="355315"/>
          </a:xfrm>
          <a:custGeom>
            <a:rect b="b" l="l" r="r" t="t"/>
            <a:pathLst>
              <a:path extrusionOk="0" h="2763" w="9205">
                <a:moveTo>
                  <a:pt x="1" y="0"/>
                </a:moveTo>
                <a:lnTo>
                  <a:pt x="1" y="2762"/>
                </a:lnTo>
                <a:lnTo>
                  <a:pt x="9204" y="2762"/>
                </a:lnTo>
                <a:lnTo>
                  <a:pt x="92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82"/>
          <p:cNvSpPr/>
          <p:nvPr/>
        </p:nvSpPr>
        <p:spPr>
          <a:xfrm>
            <a:off x="7173125" y="912516"/>
            <a:ext cx="1970757" cy="355315"/>
          </a:xfrm>
          <a:custGeom>
            <a:rect b="b" l="l" r="r" t="t"/>
            <a:pathLst>
              <a:path extrusionOk="0" h="2763" w="15325">
                <a:moveTo>
                  <a:pt x="1" y="0"/>
                </a:moveTo>
                <a:lnTo>
                  <a:pt x="1" y="2762"/>
                </a:lnTo>
                <a:lnTo>
                  <a:pt x="15324" y="2762"/>
                </a:lnTo>
                <a:lnTo>
                  <a:pt x="15324" y="0"/>
                </a:lnTo>
                <a:close/>
              </a:path>
            </a:pathLst>
          </a:custGeom>
          <a:solidFill>
            <a:srgbClr val="FFFFFF">
              <a:alpha val="1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82"/>
          <p:cNvSpPr/>
          <p:nvPr/>
        </p:nvSpPr>
        <p:spPr>
          <a:xfrm>
            <a:off x="7173125" y="2089940"/>
            <a:ext cx="1970757" cy="356858"/>
          </a:xfrm>
          <a:custGeom>
            <a:rect b="b" l="l" r="r" t="t"/>
            <a:pathLst>
              <a:path extrusionOk="0" h="2775" w="15325">
                <a:moveTo>
                  <a:pt x="1" y="0"/>
                </a:moveTo>
                <a:lnTo>
                  <a:pt x="1" y="2774"/>
                </a:lnTo>
                <a:lnTo>
                  <a:pt x="15324" y="2774"/>
                </a:lnTo>
                <a:lnTo>
                  <a:pt x="15324" y="0"/>
                </a:lnTo>
                <a:close/>
              </a:path>
            </a:pathLst>
          </a:custGeom>
          <a:solidFill>
            <a:srgbClr val="FFFFFF">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82"/>
          <p:cNvSpPr/>
          <p:nvPr/>
        </p:nvSpPr>
        <p:spPr>
          <a:xfrm>
            <a:off x="0" y="2089940"/>
            <a:ext cx="552969" cy="356858"/>
          </a:xfrm>
          <a:custGeom>
            <a:rect b="b" l="l" r="r" t="t"/>
            <a:pathLst>
              <a:path extrusionOk="0" h="2775" w="4300">
                <a:moveTo>
                  <a:pt x="1" y="0"/>
                </a:moveTo>
                <a:lnTo>
                  <a:pt x="1" y="2774"/>
                </a:lnTo>
                <a:lnTo>
                  <a:pt x="4299" y="2774"/>
                </a:lnTo>
                <a:lnTo>
                  <a:pt x="4299" y="0"/>
                </a:lnTo>
                <a:close/>
              </a:path>
            </a:pathLst>
          </a:custGeom>
          <a:solidFill>
            <a:srgbClr val="FFFFFF">
              <a:alpha val="1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82"/>
          <p:cNvSpPr/>
          <p:nvPr/>
        </p:nvSpPr>
        <p:spPr>
          <a:xfrm>
            <a:off x="8773245" y="1500456"/>
            <a:ext cx="370618" cy="356858"/>
          </a:xfrm>
          <a:custGeom>
            <a:rect b="b" l="l" r="r" t="t"/>
            <a:pathLst>
              <a:path extrusionOk="0" h="2775" w="2882">
                <a:moveTo>
                  <a:pt x="1" y="0"/>
                </a:moveTo>
                <a:lnTo>
                  <a:pt x="1" y="2774"/>
                </a:lnTo>
                <a:lnTo>
                  <a:pt x="2882" y="2774"/>
                </a:lnTo>
                <a:lnTo>
                  <a:pt x="28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82"/>
          <p:cNvSpPr/>
          <p:nvPr/>
        </p:nvSpPr>
        <p:spPr>
          <a:xfrm>
            <a:off x="8039723" y="3268778"/>
            <a:ext cx="1104138" cy="355443"/>
          </a:xfrm>
          <a:custGeom>
            <a:rect b="b" l="l" r="r" t="t"/>
            <a:pathLst>
              <a:path extrusionOk="0" h="2764" w="8586">
                <a:moveTo>
                  <a:pt x="1" y="1"/>
                </a:moveTo>
                <a:lnTo>
                  <a:pt x="1" y="2763"/>
                </a:lnTo>
                <a:lnTo>
                  <a:pt x="8585" y="2763"/>
                </a:lnTo>
                <a:lnTo>
                  <a:pt x="858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82"/>
          <p:cNvSpPr/>
          <p:nvPr/>
        </p:nvSpPr>
        <p:spPr>
          <a:xfrm>
            <a:off x="7555951" y="3858262"/>
            <a:ext cx="1587922" cy="355315"/>
          </a:xfrm>
          <a:custGeom>
            <a:rect b="b" l="l" r="r" t="t"/>
            <a:pathLst>
              <a:path extrusionOk="0" h="2763" w="12348">
                <a:moveTo>
                  <a:pt x="0" y="1"/>
                </a:moveTo>
                <a:lnTo>
                  <a:pt x="0" y="2763"/>
                </a:lnTo>
                <a:lnTo>
                  <a:pt x="12347" y="2763"/>
                </a:lnTo>
                <a:lnTo>
                  <a:pt x="12347"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82"/>
          <p:cNvSpPr/>
          <p:nvPr/>
        </p:nvSpPr>
        <p:spPr>
          <a:xfrm>
            <a:off x="0" y="4446202"/>
            <a:ext cx="1183740" cy="356858"/>
          </a:xfrm>
          <a:custGeom>
            <a:rect b="b" l="l" r="r" t="t"/>
            <a:pathLst>
              <a:path extrusionOk="0" h="2775" w="9205">
                <a:moveTo>
                  <a:pt x="1" y="1"/>
                </a:moveTo>
                <a:lnTo>
                  <a:pt x="1" y="2775"/>
                </a:lnTo>
                <a:lnTo>
                  <a:pt x="9204" y="2775"/>
                </a:lnTo>
                <a:lnTo>
                  <a:pt x="9204"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82"/>
          <p:cNvSpPr/>
          <p:nvPr/>
        </p:nvSpPr>
        <p:spPr>
          <a:xfrm>
            <a:off x="0" y="3858262"/>
            <a:ext cx="1970757" cy="355315"/>
          </a:xfrm>
          <a:custGeom>
            <a:rect b="b" l="l" r="r" t="t"/>
            <a:pathLst>
              <a:path extrusionOk="0" h="2763" w="15325">
                <a:moveTo>
                  <a:pt x="1" y="1"/>
                </a:moveTo>
                <a:lnTo>
                  <a:pt x="1" y="2763"/>
                </a:lnTo>
                <a:lnTo>
                  <a:pt x="15324" y="2763"/>
                </a:lnTo>
                <a:lnTo>
                  <a:pt x="1532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82"/>
          <p:cNvSpPr/>
          <p:nvPr/>
        </p:nvSpPr>
        <p:spPr>
          <a:xfrm>
            <a:off x="2325759" y="3858262"/>
            <a:ext cx="866747" cy="355315"/>
          </a:xfrm>
          <a:custGeom>
            <a:rect b="b" l="l" r="r" t="t"/>
            <a:pathLst>
              <a:path extrusionOk="0" h="2763" w="6740">
                <a:moveTo>
                  <a:pt x="1" y="1"/>
                </a:moveTo>
                <a:lnTo>
                  <a:pt x="1" y="2763"/>
                </a:lnTo>
                <a:lnTo>
                  <a:pt x="6739" y="2763"/>
                </a:lnTo>
                <a:lnTo>
                  <a:pt x="6739"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82"/>
          <p:cNvSpPr/>
          <p:nvPr/>
        </p:nvSpPr>
        <p:spPr>
          <a:xfrm>
            <a:off x="0" y="2679300"/>
            <a:ext cx="1485912" cy="355450"/>
          </a:xfrm>
          <a:custGeom>
            <a:rect b="b" l="l" r="r" t="t"/>
            <a:pathLst>
              <a:path extrusionOk="0" h="2764" w="15325">
                <a:moveTo>
                  <a:pt x="1" y="1"/>
                </a:moveTo>
                <a:lnTo>
                  <a:pt x="1" y="2763"/>
                </a:lnTo>
                <a:lnTo>
                  <a:pt x="15324" y="2763"/>
                </a:lnTo>
                <a:lnTo>
                  <a:pt x="15324" y="1"/>
                </a:lnTo>
                <a:close/>
              </a:path>
            </a:pathLst>
          </a:custGeom>
          <a:solidFill>
            <a:srgbClr val="FFFFFF">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82"/>
          <p:cNvSpPr/>
          <p:nvPr/>
        </p:nvSpPr>
        <p:spPr>
          <a:xfrm>
            <a:off x="896262" y="3268778"/>
            <a:ext cx="370618" cy="355443"/>
          </a:xfrm>
          <a:custGeom>
            <a:rect b="b" l="l" r="r" t="t"/>
            <a:pathLst>
              <a:path extrusionOk="0" h="2764" w="2882">
                <a:moveTo>
                  <a:pt x="0" y="1"/>
                </a:moveTo>
                <a:lnTo>
                  <a:pt x="0" y="2763"/>
                </a:lnTo>
                <a:lnTo>
                  <a:pt x="2881" y="2763"/>
                </a:lnTo>
                <a:lnTo>
                  <a:pt x="288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82"/>
          <p:cNvSpPr/>
          <p:nvPr/>
        </p:nvSpPr>
        <p:spPr>
          <a:xfrm>
            <a:off x="0" y="1500456"/>
            <a:ext cx="1104138" cy="356858"/>
          </a:xfrm>
          <a:custGeom>
            <a:rect b="b" l="l" r="r" t="t"/>
            <a:pathLst>
              <a:path extrusionOk="0" h="2775" w="8586">
                <a:moveTo>
                  <a:pt x="1" y="0"/>
                </a:moveTo>
                <a:lnTo>
                  <a:pt x="1" y="2774"/>
                </a:lnTo>
                <a:lnTo>
                  <a:pt x="8585" y="2774"/>
                </a:lnTo>
                <a:lnTo>
                  <a:pt x="858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82"/>
          <p:cNvSpPr/>
          <p:nvPr/>
        </p:nvSpPr>
        <p:spPr>
          <a:xfrm>
            <a:off x="359324" y="912525"/>
            <a:ext cx="1228595" cy="355301"/>
          </a:xfrm>
          <a:custGeom>
            <a:rect b="b" l="l" r="r" t="t"/>
            <a:pathLst>
              <a:path extrusionOk="0" h="2763" w="12348">
                <a:moveTo>
                  <a:pt x="1" y="0"/>
                </a:moveTo>
                <a:lnTo>
                  <a:pt x="1" y="2762"/>
                </a:lnTo>
                <a:lnTo>
                  <a:pt x="12348" y="2762"/>
                </a:lnTo>
                <a:lnTo>
                  <a:pt x="1234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82"/>
          <p:cNvSpPr/>
          <p:nvPr/>
        </p:nvSpPr>
        <p:spPr>
          <a:xfrm>
            <a:off x="5395565" y="323033"/>
            <a:ext cx="2171240" cy="355315"/>
          </a:xfrm>
          <a:custGeom>
            <a:rect b="b" l="l" r="r" t="t"/>
            <a:pathLst>
              <a:path extrusionOk="0" h="2763" w="16884">
                <a:moveTo>
                  <a:pt x="1" y="0"/>
                </a:moveTo>
                <a:lnTo>
                  <a:pt x="1" y="2762"/>
                </a:lnTo>
                <a:lnTo>
                  <a:pt x="16884" y="2762"/>
                </a:lnTo>
                <a:lnTo>
                  <a:pt x="1688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82"/>
          <p:cNvSpPr/>
          <p:nvPr/>
        </p:nvSpPr>
        <p:spPr>
          <a:xfrm>
            <a:off x="5729396" y="3858262"/>
            <a:ext cx="1600139" cy="355315"/>
          </a:xfrm>
          <a:custGeom>
            <a:rect b="b" l="l" r="r" t="t"/>
            <a:pathLst>
              <a:path extrusionOk="0" h="2763" w="12443">
                <a:moveTo>
                  <a:pt x="0" y="1"/>
                </a:moveTo>
                <a:lnTo>
                  <a:pt x="0" y="2763"/>
                </a:lnTo>
                <a:lnTo>
                  <a:pt x="12442" y="2763"/>
                </a:lnTo>
                <a:lnTo>
                  <a:pt x="1244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82"/>
          <p:cNvSpPr/>
          <p:nvPr/>
        </p:nvSpPr>
        <p:spPr>
          <a:xfrm>
            <a:off x="1577072" y="4446200"/>
            <a:ext cx="3118770" cy="356851"/>
          </a:xfrm>
          <a:custGeom>
            <a:rect b="b" l="l" r="r" t="t"/>
            <a:pathLst>
              <a:path extrusionOk="0" h="2775" w="16884">
                <a:moveTo>
                  <a:pt x="0" y="1"/>
                </a:moveTo>
                <a:lnTo>
                  <a:pt x="0" y="2775"/>
                </a:lnTo>
                <a:lnTo>
                  <a:pt x="16883" y="2775"/>
                </a:lnTo>
                <a:lnTo>
                  <a:pt x="168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82"/>
          <p:cNvSpPr txBox="1"/>
          <p:nvPr>
            <p:ph type="title"/>
          </p:nvPr>
        </p:nvSpPr>
        <p:spPr>
          <a:xfrm>
            <a:off x="454800" y="2714625"/>
            <a:ext cx="8425200" cy="447900"/>
          </a:xfrm>
          <a:prstGeom prst="rect">
            <a:avLst/>
          </a:prstGeom>
        </p:spPr>
        <p:txBody>
          <a:bodyPr anchorCtr="0" anchor="ctr" bIns="0" lIns="91425" spcFirstLastPara="1" rIns="91425" wrap="square" tIns="0">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029" name="Google Shape;1029;p82"/>
          <p:cNvSpPr txBox="1"/>
          <p:nvPr>
            <p:ph hasCustomPrompt="1" idx="2" type="title"/>
          </p:nvPr>
        </p:nvSpPr>
        <p:spPr>
          <a:xfrm>
            <a:off x="454800" y="2150850"/>
            <a:ext cx="8425200" cy="489600"/>
          </a:xfrm>
          <a:prstGeom prst="rect">
            <a:avLst/>
          </a:prstGeom>
        </p:spPr>
        <p:txBody>
          <a:bodyPr anchorCtr="0" anchor="b" bIns="0" lIns="91425" spcFirstLastPara="1" rIns="91425" wrap="square" tIns="0">
            <a:noAutofit/>
          </a:bodyPr>
          <a:lstStyle>
            <a:lvl1pPr lvl="0" rtl="0" algn="ctr">
              <a:spcBef>
                <a:spcPts val="0"/>
              </a:spcBef>
              <a:spcAft>
                <a:spcPts val="0"/>
              </a:spcAft>
              <a:buClr>
                <a:schemeClr val="dk2"/>
              </a:buClr>
              <a:buSzPts val="8000"/>
              <a:buNone/>
              <a:defRPr sz="8000">
                <a:solidFill>
                  <a:schemeClr val="dk2"/>
                </a:solidFill>
              </a:defRPr>
            </a:lvl1pPr>
            <a:lvl2pPr lvl="1" rtl="0" algn="ctr">
              <a:spcBef>
                <a:spcPts val="0"/>
              </a:spcBef>
              <a:spcAft>
                <a:spcPts val="0"/>
              </a:spcAft>
              <a:buSzPts val="12500"/>
              <a:buFont typeface="Overpass Mono"/>
              <a:buNone/>
              <a:defRPr b="1" sz="12500">
                <a:latin typeface="Overpass Mono"/>
                <a:ea typeface="Overpass Mono"/>
                <a:cs typeface="Overpass Mono"/>
                <a:sym typeface="Overpass Mono"/>
              </a:defRPr>
            </a:lvl2pPr>
            <a:lvl3pPr lvl="2" rtl="0" algn="ctr">
              <a:spcBef>
                <a:spcPts val="0"/>
              </a:spcBef>
              <a:spcAft>
                <a:spcPts val="0"/>
              </a:spcAft>
              <a:buSzPts val="12500"/>
              <a:buFont typeface="Overpass Mono"/>
              <a:buNone/>
              <a:defRPr b="1" sz="12500">
                <a:latin typeface="Overpass Mono"/>
                <a:ea typeface="Overpass Mono"/>
                <a:cs typeface="Overpass Mono"/>
                <a:sym typeface="Overpass Mono"/>
              </a:defRPr>
            </a:lvl3pPr>
            <a:lvl4pPr lvl="3" rtl="0" algn="ctr">
              <a:spcBef>
                <a:spcPts val="0"/>
              </a:spcBef>
              <a:spcAft>
                <a:spcPts val="0"/>
              </a:spcAft>
              <a:buSzPts val="12500"/>
              <a:buFont typeface="Overpass Mono"/>
              <a:buNone/>
              <a:defRPr b="1" sz="12500">
                <a:latin typeface="Overpass Mono"/>
                <a:ea typeface="Overpass Mono"/>
                <a:cs typeface="Overpass Mono"/>
                <a:sym typeface="Overpass Mono"/>
              </a:defRPr>
            </a:lvl4pPr>
            <a:lvl5pPr lvl="4" rtl="0" algn="ctr">
              <a:spcBef>
                <a:spcPts val="0"/>
              </a:spcBef>
              <a:spcAft>
                <a:spcPts val="0"/>
              </a:spcAft>
              <a:buSzPts val="12500"/>
              <a:buFont typeface="Overpass Mono"/>
              <a:buNone/>
              <a:defRPr b="1" sz="12500">
                <a:latin typeface="Overpass Mono"/>
                <a:ea typeface="Overpass Mono"/>
                <a:cs typeface="Overpass Mono"/>
                <a:sym typeface="Overpass Mono"/>
              </a:defRPr>
            </a:lvl5pPr>
            <a:lvl6pPr lvl="5" rtl="0" algn="ctr">
              <a:spcBef>
                <a:spcPts val="0"/>
              </a:spcBef>
              <a:spcAft>
                <a:spcPts val="0"/>
              </a:spcAft>
              <a:buSzPts val="12500"/>
              <a:buFont typeface="Overpass Mono"/>
              <a:buNone/>
              <a:defRPr b="1" sz="12500">
                <a:latin typeface="Overpass Mono"/>
                <a:ea typeface="Overpass Mono"/>
                <a:cs typeface="Overpass Mono"/>
                <a:sym typeface="Overpass Mono"/>
              </a:defRPr>
            </a:lvl6pPr>
            <a:lvl7pPr lvl="6" rtl="0" algn="ctr">
              <a:spcBef>
                <a:spcPts val="0"/>
              </a:spcBef>
              <a:spcAft>
                <a:spcPts val="0"/>
              </a:spcAft>
              <a:buSzPts val="12500"/>
              <a:buFont typeface="Overpass Mono"/>
              <a:buNone/>
              <a:defRPr b="1" sz="12500">
                <a:latin typeface="Overpass Mono"/>
                <a:ea typeface="Overpass Mono"/>
                <a:cs typeface="Overpass Mono"/>
                <a:sym typeface="Overpass Mono"/>
              </a:defRPr>
            </a:lvl7pPr>
            <a:lvl8pPr lvl="7" rtl="0" algn="ctr">
              <a:spcBef>
                <a:spcPts val="0"/>
              </a:spcBef>
              <a:spcAft>
                <a:spcPts val="0"/>
              </a:spcAft>
              <a:buSzPts val="12500"/>
              <a:buFont typeface="Overpass Mono"/>
              <a:buNone/>
              <a:defRPr b="1" sz="12500">
                <a:latin typeface="Overpass Mono"/>
                <a:ea typeface="Overpass Mono"/>
                <a:cs typeface="Overpass Mono"/>
                <a:sym typeface="Overpass Mono"/>
              </a:defRPr>
            </a:lvl8pPr>
            <a:lvl9pPr lvl="8" rtl="0" algn="ctr">
              <a:spcBef>
                <a:spcPts val="0"/>
              </a:spcBef>
              <a:spcAft>
                <a:spcPts val="0"/>
              </a:spcAft>
              <a:buSzPts val="12500"/>
              <a:buFont typeface="Overpass Mono"/>
              <a:buNone/>
              <a:defRPr b="1" sz="12500">
                <a:latin typeface="Overpass Mono"/>
                <a:ea typeface="Overpass Mono"/>
                <a:cs typeface="Overpass Mono"/>
                <a:sym typeface="Overpass Mono"/>
              </a:defRPr>
            </a:lvl9pPr>
          </a:lstStyle>
          <a:p>
            <a:r>
              <a:t>xx%</a:t>
            </a: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030" name="Shape 1030"/>
        <p:cNvGrpSpPr/>
        <p:nvPr/>
      </p:nvGrpSpPr>
      <p:grpSpPr>
        <a:xfrm>
          <a:off x="0" y="0"/>
          <a:ext cx="0" cy="0"/>
          <a:chOff x="0" y="0"/>
          <a:chExt cx="0" cy="0"/>
        </a:xfrm>
      </p:grpSpPr>
      <p:sp>
        <p:nvSpPr>
          <p:cNvPr id="1031" name="Google Shape;1031;p83"/>
          <p:cNvSpPr/>
          <p:nvPr/>
        </p:nvSpPr>
        <p:spPr>
          <a:xfrm>
            <a:off x="0" y="1515825"/>
            <a:ext cx="2943127" cy="241405"/>
          </a:xfrm>
          <a:custGeom>
            <a:rect b="b" l="l" r="r" t="t"/>
            <a:pathLst>
              <a:path extrusionOk="0" h="5859" w="146079">
                <a:moveTo>
                  <a:pt x="1" y="1"/>
                </a:moveTo>
                <a:lnTo>
                  <a:pt x="1" y="5858"/>
                </a:lnTo>
                <a:lnTo>
                  <a:pt x="146079" y="5858"/>
                </a:lnTo>
                <a:lnTo>
                  <a:pt x="14607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83"/>
          <p:cNvSpPr txBox="1"/>
          <p:nvPr>
            <p:ph idx="1" type="body"/>
          </p:nvPr>
        </p:nvSpPr>
        <p:spPr>
          <a:xfrm>
            <a:off x="609499" y="1973025"/>
            <a:ext cx="3512700" cy="2130900"/>
          </a:xfrm>
          <a:prstGeom prst="rect">
            <a:avLst/>
          </a:prstGeom>
        </p:spPr>
        <p:txBody>
          <a:bodyPr anchorCtr="0" anchor="t" bIns="91425" lIns="91425" spcFirstLastPara="1" rIns="91425" wrap="square" tIns="91425">
            <a:noAutofit/>
          </a:bodyPr>
          <a:lstStyle>
            <a:lvl1pPr indent="-330200" lvl="0" marL="457200" rtl="0">
              <a:lnSpc>
                <a:spcPct val="100000"/>
              </a:lnSpc>
              <a:spcBef>
                <a:spcPts val="0"/>
              </a:spcBef>
              <a:spcAft>
                <a:spcPts val="0"/>
              </a:spcAft>
              <a:buSzPts val="1600"/>
              <a:buFont typeface="Raleway SemiBold"/>
              <a:buChar char="●"/>
              <a:defRPr sz="1600"/>
            </a:lvl1pPr>
            <a:lvl2pPr indent="-330200" lvl="1" marL="914400" rtl="0">
              <a:spcBef>
                <a:spcPts val="0"/>
              </a:spcBef>
              <a:spcAft>
                <a:spcPts val="0"/>
              </a:spcAft>
              <a:buSzPts val="1600"/>
              <a:buFont typeface="Nunito Light"/>
              <a:buChar char="○"/>
              <a:defRPr sz="1600"/>
            </a:lvl2pPr>
            <a:lvl3pPr indent="-330200" lvl="2" marL="1371600" rtl="0">
              <a:spcBef>
                <a:spcPts val="1600"/>
              </a:spcBef>
              <a:spcAft>
                <a:spcPts val="0"/>
              </a:spcAft>
              <a:buSzPts val="1600"/>
              <a:buFont typeface="Nunito Light"/>
              <a:buChar char="■"/>
              <a:defRPr sz="1600"/>
            </a:lvl3pPr>
            <a:lvl4pPr indent="-330200" lvl="3" marL="1828800" rtl="0">
              <a:spcBef>
                <a:spcPts val="1600"/>
              </a:spcBef>
              <a:spcAft>
                <a:spcPts val="0"/>
              </a:spcAft>
              <a:buSzPts val="1600"/>
              <a:buFont typeface="Nunito Light"/>
              <a:buChar char="●"/>
              <a:defRPr sz="1600"/>
            </a:lvl4pPr>
            <a:lvl5pPr indent="-330200" lvl="4" marL="2286000" rtl="0">
              <a:spcBef>
                <a:spcPts val="1600"/>
              </a:spcBef>
              <a:spcAft>
                <a:spcPts val="0"/>
              </a:spcAft>
              <a:buSzPts val="1600"/>
              <a:buFont typeface="Nunito Light"/>
              <a:buChar char="○"/>
              <a:defRPr sz="1600"/>
            </a:lvl5pPr>
            <a:lvl6pPr indent="-330200" lvl="5" marL="2743200" rtl="0">
              <a:spcBef>
                <a:spcPts val="1600"/>
              </a:spcBef>
              <a:spcAft>
                <a:spcPts val="0"/>
              </a:spcAft>
              <a:buSzPts val="1600"/>
              <a:buFont typeface="Nunito Light"/>
              <a:buChar char="■"/>
              <a:defRPr sz="1600"/>
            </a:lvl6pPr>
            <a:lvl7pPr indent="-330200" lvl="6" marL="3200400" rtl="0">
              <a:spcBef>
                <a:spcPts val="1600"/>
              </a:spcBef>
              <a:spcAft>
                <a:spcPts val="0"/>
              </a:spcAft>
              <a:buSzPts val="1600"/>
              <a:buFont typeface="Nunito Light"/>
              <a:buChar char="●"/>
              <a:defRPr sz="1600"/>
            </a:lvl7pPr>
            <a:lvl8pPr indent="-330200" lvl="7" marL="3657600" rtl="0">
              <a:spcBef>
                <a:spcPts val="1600"/>
              </a:spcBef>
              <a:spcAft>
                <a:spcPts val="0"/>
              </a:spcAft>
              <a:buSzPts val="1600"/>
              <a:buFont typeface="Nunito Light"/>
              <a:buChar char="○"/>
              <a:defRPr sz="1600"/>
            </a:lvl8pPr>
            <a:lvl9pPr indent="-330200" lvl="8" marL="4114800" rtl="0">
              <a:spcBef>
                <a:spcPts val="1600"/>
              </a:spcBef>
              <a:spcAft>
                <a:spcPts val="1600"/>
              </a:spcAft>
              <a:buSzPts val="1600"/>
              <a:buFont typeface="Nunito Light"/>
              <a:buChar char="■"/>
              <a:defRPr sz="1600"/>
            </a:lvl9pPr>
          </a:lstStyle>
          <a:p/>
        </p:txBody>
      </p:sp>
      <p:sp>
        <p:nvSpPr>
          <p:cNvPr id="1033" name="Google Shape;1033;p83"/>
          <p:cNvSpPr txBox="1"/>
          <p:nvPr>
            <p:ph type="title"/>
          </p:nvPr>
        </p:nvSpPr>
        <p:spPr>
          <a:xfrm>
            <a:off x="560825" y="1168325"/>
            <a:ext cx="3561300" cy="669000"/>
          </a:xfrm>
          <a:prstGeom prst="rect">
            <a:avLst/>
          </a:prstGeom>
        </p:spPr>
        <p:txBody>
          <a:bodyPr anchorCtr="0" anchor="t" bIns="91425" lIns="91425" spcFirstLastPara="1" rIns="91425" wrap="square" tIns="91425">
            <a:noAutofit/>
          </a:bodyPr>
          <a:lstStyle>
            <a:lvl1pPr lvl="0" rtl="0">
              <a:spcBef>
                <a:spcPts val="0"/>
              </a:spcBef>
              <a:spcAft>
                <a:spcPts val="0"/>
              </a:spcAft>
              <a:buNone/>
              <a:defRPr sz="3000">
                <a:solidFill>
                  <a:schemeClr val="dk2"/>
                </a:solidFill>
              </a:defRPr>
            </a:lvl1pPr>
            <a:lvl2pPr lvl="1" rtl="0">
              <a:spcBef>
                <a:spcPts val="0"/>
              </a:spcBef>
              <a:spcAft>
                <a:spcPts val="0"/>
              </a:spcAft>
              <a:buNone/>
              <a:defRPr sz="3000"/>
            </a:lvl2pPr>
            <a:lvl3pPr lvl="2" rtl="0">
              <a:spcBef>
                <a:spcPts val="0"/>
              </a:spcBef>
              <a:spcAft>
                <a:spcPts val="0"/>
              </a:spcAft>
              <a:buNone/>
              <a:defRPr sz="3000"/>
            </a:lvl3pPr>
            <a:lvl4pPr lvl="3" rtl="0">
              <a:spcBef>
                <a:spcPts val="0"/>
              </a:spcBef>
              <a:spcAft>
                <a:spcPts val="0"/>
              </a:spcAft>
              <a:buNone/>
              <a:defRPr sz="3000"/>
            </a:lvl4pPr>
            <a:lvl5pPr lvl="4" rtl="0">
              <a:spcBef>
                <a:spcPts val="0"/>
              </a:spcBef>
              <a:spcAft>
                <a:spcPts val="0"/>
              </a:spcAft>
              <a:buNone/>
              <a:defRPr sz="3000"/>
            </a:lvl5pPr>
            <a:lvl6pPr lvl="5" rtl="0">
              <a:spcBef>
                <a:spcPts val="0"/>
              </a:spcBef>
              <a:spcAft>
                <a:spcPts val="0"/>
              </a:spcAft>
              <a:buNone/>
              <a:defRPr sz="3000"/>
            </a:lvl6pPr>
            <a:lvl7pPr lvl="6" rtl="0">
              <a:spcBef>
                <a:spcPts val="0"/>
              </a:spcBef>
              <a:spcAft>
                <a:spcPts val="0"/>
              </a:spcAft>
              <a:buNone/>
              <a:defRPr sz="3000"/>
            </a:lvl7pPr>
            <a:lvl8pPr lvl="7" rtl="0">
              <a:spcBef>
                <a:spcPts val="0"/>
              </a:spcBef>
              <a:spcAft>
                <a:spcPts val="0"/>
              </a:spcAft>
              <a:buNone/>
              <a:defRPr sz="3000"/>
            </a:lvl8pPr>
            <a:lvl9pPr lvl="8" rtl="0">
              <a:spcBef>
                <a:spcPts val="0"/>
              </a:spcBef>
              <a:spcAft>
                <a:spcPts val="0"/>
              </a:spcAft>
              <a:buNone/>
              <a:defRPr sz="30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34" name="Shape 1034"/>
        <p:cNvGrpSpPr/>
        <p:nvPr/>
      </p:nvGrpSpPr>
      <p:grpSpPr>
        <a:xfrm>
          <a:off x="0" y="0"/>
          <a:ext cx="0" cy="0"/>
          <a:chOff x="0" y="0"/>
          <a:chExt cx="0" cy="0"/>
        </a:xfrm>
      </p:grpSpPr>
      <p:sp>
        <p:nvSpPr>
          <p:cNvPr id="1035" name="Google Shape;1035;p84"/>
          <p:cNvSpPr txBox="1"/>
          <p:nvPr>
            <p:ph type="title"/>
          </p:nvPr>
        </p:nvSpPr>
        <p:spPr>
          <a:xfrm>
            <a:off x="1278050" y="343200"/>
            <a:ext cx="6588000" cy="6690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3000">
                <a:solidFill>
                  <a:schemeClr val="dk2"/>
                </a:solidFill>
              </a:defRPr>
            </a:lvl1pPr>
            <a:lvl2pPr lvl="1" rtl="0" algn="ctr">
              <a:spcBef>
                <a:spcPts val="0"/>
              </a:spcBef>
              <a:spcAft>
                <a:spcPts val="0"/>
              </a:spcAft>
              <a:buNone/>
              <a:defRPr sz="3000"/>
            </a:lvl2pPr>
            <a:lvl3pPr lvl="2" rtl="0" algn="ctr">
              <a:spcBef>
                <a:spcPts val="0"/>
              </a:spcBef>
              <a:spcAft>
                <a:spcPts val="0"/>
              </a:spcAft>
              <a:buNone/>
              <a:defRPr sz="3000"/>
            </a:lvl3pPr>
            <a:lvl4pPr lvl="3" rtl="0" algn="ctr">
              <a:spcBef>
                <a:spcPts val="0"/>
              </a:spcBef>
              <a:spcAft>
                <a:spcPts val="0"/>
              </a:spcAft>
              <a:buNone/>
              <a:defRPr sz="3000"/>
            </a:lvl4pPr>
            <a:lvl5pPr lvl="4" rtl="0" algn="ctr">
              <a:spcBef>
                <a:spcPts val="0"/>
              </a:spcBef>
              <a:spcAft>
                <a:spcPts val="0"/>
              </a:spcAft>
              <a:buNone/>
              <a:defRPr sz="3000"/>
            </a:lvl5pPr>
            <a:lvl6pPr lvl="5" rtl="0" algn="ctr">
              <a:spcBef>
                <a:spcPts val="0"/>
              </a:spcBef>
              <a:spcAft>
                <a:spcPts val="0"/>
              </a:spcAft>
              <a:buNone/>
              <a:defRPr sz="3000"/>
            </a:lvl6pPr>
            <a:lvl7pPr lvl="6" rtl="0" algn="ctr">
              <a:spcBef>
                <a:spcPts val="0"/>
              </a:spcBef>
              <a:spcAft>
                <a:spcPts val="0"/>
              </a:spcAft>
              <a:buNone/>
              <a:defRPr sz="3000"/>
            </a:lvl7pPr>
            <a:lvl8pPr lvl="7" rtl="0" algn="ctr">
              <a:spcBef>
                <a:spcPts val="0"/>
              </a:spcBef>
              <a:spcAft>
                <a:spcPts val="0"/>
              </a:spcAft>
              <a:buNone/>
              <a:defRPr sz="3000"/>
            </a:lvl8pPr>
            <a:lvl9pPr lvl="8" rtl="0" algn="ctr">
              <a:spcBef>
                <a:spcPts val="0"/>
              </a:spcBef>
              <a:spcAft>
                <a:spcPts val="0"/>
              </a:spcAft>
              <a:buNone/>
              <a:defRPr sz="3000"/>
            </a:lvl9pPr>
          </a:lstStyle>
          <a:p/>
        </p:txBody>
      </p:sp>
      <p:sp>
        <p:nvSpPr>
          <p:cNvPr id="1036" name="Google Shape;1036;p84"/>
          <p:cNvSpPr txBox="1"/>
          <p:nvPr>
            <p:ph idx="1" type="subTitle"/>
          </p:nvPr>
        </p:nvSpPr>
        <p:spPr>
          <a:xfrm>
            <a:off x="2773575" y="3109000"/>
            <a:ext cx="2226600" cy="843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nSpc>
                <a:spcPct val="100000"/>
              </a:lnSpc>
              <a:spcBef>
                <a:spcPts val="0"/>
              </a:spcBef>
              <a:spcAft>
                <a:spcPts val="0"/>
              </a:spcAft>
              <a:buClr>
                <a:schemeClr val="dk1"/>
              </a:buClr>
              <a:buSzPts val="2800"/>
              <a:buNone/>
              <a:defRPr sz="2800">
                <a:solidFill>
                  <a:schemeClr val="dk1"/>
                </a:solidFill>
              </a:defRPr>
            </a:lvl2pPr>
            <a:lvl3pPr lvl="2" rtl="0">
              <a:lnSpc>
                <a:spcPct val="100000"/>
              </a:lnSpc>
              <a:spcBef>
                <a:spcPts val="0"/>
              </a:spcBef>
              <a:spcAft>
                <a:spcPts val="0"/>
              </a:spcAft>
              <a:buClr>
                <a:schemeClr val="dk1"/>
              </a:buClr>
              <a:buSzPts val="2800"/>
              <a:buNone/>
              <a:defRPr sz="2800">
                <a:solidFill>
                  <a:schemeClr val="dk1"/>
                </a:solidFill>
              </a:defRPr>
            </a:lvl3pPr>
            <a:lvl4pPr lvl="3" rtl="0">
              <a:lnSpc>
                <a:spcPct val="100000"/>
              </a:lnSpc>
              <a:spcBef>
                <a:spcPts val="0"/>
              </a:spcBef>
              <a:spcAft>
                <a:spcPts val="0"/>
              </a:spcAft>
              <a:buClr>
                <a:schemeClr val="dk1"/>
              </a:buClr>
              <a:buSzPts val="2800"/>
              <a:buNone/>
              <a:defRPr sz="2800">
                <a:solidFill>
                  <a:schemeClr val="dk1"/>
                </a:solidFill>
              </a:defRPr>
            </a:lvl4pPr>
            <a:lvl5pPr lvl="4" rtl="0">
              <a:lnSpc>
                <a:spcPct val="100000"/>
              </a:lnSpc>
              <a:spcBef>
                <a:spcPts val="0"/>
              </a:spcBef>
              <a:spcAft>
                <a:spcPts val="0"/>
              </a:spcAft>
              <a:buClr>
                <a:schemeClr val="dk1"/>
              </a:buClr>
              <a:buSzPts val="2800"/>
              <a:buNone/>
              <a:defRPr sz="2800">
                <a:solidFill>
                  <a:schemeClr val="dk1"/>
                </a:solidFill>
              </a:defRPr>
            </a:lvl5pPr>
            <a:lvl6pPr lvl="5" rtl="0">
              <a:lnSpc>
                <a:spcPct val="100000"/>
              </a:lnSpc>
              <a:spcBef>
                <a:spcPts val="0"/>
              </a:spcBef>
              <a:spcAft>
                <a:spcPts val="0"/>
              </a:spcAft>
              <a:buClr>
                <a:schemeClr val="dk1"/>
              </a:buClr>
              <a:buSzPts val="2800"/>
              <a:buNone/>
              <a:defRPr sz="2800">
                <a:solidFill>
                  <a:schemeClr val="dk1"/>
                </a:solidFill>
              </a:defRPr>
            </a:lvl6pPr>
            <a:lvl7pPr lvl="6" rtl="0">
              <a:lnSpc>
                <a:spcPct val="100000"/>
              </a:lnSpc>
              <a:spcBef>
                <a:spcPts val="0"/>
              </a:spcBef>
              <a:spcAft>
                <a:spcPts val="0"/>
              </a:spcAft>
              <a:buClr>
                <a:schemeClr val="dk1"/>
              </a:buClr>
              <a:buSzPts val="2800"/>
              <a:buNone/>
              <a:defRPr sz="2800">
                <a:solidFill>
                  <a:schemeClr val="dk1"/>
                </a:solidFill>
              </a:defRPr>
            </a:lvl7pPr>
            <a:lvl8pPr lvl="7" rtl="0">
              <a:lnSpc>
                <a:spcPct val="100000"/>
              </a:lnSpc>
              <a:spcBef>
                <a:spcPts val="0"/>
              </a:spcBef>
              <a:spcAft>
                <a:spcPts val="0"/>
              </a:spcAft>
              <a:buClr>
                <a:schemeClr val="dk1"/>
              </a:buClr>
              <a:buSzPts val="2800"/>
              <a:buNone/>
              <a:defRPr sz="2800">
                <a:solidFill>
                  <a:schemeClr val="dk1"/>
                </a:solidFill>
              </a:defRPr>
            </a:lvl8pPr>
            <a:lvl9pPr lvl="8" rtl="0">
              <a:lnSpc>
                <a:spcPct val="100000"/>
              </a:lnSpc>
              <a:spcBef>
                <a:spcPts val="0"/>
              </a:spcBef>
              <a:spcAft>
                <a:spcPts val="0"/>
              </a:spcAft>
              <a:buClr>
                <a:schemeClr val="dk1"/>
              </a:buClr>
              <a:buSzPts val="2800"/>
              <a:buNone/>
              <a:defRPr sz="2800">
                <a:solidFill>
                  <a:schemeClr val="dk1"/>
                </a:solidFill>
              </a:defRPr>
            </a:lvl9pPr>
          </a:lstStyle>
          <a:p/>
        </p:txBody>
      </p:sp>
      <p:sp>
        <p:nvSpPr>
          <p:cNvPr id="1037" name="Google Shape;1037;p84"/>
          <p:cNvSpPr txBox="1"/>
          <p:nvPr>
            <p:ph idx="2" type="title"/>
          </p:nvPr>
        </p:nvSpPr>
        <p:spPr>
          <a:xfrm>
            <a:off x="2646050" y="2523698"/>
            <a:ext cx="2481300" cy="524400"/>
          </a:xfrm>
          <a:prstGeom prst="rect">
            <a:avLst/>
          </a:prstGeom>
          <a:solidFill>
            <a:schemeClr val="dk2"/>
          </a:solidFill>
        </p:spPr>
        <p:txBody>
          <a:bodyPr anchorCtr="0" anchor="b" bIns="91425" lIns="91425" spcFirstLastPara="1" rIns="91425" wrap="square" tIns="91425">
            <a:noAutofit/>
          </a:bodyPr>
          <a:lstStyle>
            <a:lvl1pPr lvl="0" rtl="0" algn="ctr">
              <a:spcBef>
                <a:spcPts val="0"/>
              </a:spcBef>
              <a:spcAft>
                <a:spcPts val="0"/>
              </a:spcAft>
              <a:buClr>
                <a:schemeClr val="dk1"/>
              </a:buClr>
              <a:buSzPts val="2200"/>
              <a:buNone/>
              <a:defRPr sz="2200">
                <a:solidFill>
                  <a:schemeClr val="dk1"/>
                </a:solidFill>
              </a:defRPr>
            </a:lvl1pPr>
            <a:lvl2pPr lvl="1"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2pPr>
            <a:lvl3pPr lvl="2"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3pPr>
            <a:lvl4pPr lvl="3"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4pPr>
            <a:lvl5pPr lvl="4"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5pPr>
            <a:lvl6pPr lvl="5"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6pPr>
            <a:lvl7pPr lvl="6"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7pPr>
            <a:lvl8pPr lvl="7"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8pPr>
            <a:lvl9pPr lvl="8"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9pPr>
          </a:lstStyle>
          <a:p/>
        </p:txBody>
      </p:sp>
      <p:sp>
        <p:nvSpPr>
          <p:cNvPr id="1038" name="Google Shape;1038;p84"/>
          <p:cNvSpPr txBox="1"/>
          <p:nvPr>
            <p:ph idx="3" type="subTitle"/>
          </p:nvPr>
        </p:nvSpPr>
        <p:spPr>
          <a:xfrm>
            <a:off x="6070225" y="3109000"/>
            <a:ext cx="2226600" cy="843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nSpc>
                <a:spcPct val="100000"/>
              </a:lnSpc>
              <a:spcBef>
                <a:spcPts val="0"/>
              </a:spcBef>
              <a:spcAft>
                <a:spcPts val="0"/>
              </a:spcAft>
              <a:buClr>
                <a:schemeClr val="dk1"/>
              </a:buClr>
              <a:buSzPts val="2800"/>
              <a:buNone/>
              <a:defRPr sz="2800">
                <a:solidFill>
                  <a:schemeClr val="dk1"/>
                </a:solidFill>
              </a:defRPr>
            </a:lvl2pPr>
            <a:lvl3pPr lvl="2" rtl="0">
              <a:lnSpc>
                <a:spcPct val="100000"/>
              </a:lnSpc>
              <a:spcBef>
                <a:spcPts val="0"/>
              </a:spcBef>
              <a:spcAft>
                <a:spcPts val="0"/>
              </a:spcAft>
              <a:buClr>
                <a:schemeClr val="dk1"/>
              </a:buClr>
              <a:buSzPts val="2800"/>
              <a:buNone/>
              <a:defRPr sz="2800">
                <a:solidFill>
                  <a:schemeClr val="dk1"/>
                </a:solidFill>
              </a:defRPr>
            </a:lvl3pPr>
            <a:lvl4pPr lvl="3" rtl="0">
              <a:lnSpc>
                <a:spcPct val="100000"/>
              </a:lnSpc>
              <a:spcBef>
                <a:spcPts val="0"/>
              </a:spcBef>
              <a:spcAft>
                <a:spcPts val="0"/>
              </a:spcAft>
              <a:buClr>
                <a:schemeClr val="dk1"/>
              </a:buClr>
              <a:buSzPts val="2800"/>
              <a:buNone/>
              <a:defRPr sz="2800">
                <a:solidFill>
                  <a:schemeClr val="dk1"/>
                </a:solidFill>
              </a:defRPr>
            </a:lvl4pPr>
            <a:lvl5pPr lvl="4" rtl="0">
              <a:lnSpc>
                <a:spcPct val="100000"/>
              </a:lnSpc>
              <a:spcBef>
                <a:spcPts val="0"/>
              </a:spcBef>
              <a:spcAft>
                <a:spcPts val="0"/>
              </a:spcAft>
              <a:buClr>
                <a:schemeClr val="dk1"/>
              </a:buClr>
              <a:buSzPts val="2800"/>
              <a:buNone/>
              <a:defRPr sz="2800">
                <a:solidFill>
                  <a:schemeClr val="dk1"/>
                </a:solidFill>
              </a:defRPr>
            </a:lvl5pPr>
            <a:lvl6pPr lvl="5" rtl="0">
              <a:lnSpc>
                <a:spcPct val="100000"/>
              </a:lnSpc>
              <a:spcBef>
                <a:spcPts val="0"/>
              </a:spcBef>
              <a:spcAft>
                <a:spcPts val="0"/>
              </a:spcAft>
              <a:buClr>
                <a:schemeClr val="dk1"/>
              </a:buClr>
              <a:buSzPts val="2800"/>
              <a:buNone/>
              <a:defRPr sz="2800">
                <a:solidFill>
                  <a:schemeClr val="dk1"/>
                </a:solidFill>
              </a:defRPr>
            </a:lvl6pPr>
            <a:lvl7pPr lvl="6" rtl="0">
              <a:lnSpc>
                <a:spcPct val="100000"/>
              </a:lnSpc>
              <a:spcBef>
                <a:spcPts val="0"/>
              </a:spcBef>
              <a:spcAft>
                <a:spcPts val="0"/>
              </a:spcAft>
              <a:buClr>
                <a:schemeClr val="dk1"/>
              </a:buClr>
              <a:buSzPts val="2800"/>
              <a:buNone/>
              <a:defRPr sz="2800">
                <a:solidFill>
                  <a:schemeClr val="dk1"/>
                </a:solidFill>
              </a:defRPr>
            </a:lvl7pPr>
            <a:lvl8pPr lvl="7" rtl="0">
              <a:lnSpc>
                <a:spcPct val="100000"/>
              </a:lnSpc>
              <a:spcBef>
                <a:spcPts val="0"/>
              </a:spcBef>
              <a:spcAft>
                <a:spcPts val="0"/>
              </a:spcAft>
              <a:buClr>
                <a:schemeClr val="dk1"/>
              </a:buClr>
              <a:buSzPts val="2800"/>
              <a:buNone/>
              <a:defRPr sz="2800">
                <a:solidFill>
                  <a:schemeClr val="dk1"/>
                </a:solidFill>
              </a:defRPr>
            </a:lvl8pPr>
            <a:lvl9pPr lvl="8" rtl="0">
              <a:lnSpc>
                <a:spcPct val="100000"/>
              </a:lnSpc>
              <a:spcBef>
                <a:spcPts val="0"/>
              </a:spcBef>
              <a:spcAft>
                <a:spcPts val="0"/>
              </a:spcAft>
              <a:buClr>
                <a:schemeClr val="dk1"/>
              </a:buClr>
              <a:buSzPts val="2800"/>
              <a:buNone/>
              <a:defRPr sz="2800">
                <a:solidFill>
                  <a:schemeClr val="dk1"/>
                </a:solidFill>
              </a:defRPr>
            </a:lvl9pPr>
          </a:lstStyle>
          <a:p/>
        </p:txBody>
      </p:sp>
      <p:sp>
        <p:nvSpPr>
          <p:cNvPr id="1039" name="Google Shape;1039;p84"/>
          <p:cNvSpPr txBox="1"/>
          <p:nvPr>
            <p:ph idx="4" type="title"/>
          </p:nvPr>
        </p:nvSpPr>
        <p:spPr>
          <a:xfrm>
            <a:off x="5942650" y="2523676"/>
            <a:ext cx="2481300" cy="524400"/>
          </a:xfrm>
          <a:prstGeom prst="rect">
            <a:avLst/>
          </a:prstGeom>
          <a:solidFill>
            <a:schemeClr val="lt2"/>
          </a:solidFill>
        </p:spPr>
        <p:txBody>
          <a:bodyPr anchorCtr="0" anchor="b" bIns="91425" lIns="91425" spcFirstLastPara="1" rIns="91425" wrap="square" tIns="91425">
            <a:noAutofit/>
          </a:bodyPr>
          <a:lstStyle>
            <a:lvl1pPr lvl="0" rtl="0" algn="ctr">
              <a:spcBef>
                <a:spcPts val="0"/>
              </a:spcBef>
              <a:spcAft>
                <a:spcPts val="0"/>
              </a:spcAft>
              <a:buClr>
                <a:schemeClr val="lt1"/>
              </a:buClr>
              <a:buSzPts val="2200"/>
              <a:buNone/>
              <a:defRPr sz="2200">
                <a:solidFill>
                  <a:schemeClr val="lt1"/>
                </a:solidFill>
              </a:defRPr>
            </a:lvl1pPr>
            <a:lvl2pPr lvl="1"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2pPr>
            <a:lvl3pPr lvl="2"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3pPr>
            <a:lvl4pPr lvl="3"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4pPr>
            <a:lvl5pPr lvl="4"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5pPr>
            <a:lvl6pPr lvl="5"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6pPr>
            <a:lvl7pPr lvl="6"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7pPr>
            <a:lvl8pPr lvl="7"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8pPr>
            <a:lvl9pPr lvl="8"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9pPr>
          </a:lstStyle>
          <a:p/>
        </p:txBody>
      </p:sp>
      <p:sp>
        <p:nvSpPr>
          <p:cNvPr id="1040" name="Google Shape;1040;p84"/>
          <p:cNvSpPr/>
          <p:nvPr/>
        </p:nvSpPr>
        <p:spPr>
          <a:xfrm flipH="1">
            <a:off x="7772389" y="0"/>
            <a:ext cx="1371614" cy="356851"/>
          </a:xfrm>
          <a:custGeom>
            <a:rect b="b" l="l" r="r" t="t"/>
            <a:pathLst>
              <a:path extrusionOk="0" h="2775" w="16884">
                <a:moveTo>
                  <a:pt x="0" y="1"/>
                </a:moveTo>
                <a:lnTo>
                  <a:pt x="0" y="2775"/>
                </a:lnTo>
                <a:lnTo>
                  <a:pt x="16883" y="2775"/>
                </a:lnTo>
                <a:lnTo>
                  <a:pt x="16883" y="1"/>
                </a:lnTo>
                <a:close/>
              </a:path>
            </a:pathLst>
          </a:custGeom>
          <a:solidFill>
            <a:srgbClr val="FFFFFF">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041" name="Shape 1041"/>
        <p:cNvGrpSpPr/>
        <p:nvPr/>
      </p:nvGrpSpPr>
      <p:grpSpPr>
        <a:xfrm>
          <a:off x="0" y="0"/>
          <a:ext cx="0" cy="0"/>
          <a:chOff x="0" y="0"/>
          <a:chExt cx="0" cy="0"/>
        </a:xfrm>
      </p:grpSpPr>
      <p:sp>
        <p:nvSpPr>
          <p:cNvPr id="1042" name="Google Shape;1042;p85"/>
          <p:cNvSpPr txBox="1"/>
          <p:nvPr>
            <p:ph type="title"/>
          </p:nvPr>
        </p:nvSpPr>
        <p:spPr>
          <a:xfrm>
            <a:off x="1278050" y="343200"/>
            <a:ext cx="6588000" cy="6690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3000">
                <a:solidFill>
                  <a:schemeClr val="dk2"/>
                </a:solidFill>
              </a:defRPr>
            </a:lvl1pPr>
            <a:lvl2pPr lvl="1" rtl="0" algn="ctr">
              <a:spcBef>
                <a:spcPts val="0"/>
              </a:spcBef>
              <a:spcAft>
                <a:spcPts val="0"/>
              </a:spcAft>
              <a:buNone/>
              <a:defRPr sz="3000"/>
            </a:lvl2pPr>
            <a:lvl3pPr lvl="2" rtl="0" algn="ctr">
              <a:spcBef>
                <a:spcPts val="0"/>
              </a:spcBef>
              <a:spcAft>
                <a:spcPts val="0"/>
              </a:spcAft>
              <a:buNone/>
              <a:defRPr sz="3000"/>
            </a:lvl3pPr>
            <a:lvl4pPr lvl="3" rtl="0" algn="ctr">
              <a:spcBef>
                <a:spcPts val="0"/>
              </a:spcBef>
              <a:spcAft>
                <a:spcPts val="0"/>
              </a:spcAft>
              <a:buNone/>
              <a:defRPr sz="3000"/>
            </a:lvl4pPr>
            <a:lvl5pPr lvl="4" rtl="0" algn="ctr">
              <a:spcBef>
                <a:spcPts val="0"/>
              </a:spcBef>
              <a:spcAft>
                <a:spcPts val="0"/>
              </a:spcAft>
              <a:buNone/>
              <a:defRPr sz="3000"/>
            </a:lvl5pPr>
            <a:lvl6pPr lvl="5" rtl="0" algn="ctr">
              <a:spcBef>
                <a:spcPts val="0"/>
              </a:spcBef>
              <a:spcAft>
                <a:spcPts val="0"/>
              </a:spcAft>
              <a:buNone/>
              <a:defRPr sz="3000"/>
            </a:lvl6pPr>
            <a:lvl7pPr lvl="6" rtl="0" algn="ctr">
              <a:spcBef>
                <a:spcPts val="0"/>
              </a:spcBef>
              <a:spcAft>
                <a:spcPts val="0"/>
              </a:spcAft>
              <a:buNone/>
              <a:defRPr sz="3000"/>
            </a:lvl7pPr>
            <a:lvl8pPr lvl="7" rtl="0" algn="ctr">
              <a:spcBef>
                <a:spcPts val="0"/>
              </a:spcBef>
              <a:spcAft>
                <a:spcPts val="0"/>
              </a:spcAft>
              <a:buNone/>
              <a:defRPr sz="3000"/>
            </a:lvl8pPr>
            <a:lvl9pPr lvl="8" rtl="0" algn="ctr">
              <a:spcBef>
                <a:spcPts val="0"/>
              </a:spcBef>
              <a:spcAft>
                <a:spcPts val="0"/>
              </a:spcAft>
              <a:buNone/>
              <a:defRPr sz="3000"/>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043" name="Shape 1043"/>
        <p:cNvGrpSpPr/>
        <p:nvPr/>
      </p:nvGrpSpPr>
      <p:grpSpPr>
        <a:xfrm>
          <a:off x="0" y="0"/>
          <a:ext cx="0" cy="0"/>
          <a:chOff x="0" y="0"/>
          <a:chExt cx="0" cy="0"/>
        </a:xfrm>
      </p:grpSpPr>
      <p:sp>
        <p:nvSpPr>
          <p:cNvPr id="1044" name="Google Shape;1044;p86"/>
          <p:cNvSpPr txBox="1"/>
          <p:nvPr>
            <p:ph type="title"/>
          </p:nvPr>
        </p:nvSpPr>
        <p:spPr>
          <a:xfrm>
            <a:off x="1278050" y="343200"/>
            <a:ext cx="6588000" cy="6690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3000">
                <a:solidFill>
                  <a:schemeClr val="dk2"/>
                </a:solidFill>
              </a:defRPr>
            </a:lvl1pPr>
            <a:lvl2pPr lvl="1" rtl="0" algn="ctr">
              <a:spcBef>
                <a:spcPts val="0"/>
              </a:spcBef>
              <a:spcAft>
                <a:spcPts val="0"/>
              </a:spcAft>
              <a:buNone/>
              <a:defRPr sz="3000"/>
            </a:lvl2pPr>
            <a:lvl3pPr lvl="2" rtl="0" algn="ctr">
              <a:spcBef>
                <a:spcPts val="0"/>
              </a:spcBef>
              <a:spcAft>
                <a:spcPts val="0"/>
              </a:spcAft>
              <a:buNone/>
              <a:defRPr sz="3000"/>
            </a:lvl3pPr>
            <a:lvl4pPr lvl="3" rtl="0" algn="ctr">
              <a:spcBef>
                <a:spcPts val="0"/>
              </a:spcBef>
              <a:spcAft>
                <a:spcPts val="0"/>
              </a:spcAft>
              <a:buNone/>
              <a:defRPr sz="3000"/>
            </a:lvl4pPr>
            <a:lvl5pPr lvl="4" rtl="0" algn="ctr">
              <a:spcBef>
                <a:spcPts val="0"/>
              </a:spcBef>
              <a:spcAft>
                <a:spcPts val="0"/>
              </a:spcAft>
              <a:buNone/>
              <a:defRPr sz="3000"/>
            </a:lvl5pPr>
            <a:lvl6pPr lvl="5" rtl="0" algn="ctr">
              <a:spcBef>
                <a:spcPts val="0"/>
              </a:spcBef>
              <a:spcAft>
                <a:spcPts val="0"/>
              </a:spcAft>
              <a:buNone/>
              <a:defRPr sz="3000"/>
            </a:lvl6pPr>
            <a:lvl7pPr lvl="6" rtl="0" algn="ctr">
              <a:spcBef>
                <a:spcPts val="0"/>
              </a:spcBef>
              <a:spcAft>
                <a:spcPts val="0"/>
              </a:spcAft>
              <a:buNone/>
              <a:defRPr sz="3000"/>
            </a:lvl7pPr>
            <a:lvl8pPr lvl="7" rtl="0" algn="ctr">
              <a:spcBef>
                <a:spcPts val="0"/>
              </a:spcBef>
              <a:spcAft>
                <a:spcPts val="0"/>
              </a:spcAft>
              <a:buNone/>
              <a:defRPr sz="3000"/>
            </a:lvl8pPr>
            <a:lvl9pPr lvl="8" rtl="0" algn="ctr">
              <a:spcBef>
                <a:spcPts val="0"/>
              </a:spcBef>
              <a:spcAft>
                <a:spcPts val="0"/>
              </a:spcAft>
              <a:buNone/>
              <a:defRPr sz="3000"/>
            </a:lvl9pPr>
          </a:lstStyle>
          <a:p/>
        </p:txBody>
      </p:sp>
      <p:sp>
        <p:nvSpPr>
          <p:cNvPr id="1045" name="Google Shape;1045;p86"/>
          <p:cNvSpPr txBox="1"/>
          <p:nvPr>
            <p:ph idx="1" type="subTitle"/>
          </p:nvPr>
        </p:nvSpPr>
        <p:spPr>
          <a:xfrm flipH="1">
            <a:off x="1456725" y="1617100"/>
            <a:ext cx="1960800" cy="1037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600"/>
            </a:lvl1pPr>
            <a:lvl2pPr lvl="1" rtl="0" algn="r">
              <a:lnSpc>
                <a:spcPct val="100000"/>
              </a:lnSpc>
              <a:spcBef>
                <a:spcPts val="0"/>
              </a:spcBef>
              <a:spcAft>
                <a:spcPts val="0"/>
              </a:spcAft>
              <a:buSzPts val="1400"/>
              <a:buNone/>
              <a:defRPr/>
            </a:lvl2pPr>
            <a:lvl3pPr lvl="2" rtl="0" algn="r">
              <a:lnSpc>
                <a:spcPct val="100000"/>
              </a:lnSpc>
              <a:spcBef>
                <a:spcPts val="0"/>
              </a:spcBef>
              <a:spcAft>
                <a:spcPts val="0"/>
              </a:spcAft>
              <a:buSzPts val="1400"/>
              <a:buNone/>
              <a:defRPr/>
            </a:lvl3pPr>
            <a:lvl4pPr lvl="3" rtl="0" algn="r">
              <a:lnSpc>
                <a:spcPct val="100000"/>
              </a:lnSpc>
              <a:spcBef>
                <a:spcPts val="0"/>
              </a:spcBef>
              <a:spcAft>
                <a:spcPts val="0"/>
              </a:spcAft>
              <a:buSzPts val="1400"/>
              <a:buNone/>
              <a:defRPr/>
            </a:lvl4pPr>
            <a:lvl5pPr lvl="4" rtl="0" algn="r">
              <a:lnSpc>
                <a:spcPct val="100000"/>
              </a:lnSpc>
              <a:spcBef>
                <a:spcPts val="0"/>
              </a:spcBef>
              <a:spcAft>
                <a:spcPts val="0"/>
              </a:spcAft>
              <a:buSzPts val="1400"/>
              <a:buNone/>
              <a:defRPr/>
            </a:lvl5pPr>
            <a:lvl6pPr lvl="5" rtl="0" algn="r">
              <a:lnSpc>
                <a:spcPct val="100000"/>
              </a:lnSpc>
              <a:spcBef>
                <a:spcPts val="0"/>
              </a:spcBef>
              <a:spcAft>
                <a:spcPts val="0"/>
              </a:spcAft>
              <a:buSzPts val="1400"/>
              <a:buNone/>
              <a:defRPr/>
            </a:lvl6pPr>
            <a:lvl7pPr lvl="6" rtl="0" algn="r">
              <a:lnSpc>
                <a:spcPct val="100000"/>
              </a:lnSpc>
              <a:spcBef>
                <a:spcPts val="0"/>
              </a:spcBef>
              <a:spcAft>
                <a:spcPts val="0"/>
              </a:spcAft>
              <a:buSzPts val="1400"/>
              <a:buNone/>
              <a:defRPr/>
            </a:lvl7pPr>
            <a:lvl8pPr lvl="7" rtl="0" algn="r">
              <a:lnSpc>
                <a:spcPct val="100000"/>
              </a:lnSpc>
              <a:spcBef>
                <a:spcPts val="0"/>
              </a:spcBef>
              <a:spcAft>
                <a:spcPts val="0"/>
              </a:spcAft>
              <a:buSzPts val="1400"/>
              <a:buNone/>
              <a:defRPr/>
            </a:lvl8pPr>
            <a:lvl9pPr lvl="8" rtl="0" algn="r">
              <a:lnSpc>
                <a:spcPct val="100000"/>
              </a:lnSpc>
              <a:spcBef>
                <a:spcPts val="0"/>
              </a:spcBef>
              <a:spcAft>
                <a:spcPts val="0"/>
              </a:spcAft>
              <a:buSzPts val="1400"/>
              <a:buNone/>
              <a:defRPr/>
            </a:lvl9pPr>
          </a:lstStyle>
          <a:p/>
        </p:txBody>
      </p:sp>
      <p:sp>
        <p:nvSpPr>
          <p:cNvPr id="1046" name="Google Shape;1046;p86"/>
          <p:cNvSpPr/>
          <p:nvPr/>
        </p:nvSpPr>
        <p:spPr>
          <a:xfrm>
            <a:off x="0" y="2689849"/>
            <a:ext cx="2770896" cy="1033530"/>
          </a:xfrm>
          <a:custGeom>
            <a:rect b="b" l="l" r="r" t="t"/>
            <a:pathLst>
              <a:path extrusionOk="0" h="5847" w="106491">
                <a:moveTo>
                  <a:pt x="1" y="0"/>
                </a:moveTo>
                <a:lnTo>
                  <a:pt x="1" y="5846"/>
                </a:lnTo>
                <a:lnTo>
                  <a:pt x="106490" y="5846"/>
                </a:lnTo>
                <a:lnTo>
                  <a:pt x="106490" y="0"/>
                </a:lnTo>
                <a:close/>
              </a:path>
            </a:pathLst>
          </a:custGeom>
          <a:solidFill>
            <a:srgbClr val="FFFFFF">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86"/>
          <p:cNvSpPr/>
          <p:nvPr/>
        </p:nvSpPr>
        <p:spPr>
          <a:xfrm>
            <a:off x="0" y="0"/>
            <a:ext cx="1278158" cy="442823"/>
          </a:xfrm>
          <a:custGeom>
            <a:rect b="b" l="l" r="r" t="t"/>
            <a:pathLst>
              <a:path extrusionOk="0" h="5847" w="106491">
                <a:moveTo>
                  <a:pt x="1" y="0"/>
                </a:moveTo>
                <a:lnTo>
                  <a:pt x="1" y="5846"/>
                </a:lnTo>
                <a:lnTo>
                  <a:pt x="106490" y="5846"/>
                </a:lnTo>
                <a:lnTo>
                  <a:pt x="10649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dea principal">
  <p:cSld name="MAIN_POINT_1">
    <p:bg>
      <p:bgPr>
        <a:solidFill>
          <a:schemeClr val="dk1"/>
        </a:solidFill>
      </p:bgPr>
    </p:bg>
    <p:spTree>
      <p:nvGrpSpPr>
        <p:cNvPr id="1048" name="Shape 1048"/>
        <p:cNvGrpSpPr/>
        <p:nvPr/>
      </p:nvGrpSpPr>
      <p:grpSpPr>
        <a:xfrm>
          <a:off x="0" y="0"/>
          <a:ext cx="0" cy="0"/>
          <a:chOff x="0" y="0"/>
          <a:chExt cx="0" cy="0"/>
        </a:xfrm>
      </p:grpSpPr>
      <p:sp>
        <p:nvSpPr>
          <p:cNvPr id="1049" name="Google Shape;1049;p87"/>
          <p:cNvSpPr/>
          <p:nvPr/>
        </p:nvSpPr>
        <p:spPr>
          <a:xfrm flipH="1">
            <a:off x="27" y="323033"/>
            <a:ext cx="1183740" cy="355315"/>
          </a:xfrm>
          <a:custGeom>
            <a:rect b="b" l="l" r="r" t="t"/>
            <a:pathLst>
              <a:path extrusionOk="0" h="2763" w="9205">
                <a:moveTo>
                  <a:pt x="1" y="0"/>
                </a:moveTo>
                <a:lnTo>
                  <a:pt x="1" y="2762"/>
                </a:lnTo>
                <a:lnTo>
                  <a:pt x="9204" y="2762"/>
                </a:lnTo>
                <a:lnTo>
                  <a:pt x="9204"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87"/>
          <p:cNvSpPr/>
          <p:nvPr/>
        </p:nvSpPr>
        <p:spPr>
          <a:xfrm flipH="1">
            <a:off x="3" y="912525"/>
            <a:ext cx="3076570" cy="355301"/>
          </a:xfrm>
          <a:custGeom>
            <a:rect b="b" l="l" r="r" t="t"/>
            <a:pathLst>
              <a:path extrusionOk="0" h="2763" w="15325">
                <a:moveTo>
                  <a:pt x="1" y="0"/>
                </a:moveTo>
                <a:lnTo>
                  <a:pt x="1" y="2762"/>
                </a:lnTo>
                <a:lnTo>
                  <a:pt x="15324" y="2762"/>
                </a:lnTo>
                <a:lnTo>
                  <a:pt x="15324" y="0"/>
                </a:lnTo>
                <a:close/>
              </a:path>
            </a:pathLst>
          </a:custGeom>
          <a:solidFill>
            <a:srgbClr val="FFFFFF">
              <a:alpha val="1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87"/>
          <p:cNvSpPr/>
          <p:nvPr/>
        </p:nvSpPr>
        <p:spPr>
          <a:xfrm flipH="1">
            <a:off x="-4" y="2089950"/>
            <a:ext cx="1766704" cy="356851"/>
          </a:xfrm>
          <a:custGeom>
            <a:rect b="b" l="l" r="r" t="t"/>
            <a:pathLst>
              <a:path extrusionOk="0" h="2775" w="15325">
                <a:moveTo>
                  <a:pt x="1" y="0"/>
                </a:moveTo>
                <a:lnTo>
                  <a:pt x="1" y="2774"/>
                </a:lnTo>
                <a:lnTo>
                  <a:pt x="15324" y="2774"/>
                </a:lnTo>
                <a:lnTo>
                  <a:pt x="15324" y="0"/>
                </a:lnTo>
                <a:close/>
              </a:path>
            </a:pathLst>
          </a:custGeom>
          <a:solidFill>
            <a:srgbClr val="FFFFFF">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87"/>
          <p:cNvSpPr/>
          <p:nvPr/>
        </p:nvSpPr>
        <p:spPr>
          <a:xfrm flipH="1">
            <a:off x="6715125" y="2089950"/>
            <a:ext cx="2071751" cy="356851"/>
          </a:xfrm>
          <a:custGeom>
            <a:rect b="b" l="l" r="r" t="t"/>
            <a:pathLst>
              <a:path extrusionOk="0" h="2775" w="4300">
                <a:moveTo>
                  <a:pt x="1" y="0"/>
                </a:moveTo>
                <a:lnTo>
                  <a:pt x="1" y="2774"/>
                </a:lnTo>
                <a:lnTo>
                  <a:pt x="4299" y="2774"/>
                </a:lnTo>
                <a:lnTo>
                  <a:pt x="4299" y="0"/>
                </a:lnTo>
                <a:close/>
              </a:path>
            </a:pathLst>
          </a:custGeom>
          <a:solidFill>
            <a:srgbClr val="FFFFFF">
              <a:alpha val="1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87"/>
          <p:cNvSpPr/>
          <p:nvPr/>
        </p:nvSpPr>
        <p:spPr>
          <a:xfrm flipH="1">
            <a:off x="1229469" y="1500450"/>
            <a:ext cx="1104154" cy="356872"/>
          </a:xfrm>
          <a:custGeom>
            <a:rect b="b" l="l" r="r" t="t"/>
            <a:pathLst>
              <a:path extrusionOk="0" h="2775" w="18027">
                <a:moveTo>
                  <a:pt x="0" y="0"/>
                </a:moveTo>
                <a:lnTo>
                  <a:pt x="0" y="2774"/>
                </a:lnTo>
                <a:lnTo>
                  <a:pt x="18026" y="2774"/>
                </a:lnTo>
                <a:lnTo>
                  <a:pt x="18026"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87"/>
          <p:cNvSpPr/>
          <p:nvPr/>
        </p:nvSpPr>
        <p:spPr>
          <a:xfrm flipH="1">
            <a:off x="66" y="2679300"/>
            <a:ext cx="2247805" cy="355450"/>
          </a:xfrm>
          <a:custGeom>
            <a:rect b="b" l="l" r="r" t="t"/>
            <a:pathLst>
              <a:path extrusionOk="0" h="2764" w="12872">
                <a:moveTo>
                  <a:pt x="1" y="1"/>
                </a:moveTo>
                <a:lnTo>
                  <a:pt x="1" y="2763"/>
                </a:lnTo>
                <a:lnTo>
                  <a:pt x="12871" y="2763"/>
                </a:lnTo>
                <a:lnTo>
                  <a:pt x="12871"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87"/>
          <p:cNvSpPr/>
          <p:nvPr/>
        </p:nvSpPr>
        <p:spPr>
          <a:xfrm flipH="1">
            <a:off x="23" y="1500450"/>
            <a:ext cx="1038298" cy="356872"/>
          </a:xfrm>
          <a:custGeom>
            <a:rect b="b" l="l" r="r" t="t"/>
            <a:pathLst>
              <a:path extrusionOk="0" h="2775" w="2882">
                <a:moveTo>
                  <a:pt x="1" y="0"/>
                </a:moveTo>
                <a:lnTo>
                  <a:pt x="1" y="2774"/>
                </a:lnTo>
                <a:lnTo>
                  <a:pt x="2882" y="2774"/>
                </a:lnTo>
                <a:lnTo>
                  <a:pt x="28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87"/>
          <p:cNvSpPr/>
          <p:nvPr/>
        </p:nvSpPr>
        <p:spPr>
          <a:xfrm flipH="1">
            <a:off x="29" y="3268778"/>
            <a:ext cx="1104138" cy="355443"/>
          </a:xfrm>
          <a:custGeom>
            <a:rect b="b" l="l" r="r" t="t"/>
            <a:pathLst>
              <a:path extrusionOk="0" h="2764" w="8586">
                <a:moveTo>
                  <a:pt x="1" y="1"/>
                </a:moveTo>
                <a:lnTo>
                  <a:pt x="1" y="2763"/>
                </a:lnTo>
                <a:lnTo>
                  <a:pt x="8585" y="2763"/>
                </a:lnTo>
                <a:lnTo>
                  <a:pt x="8585" y="1"/>
                </a:lnTo>
                <a:close/>
              </a:path>
            </a:pathLst>
          </a:custGeom>
          <a:solidFill>
            <a:srgbClr val="FFFFFF">
              <a:alpha val="1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87"/>
          <p:cNvSpPr/>
          <p:nvPr/>
        </p:nvSpPr>
        <p:spPr>
          <a:xfrm flipH="1">
            <a:off x="1299941" y="3268775"/>
            <a:ext cx="490759" cy="355450"/>
          </a:xfrm>
          <a:custGeom>
            <a:rect b="b" l="l" r="r" t="t"/>
            <a:pathLst>
              <a:path extrusionOk="0" h="2764" w="18396">
                <a:moveTo>
                  <a:pt x="1" y="1"/>
                </a:moveTo>
                <a:lnTo>
                  <a:pt x="1" y="2763"/>
                </a:lnTo>
                <a:lnTo>
                  <a:pt x="18396" y="2763"/>
                </a:lnTo>
                <a:lnTo>
                  <a:pt x="18396"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87"/>
          <p:cNvSpPr/>
          <p:nvPr/>
        </p:nvSpPr>
        <p:spPr>
          <a:xfrm flipH="1">
            <a:off x="13" y="3858250"/>
            <a:ext cx="1457311" cy="355322"/>
          </a:xfrm>
          <a:custGeom>
            <a:rect b="b" l="l" r="r" t="t"/>
            <a:pathLst>
              <a:path extrusionOk="0" h="2763" w="12348">
                <a:moveTo>
                  <a:pt x="0" y="1"/>
                </a:moveTo>
                <a:lnTo>
                  <a:pt x="0" y="2763"/>
                </a:lnTo>
                <a:lnTo>
                  <a:pt x="12347" y="2763"/>
                </a:lnTo>
                <a:lnTo>
                  <a:pt x="12347"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87"/>
          <p:cNvSpPr/>
          <p:nvPr/>
        </p:nvSpPr>
        <p:spPr>
          <a:xfrm flipH="1">
            <a:off x="7377202" y="3858250"/>
            <a:ext cx="1766704" cy="355322"/>
          </a:xfrm>
          <a:custGeom>
            <a:rect b="b" l="l" r="r" t="t"/>
            <a:pathLst>
              <a:path extrusionOk="0" h="2763" w="15325">
                <a:moveTo>
                  <a:pt x="1" y="1"/>
                </a:moveTo>
                <a:lnTo>
                  <a:pt x="1" y="2763"/>
                </a:lnTo>
                <a:lnTo>
                  <a:pt x="15324" y="2763"/>
                </a:lnTo>
                <a:lnTo>
                  <a:pt x="15324"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87"/>
          <p:cNvSpPr/>
          <p:nvPr/>
        </p:nvSpPr>
        <p:spPr>
          <a:xfrm flipH="1">
            <a:off x="7488607" y="2679300"/>
            <a:ext cx="1655292" cy="355450"/>
          </a:xfrm>
          <a:custGeom>
            <a:rect b="b" l="l" r="r" t="t"/>
            <a:pathLst>
              <a:path extrusionOk="0" h="2764" w="15325">
                <a:moveTo>
                  <a:pt x="1" y="1"/>
                </a:moveTo>
                <a:lnTo>
                  <a:pt x="1" y="2763"/>
                </a:lnTo>
                <a:lnTo>
                  <a:pt x="15324" y="2763"/>
                </a:lnTo>
                <a:lnTo>
                  <a:pt x="15324" y="1"/>
                </a:lnTo>
                <a:close/>
              </a:path>
            </a:pathLst>
          </a:custGeom>
          <a:solidFill>
            <a:srgbClr val="FFFFFF">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87"/>
          <p:cNvSpPr/>
          <p:nvPr/>
        </p:nvSpPr>
        <p:spPr>
          <a:xfrm flipH="1">
            <a:off x="8105584" y="3268775"/>
            <a:ext cx="1038298" cy="355450"/>
          </a:xfrm>
          <a:custGeom>
            <a:rect b="b" l="l" r="r" t="t"/>
            <a:pathLst>
              <a:path extrusionOk="0" h="2764" w="2882">
                <a:moveTo>
                  <a:pt x="0" y="1"/>
                </a:moveTo>
                <a:lnTo>
                  <a:pt x="0" y="2763"/>
                </a:lnTo>
                <a:lnTo>
                  <a:pt x="2881" y="2763"/>
                </a:lnTo>
                <a:lnTo>
                  <a:pt x="288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87"/>
          <p:cNvSpPr/>
          <p:nvPr/>
        </p:nvSpPr>
        <p:spPr>
          <a:xfrm flipH="1">
            <a:off x="8039752" y="1500456"/>
            <a:ext cx="1104138" cy="356858"/>
          </a:xfrm>
          <a:custGeom>
            <a:rect b="b" l="l" r="r" t="t"/>
            <a:pathLst>
              <a:path extrusionOk="0" h="2775" w="8586">
                <a:moveTo>
                  <a:pt x="1" y="0"/>
                </a:moveTo>
                <a:lnTo>
                  <a:pt x="1" y="2774"/>
                </a:lnTo>
                <a:lnTo>
                  <a:pt x="8585" y="2774"/>
                </a:lnTo>
                <a:lnTo>
                  <a:pt x="8585"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87"/>
          <p:cNvSpPr/>
          <p:nvPr/>
        </p:nvSpPr>
        <p:spPr>
          <a:xfrm flipH="1">
            <a:off x="5478250" y="1500456"/>
            <a:ext cx="2365680" cy="356858"/>
          </a:xfrm>
          <a:custGeom>
            <a:rect b="b" l="l" r="r" t="t"/>
            <a:pathLst>
              <a:path extrusionOk="0" h="2775" w="18396">
                <a:moveTo>
                  <a:pt x="0" y="0"/>
                </a:moveTo>
                <a:lnTo>
                  <a:pt x="0" y="2774"/>
                </a:lnTo>
                <a:lnTo>
                  <a:pt x="18396" y="2774"/>
                </a:lnTo>
                <a:lnTo>
                  <a:pt x="18396"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87"/>
          <p:cNvSpPr/>
          <p:nvPr/>
        </p:nvSpPr>
        <p:spPr>
          <a:xfrm flipH="1">
            <a:off x="6896105" y="912525"/>
            <a:ext cx="2247799" cy="355301"/>
          </a:xfrm>
          <a:custGeom>
            <a:rect b="b" l="l" r="r" t="t"/>
            <a:pathLst>
              <a:path extrusionOk="0" h="2763" w="12348">
                <a:moveTo>
                  <a:pt x="1" y="0"/>
                </a:moveTo>
                <a:lnTo>
                  <a:pt x="1" y="2762"/>
                </a:lnTo>
                <a:lnTo>
                  <a:pt x="12348" y="2762"/>
                </a:lnTo>
                <a:lnTo>
                  <a:pt x="12348" y="0"/>
                </a:lnTo>
                <a:close/>
              </a:path>
            </a:pathLst>
          </a:custGeom>
          <a:solidFill>
            <a:srgbClr val="FFFFFF">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87"/>
          <p:cNvSpPr/>
          <p:nvPr/>
        </p:nvSpPr>
        <p:spPr>
          <a:xfrm flipH="1">
            <a:off x="3895732" y="323025"/>
            <a:ext cx="4819643" cy="355322"/>
          </a:xfrm>
          <a:custGeom>
            <a:rect b="b" l="l" r="r" t="t"/>
            <a:pathLst>
              <a:path extrusionOk="0" h="2763" w="18087">
                <a:moveTo>
                  <a:pt x="1" y="0"/>
                </a:moveTo>
                <a:lnTo>
                  <a:pt x="1" y="2762"/>
                </a:lnTo>
                <a:lnTo>
                  <a:pt x="18087" y="2762"/>
                </a:lnTo>
                <a:lnTo>
                  <a:pt x="18087"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87"/>
          <p:cNvSpPr/>
          <p:nvPr/>
        </p:nvSpPr>
        <p:spPr>
          <a:xfrm flipH="1">
            <a:off x="2611243" y="4446200"/>
            <a:ext cx="6532757" cy="356851"/>
          </a:xfrm>
          <a:custGeom>
            <a:rect b="b" l="l" r="r" t="t"/>
            <a:pathLst>
              <a:path extrusionOk="0" h="2775" w="16884">
                <a:moveTo>
                  <a:pt x="0" y="1"/>
                </a:moveTo>
                <a:lnTo>
                  <a:pt x="0" y="2775"/>
                </a:lnTo>
                <a:lnTo>
                  <a:pt x="16883" y="2775"/>
                </a:lnTo>
                <a:lnTo>
                  <a:pt x="16883"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87"/>
          <p:cNvSpPr/>
          <p:nvPr/>
        </p:nvSpPr>
        <p:spPr>
          <a:xfrm>
            <a:off x="2094068" y="1123143"/>
            <a:ext cx="4955589" cy="3012341"/>
          </a:xfrm>
          <a:custGeom>
            <a:rect b="b" l="l" r="r" t="t"/>
            <a:pathLst>
              <a:path extrusionOk="0" h="92191" w="151663">
                <a:moveTo>
                  <a:pt x="0" y="0"/>
                </a:moveTo>
                <a:lnTo>
                  <a:pt x="0" y="92190"/>
                </a:lnTo>
                <a:lnTo>
                  <a:pt x="151662" y="92190"/>
                </a:lnTo>
                <a:lnTo>
                  <a:pt x="15166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87"/>
          <p:cNvSpPr/>
          <p:nvPr/>
        </p:nvSpPr>
        <p:spPr>
          <a:xfrm>
            <a:off x="4277738" y="1545725"/>
            <a:ext cx="191018" cy="298421"/>
          </a:xfrm>
          <a:custGeom>
            <a:rect b="b" l="l" r="r" t="t"/>
            <a:pathLst>
              <a:path extrusionOk="0" h="9133" w="5846">
                <a:moveTo>
                  <a:pt x="4560" y="1"/>
                </a:moveTo>
                <a:lnTo>
                  <a:pt x="0" y="4573"/>
                </a:lnTo>
                <a:lnTo>
                  <a:pt x="4560" y="9133"/>
                </a:lnTo>
                <a:lnTo>
                  <a:pt x="5846" y="7847"/>
                </a:lnTo>
                <a:lnTo>
                  <a:pt x="2572" y="4573"/>
                </a:lnTo>
                <a:lnTo>
                  <a:pt x="5846" y="1287"/>
                </a:lnTo>
                <a:lnTo>
                  <a:pt x="456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87"/>
          <p:cNvSpPr/>
          <p:nvPr/>
        </p:nvSpPr>
        <p:spPr>
          <a:xfrm>
            <a:off x="4674543" y="1545725"/>
            <a:ext cx="191443" cy="298421"/>
          </a:xfrm>
          <a:custGeom>
            <a:rect b="b" l="l" r="r" t="t"/>
            <a:pathLst>
              <a:path extrusionOk="0" h="9133" w="5859">
                <a:moveTo>
                  <a:pt x="1286" y="1"/>
                </a:moveTo>
                <a:lnTo>
                  <a:pt x="0" y="1287"/>
                </a:lnTo>
                <a:lnTo>
                  <a:pt x="3287" y="4573"/>
                </a:lnTo>
                <a:lnTo>
                  <a:pt x="0" y="7847"/>
                </a:lnTo>
                <a:lnTo>
                  <a:pt x="1286" y="9133"/>
                </a:lnTo>
                <a:lnTo>
                  <a:pt x="5858" y="4573"/>
                </a:lnTo>
                <a:lnTo>
                  <a:pt x="12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87"/>
          <p:cNvSpPr/>
          <p:nvPr/>
        </p:nvSpPr>
        <p:spPr>
          <a:xfrm>
            <a:off x="4508031" y="1516154"/>
            <a:ext cx="127236" cy="357955"/>
          </a:xfrm>
          <a:custGeom>
            <a:rect b="b" l="l" r="r" t="t"/>
            <a:pathLst>
              <a:path extrusionOk="0" h="10955" w="3894">
                <a:moveTo>
                  <a:pt x="2108" y="1"/>
                </a:moveTo>
                <a:lnTo>
                  <a:pt x="1" y="10597"/>
                </a:lnTo>
                <a:lnTo>
                  <a:pt x="1786" y="10955"/>
                </a:lnTo>
                <a:lnTo>
                  <a:pt x="3894" y="358"/>
                </a:lnTo>
                <a:lnTo>
                  <a:pt x="210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87"/>
          <p:cNvSpPr/>
          <p:nvPr/>
        </p:nvSpPr>
        <p:spPr>
          <a:xfrm flipH="1">
            <a:off x="1647812" y="3858250"/>
            <a:ext cx="1766688" cy="355322"/>
          </a:xfrm>
          <a:custGeom>
            <a:rect b="b" l="l" r="r" t="t"/>
            <a:pathLst>
              <a:path extrusionOk="0" h="2763" w="12443">
                <a:moveTo>
                  <a:pt x="0" y="1"/>
                </a:moveTo>
                <a:lnTo>
                  <a:pt x="0" y="2763"/>
                </a:lnTo>
                <a:lnTo>
                  <a:pt x="12442" y="2763"/>
                </a:lnTo>
                <a:lnTo>
                  <a:pt x="1244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87"/>
          <p:cNvSpPr/>
          <p:nvPr/>
        </p:nvSpPr>
        <p:spPr>
          <a:xfrm flipH="1">
            <a:off x="6667517" y="3268775"/>
            <a:ext cx="1246883" cy="355450"/>
          </a:xfrm>
          <a:custGeom>
            <a:rect b="b" l="l" r="r" t="t"/>
            <a:pathLst>
              <a:path extrusionOk="0" h="2764" w="18027">
                <a:moveTo>
                  <a:pt x="1" y="1"/>
                </a:moveTo>
                <a:lnTo>
                  <a:pt x="1" y="2763"/>
                </a:lnTo>
                <a:lnTo>
                  <a:pt x="18027" y="2763"/>
                </a:lnTo>
                <a:lnTo>
                  <a:pt x="1802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87"/>
          <p:cNvSpPr/>
          <p:nvPr/>
        </p:nvSpPr>
        <p:spPr>
          <a:xfrm flipH="1">
            <a:off x="5729417" y="912525"/>
            <a:ext cx="985703" cy="355301"/>
          </a:xfrm>
          <a:custGeom>
            <a:rect b="b" l="l" r="r" t="t"/>
            <a:pathLst>
              <a:path extrusionOk="0" h="2763" w="12443">
                <a:moveTo>
                  <a:pt x="1" y="0"/>
                </a:moveTo>
                <a:lnTo>
                  <a:pt x="1" y="2762"/>
                </a:lnTo>
                <a:lnTo>
                  <a:pt x="12443" y="2762"/>
                </a:lnTo>
                <a:lnTo>
                  <a:pt x="124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87"/>
          <p:cNvSpPr txBox="1"/>
          <p:nvPr>
            <p:ph idx="1" type="subTitle"/>
          </p:nvPr>
        </p:nvSpPr>
        <p:spPr>
          <a:xfrm flipH="1">
            <a:off x="2521800" y="2340324"/>
            <a:ext cx="4100400" cy="808500"/>
          </a:xfrm>
          <a:prstGeom prst="rect">
            <a:avLst/>
          </a:prstGeom>
        </p:spPr>
        <p:txBody>
          <a:bodyPr anchorCtr="0" anchor="ctr" bIns="0" lIns="91425" spcFirstLastPara="1" rIns="91425" wrap="square" tIns="0">
            <a:noAutofit/>
          </a:bodyPr>
          <a:lstStyle>
            <a:lvl1pPr lvl="0" rtl="0" algn="ctr">
              <a:lnSpc>
                <a:spcPct val="100000"/>
              </a:lnSpc>
              <a:spcBef>
                <a:spcPts val="0"/>
              </a:spcBef>
              <a:spcAft>
                <a:spcPts val="0"/>
              </a:spcAft>
              <a:buClr>
                <a:schemeClr val="dk1"/>
              </a:buClr>
              <a:buSzPts val="1800"/>
              <a:buFont typeface="Overpass Mono"/>
              <a:buNone/>
              <a:defRPr b="1" sz="1600">
                <a:solidFill>
                  <a:schemeClr val="dk1"/>
                </a:solidFill>
                <a:latin typeface="Overpass Mono"/>
                <a:ea typeface="Overpass Mono"/>
                <a:cs typeface="Overpass Mono"/>
                <a:sym typeface="Overpass Mono"/>
              </a:defRPr>
            </a:lvl1pPr>
            <a:lvl2pPr lvl="1" rtl="0" algn="r">
              <a:lnSpc>
                <a:spcPct val="100000"/>
              </a:lnSpc>
              <a:spcBef>
                <a:spcPts val="0"/>
              </a:spcBef>
              <a:spcAft>
                <a:spcPts val="0"/>
              </a:spcAft>
              <a:buClr>
                <a:schemeClr val="dk1"/>
              </a:buClr>
              <a:buSzPts val="1400"/>
              <a:buNone/>
              <a:defRPr>
                <a:solidFill>
                  <a:schemeClr val="dk1"/>
                </a:solidFill>
              </a:defRPr>
            </a:lvl2pPr>
            <a:lvl3pPr lvl="2" rtl="0" algn="r">
              <a:lnSpc>
                <a:spcPct val="100000"/>
              </a:lnSpc>
              <a:spcBef>
                <a:spcPts val="0"/>
              </a:spcBef>
              <a:spcAft>
                <a:spcPts val="0"/>
              </a:spcAft>
              <a:buClr>
                <a:schemeClr val="dk1"/>
              </a:buClr>
              <a:buSzPts val="1400"/>
              <a:buNone/>
              <a:defRPr>
                <a:solidFill>
                  <a:schemeClr val="dk1"/>
                </a:solidFill>
              </a:defRPr>
            </a:lvl3pPr>
            <a:lvl4pPr lvl="3" rtl="0" algn="r">
              <a:lnSpc>
                <a:spcPct val="100000"/>
              </a:lnSpc>
              <a:spcBef>
                <a:spcPts val="0"/>
              </a:spcBef>
              <a:spcAft>
                <a:spcPts val="0"/>
              </a:spcAft>
              <a:buClr>
                <a:schemeClr val="dk1"/>
              </a:buClr>
              <a:buSzPts val="1400"/>
              <a:buNone/>
              <a:defRPr>
                <a:solidFill>
                  <a:schemeClr val="dk1"/>
                </a:solidFill>
              </a:defRPr>
            </a:lvl4pPr>
            <a:lvl5pPr lvl="4" rtl="0" algn="r">
              <a:lnSpc>
                <a:spcPct val="100000"/>
              </a:lnSpc>
              <a:spcBef>
                <a:spcPts val="0"/>
              </a:spcBef>
              <a:spcAft>
                <a:spcPts val="0"/>
              </a:spcAft>
              <a:buClr>
                <a:schemeClr val="dk1"/>
              </a:buClr>
              <a:buSzPts val="1400"/>
              <a:buNone/>
              <a:defRPr>
                <a:solidFill>
                  <a:schemeClr val="dk1"/>
                </a:solidFill>
              </a:defRPr>
            </a:lvl5pPr>
            <a:lvl6pPr lvl="5" rtl="0" algn="r">
              <a:lnSpc>
                <a:spcPct val="100000"/>
              </a:lnSpc>
              <a:spcBef>
                <a:spcPts val="0"/>
              </a:spcBef>
              <a:spcAft>
                <a:spcPts val="0"/>
              </a:spcAft>
              <a:buClr>
                <a:schemeClr val="dk1"/>
              </a:buClr>
              <a:buSzPts val="1400"/>
              <a:buNone/>
              <a:defRPr>
                <a:solidFill>
                  <a:schemeClr val="dk1"/>
                </a:solidFill>
              </a:defRPr>
            </a:lvl6pPr>
            <a:lvl7pPr lvl="6" rtl="0" algn="r">
              <a:lnSpc>
                <a:spcPct val="100000"/>
              </a:lnSpc>
              <a:spcBef>
                <a:spcPts val="0"/>
              </a:spcBef>
              <a:spcAft>
                <a:spcPts val="0"/>
              </a:spcAft>
              <a:buClr>
                <a:schemeClr val="dk1"/>
              </a:buClr>
              <a:buSzPts val="1400"/>
              <a:buNone/>
              <a:defRPr>
                <a:solidFill>
                  <a:schemeClr val="dk1"/>
                </a:solidFill>
              </a:defRPr>
            </a:lvl7pPr>
            <a:lvl8pPr lvl="7" rtl="0" algn="r">
              <a:lnSpc>
                <a:spcPct val="100000"/>
              </a:lnSpc>
              <a:spcBef>
                <a:spcPts val="0"/>
              </a:spcBef>
              <a:spcAft>
                <a:spcPts val="0"/>
              </a:spcAft>
              <a:buClr>
                <a:schemeClr val="dk1"/>
              </a:buClr>
              <a:buSzPts val="1400"/>
              <a:buNone/>
              <a:defRPr>
                <a:solidFill>
                  <a:schemeClr val="dk1"/>
                </a:solidFill>
              </a:defRPr>
            </a:lvl8pPr>
            <a:lvl9pPr lvl="8" rtl="0" algn="r">
              <a:lnSpc>
                <a:spcPct val="100000"/>
              </a:lnSpc>
              <a:spcBef>
                <a:spcPts val="0"/>
              </a:spcBef>
              <a:spcAft>
                <a:spcPts val="0"/>
              </a:spcAft>
              <a:buClr>
                <a:schemeClr val="dk1"/>
              </a:buClr>
              <a:buSzPts val="1400"/>
              <a:buNone/>
              <a:defRPr>
                <a:solidFill>
                  <a:schemeClr val="dk1"/>
                </a:solidFill>
              </a:defRPr>
            </a:lvl9pPr>
          </a:lstStyle>
          <a:p/>
        </p:txBody>
      </p:sp>
      <p:sp>
        <p:nvSpPr>
          <p:cNvPr id="1075" name="Google Shape;1075;p87"/>
          <p:cNvSpPr txBox="1"/>
          <p:nvPr>
            <p:ph type="title"/>
          </p:nvPr>
        </p:nvSpPr>
        <p:spPr>
          <a:xfrm>
            <a:off x="2521800" y="3221225"/>
            <a:ext cx="4100400" cy="402900"/>
          </a:xfrm>
          <a:prstGeom prst="rect">
            <a:avLst/>
          </a:prstGeom>
        </p:spPr>
        <p:txBody>
          <a:bodyPr anchorCtr="0" anchor="t" bIns="91425" lIns="91425" spcFirstLastPara="1" rIns="91425" wrap="square" tIns="0">
            <a:noAutofit/>
          </a:bodyPr>
          <a:lstStyle>
            <a:lvl1pPr lvl="0" rtl="0" algn="ctr">
              <a:spcBef>
                <a:spcPts val="0"/>
              </a:spcBef>
              <a:spcAft>
                <a:spcPts val="0"/>
              </a:spcAft>
              <a:buNone/>
              <a:defRPr b="0" sz="2200">
                <a:solidFill>
                  <a:schemeClr val="dk1"/>
                </a:solidFill>
                <a:latin typeface="Anaheim"/>
                <a:ea typeface="Anaheim"/>
                <a:cs typeface="Anaheim"/>
                <a:sym typeface="Anaheim"/>
              </a:defRPr>
            </a:lvl1pPr>
            <a:lvl2pPr lvl="1" rtl="0" algn="ctr">
              <a:spcBef>
                <a:spcPts val="0"/>
              </a:spcBef>
              <a:spcAft>
                <a:spcPts val="0"/>
              </a:spcAft>
              <a:buNone/>
              <a:defRPr sz="3000"/>
            </a:lvl2pPr>
            <a:lvl3pPr lvl="2" rtl="0" algn="ctr">
              <a:spcBef>
                <a:spcPts val="0"/>
              </a:spcBef>
              <a:spcAft>
                <a:spcPts val="0"/>
              </a:spcAft>
              <a:buNone/>
              <a:defRPr sz="3000"/>
            </a:lvl3pPr>
            <a:lvl4pPr lvl="3" rtl="0" algn="ctr">
              <a:spcBef>
                <a:spcPts val="0"/>
              </a:spcBef>
              <a:spcAft>
                <a:spcPts val="0"/>
              </a:spcAft>
              <a:buNone/>
              <a:defRPr sz="3000"/>
            </a:lvl4pPr>
            <a:lvl5pPr lvl="4" rtl="0" algn="ctr">
              <a:spcBef>
                <a:spcPts val="0"/>
              </a:spcBef>
              <a:spcAft>
                <a:spcPts val="0"/>
              </a:spcAft>
              <a:buNone/>
              <a:defRPr sz="3000"/>
            </a:lvl5pPr>
            <a:lvl6pPr lvl="5" rtl="0" algn="ctr">
              <a:spcBef>
                <a:spcPts val="0"/>
              </a:spcBef>
              <a:spcAft>
                <a:spcPts val="0"/>
              </a:spcAft>
              <a:buNone/>
              <a:defRPr sz="3000"/>
            </a:lvl6pPr>
            <a:lvl7pPr lvl="6" rtl="0" algn="ctr">
              <a:spcBef>
                <a:spcPts val="0"/>
              </a:spcBef>
              <a:spcAft>
                <a:spcPts val="0"/>
              </a:spcAft>
              <a:buNone/>
              <a:defRPr sz="3000"/>
            </a:lvl7pPr>
            <a:lvl8pPr lvl="7" rtl="0" algn="ctr">
              <a:spcBef>
                <a:spcPts val="0"/>
              </a:spcBef>
              <a:spcAft>
                <a:spcPts val="0"/>
              </a:spcAft>
              <a:buNone/>
              <a:defRPr sz="3000"/>
            </a:lvl8pPr>
            <a:lvl9pPr lvl="8" rtl="0" algn="ctr">
              <a:spcBef>
                <a:spcPts val="0"/>
              </a:spcBef>
              <a:spcAft>
                <a:spcPts val="0"/>
              </a:spcAft>
              <a:buNone/>
              <a:defRPr sz="3000"/>
            </a:lvl9pPr>
          </a:lstStyle>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076" name="Shape 1076"/>
        <p:cNvGrpSpPr/>
        <p:nvPr/>
      </p:nvGrpSpPr>
      <p:grpSpPr>
        <a:xfrm>
          <a:off x="0" y="0"/>
          <a:ext cx="0" cy="0"/>
          <a:chOff x="0" y="0"/>
          <a:chExt cx="0" cy="0"/>
        </a:xfrm>
      </p:grpSpPr>
      <p:sp>
        <p:nvSpPr>
          <p:cNvPr id="1077" name="Google Shape;1077;p88"/>
          <p:cNvSpPr txBox="1"/>
          <p:nvPr>
            <p:ph idx="1" type="subTitle"/>
          </p:nvPr>
        </p:nvSpPr>
        <p:spPr>
          <a:xfrm flipH="1">
            <a:off x="5247750" y="2169550"/>
            <a:ext cx="2467500" cy="1455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600"/>
            </a:lvl1pPr>
            <a:lvl2pPr lvl="1" rtl="0" algn="r">
              <a:lnSpc>
                <a:spcPct val="100000"/>
              </a:lnSpc>
              <a:spcBef>
                <a:spcPts val="0"/>
              </a:spcBef>
              <a:spcAft>
                <a:spcPts val="0"/>
              </a:spcAft>
              <a:buSzPts val="1400"/>
              <a:buNone/>
              <a:defRPr/>
            </a:lvl2pPr>
            <a:lvl3pPr lvl="2" rtl="0" algn="r">
              <a:lnSpc>
                <a:spcPct val="100000"/>
              </a:lnSpc>
              <a:spcBef>
                <a:spcPts val="0"/>
              </a:spcBef>
              <a:spcAft>
                <a:spcPts val="0"/>
              </a:spcAft>
              <a:buSzPts val="1400"/>
              <a:buNone/>
              <a:defRPr/>
            </a:lvl3pPr>
            <a:lvl4pPr lvl="3" rtl="0" algn="r">
              <a:lnSpc>
                <a:spcPct val="100000"/>
              </a:lnSpc>
              <a:spcBef>
                <a:spcPts val="0"/>
              </a:spcBef>
              <a:spcAft>
                <a:spcPts val="0"/>
              </a:spcAft>
              <a:buSzPts val="1400"/>
              <a:buNone/>
              <a:defRPr/>
            </a:lvl4pPr>
            <a:lvl5pPr lvl="4" rtl="0" algn="r">
              <a:lnSpc>
                <a:spcPct val="100000"/>
              </a:lnSpc>
              <a:spcBef>
                <a:spcPts val="0"/>
              </a:spcBef>
              <a:spcAft>
                <a:spcPts val="0"/>
              </a:spcAft>
              <a:buSzPts val="1400"/>
              <a:buNone/>
              <a:defRPr/>
            </a:lvl5pPr>
            <a:lvl6pPr lvl="5" rtl="0" algn="r">
              <a:lnSpc>
                <a:spcPct val="100000"/>
              </a:lnSpc>
              <a:spcBef>
                <a:spcPts val="0"/>
              </a:spcBef>
              <a:spcAft>
                <a:spcPts val="0"/>
              </a:spcAft>
              <a:buSzPts val="1400"/>
              <a:buNone/>
              <a:defRPr/>
            </a:lvl6pPr>
            <a:lvl7pPr lvl="6" rtl="0" algn="r">
              <a:lnSpc>
                <a:spcPct val="100000"/>
              </a:lnSpc>
              <a:spcBef>
                <a:spcPts val="0"/>
              </a:spcBef>
              <a:spcAft>
                <a:spcPts val="0"/>
              </a:spcAft>
              <a:buSzPts val="1400"/>
              <a:buNone/>
              <a:defRPr/>
            </a:lvl7pPr>
            <a:lvl8pPr lvl="7" rtl="0" algn="r">
              <a:lnSpc>
                <a:spcPct val="100000"/>
              </a:lnSpc>
              <a:spcBef>
                <a:spcPts val="0"/>
              </a:spcBef>
              <a:spcAft>
                <a:spcPts val="0"/>
              </a:spcAft>
              <a:buSzPts val="1400"/>
              <a:buNone/>
              <a:defRPr/>
            </a:lvl8pPr>
            <a:lvl9pPr lvl="8" rtl="0" algn="r">
              <a:lnSpc>
                <a:spcPct val="100000"/>
              </a:lnSpc>
              <a:spcBef>
                <a:spcPts val="0"/>
              </a:spcBef>
              <a:spcAft>
                <a:spcPts val="0"/>
              </a:spcAft>
              <a:buSzPts val="1400"/>
              <a:buNone/>
              <a:defRPr/>
            </a:lvl9pPr>
          </a:lstStyle>
          <a:p/>
        </p:txBody>
      </p:sp>
      <p:sp>
        <p:nvSpPr>
          <p:cNvPr id="1078" name="Google Shape;1078;p88"/>
          <p:cNvSpPr txBox="1"/>
          <p:nvPr>
            <p:ph type="title"/>
          </p:nvPr>
        </p:nvSpPr>
        <p:spPr>
          <a:xfrm>
            <a:off x="1278050" y="343200"/>
            <a:ext cx="6588000" cy="6690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3000">
                <a:solidFill>
                  <a:schemeClr val="dk2"/>
                </a:solidFill>
              </a:defRPr>
            </a:lvl1pPr>
            <a:lvl2pPr lvl="1" rtl="0" algn="ctr">
              <a:spcBef>
                <a:spcPts val="0"/>
              </a:spcBef>
              <a:spcAft>
                <a:spcPts val="0"/>
              </a:spcAft>
              <a:buNone/>
              <a:defRPr sz="3000"/>
            </a:lvl2pPr>
            <a:lvl3pPr lvl="2" rtl="0" algn="ctr">
              <a:spcBef>
                <a:spcPts val="0"/>
              </a:spcBef>
              <a:spcAft>
                <a:spcPts val="0"/>
              </a:spcAft>
              <a:buNone/>
              <a:defRPr sz="3000"/>
            </a:lvl3pPr>
            <a:lvl4pPr lvl="3" rtl="0" algn="ctr">
              <a:spcBef>
                <a:spcPts val="0"/>
              </a:spcBef>
              <a:spcAft>
                <a:spcPts val="0"/>
              </a:spcAft>
              <a:buNone/>
              <a:defRPr sz="3000"/>
            </a:lvl4pPr>
            <a:lvl5pPr lvl="4" rtl="0" algn="ctr">
              <a:spcBef>
                <a:spcPts val="0"/>
              </a:spcBef>
              <a:spcAft>
                <a:spcPts val="0"/>
              </a:spcAft>
              <a:buNone/>
              <a:defRPr sz="3000"/>
            </a:lvl5pPr>
            <a:lvl6pPr lvl="5" rtl="0" algn="ctr">
              <a:spcBef>
                <a:spcPts val="0"/>
              </a:spcBef>
              <a:spcAft>
                <a:spcPts val="0"/>
              </a:spcAft>
              <a:buNone/>
              <a:defRPr sz="3000"/>
            </a:lvl6pPr>
            <a:lvl7pPr lvl="6" rtl="0" algn="ctr">
              <a:spcBef>
                <a:spcPts val="0"/>
              </a:spcBef>
              <a:spcAft>
                <a:spcPts val="0"/>
              </a:spcAft>
              <a:buNone/>
              <a:defRPr sz="3000"/>
            </a:lvl7pPr>
            <a:lvl8pPr lvl="7" rtl="0" algn="ctr">
              <a:spcBef>
                <a:spcPts val="0"/>
              </a:spcBef>
              <a:spcAft>
                <a:spcPts val="0"/>
              </a:spcAft>
              <a:buNone/>
              <a:defRPr sz="3000"/>
            </a:lvl8pPr>
            <a:lvl9pPr lvl="8" rtl="0" algn="ctr">
              <a:spcBef>
                <a:spcPts val="0"/>
              </a:spcBef>
              <a:spcAft>
                <a:spcPts val="0"/>
              </a:spcAft>
              <a:buNone/>
              <a:defRPr sz="3000"/>
            </a:lvl9pPr>
          </a:lstStyle>
          <a:p/>
        </p:txBody>
      </p:sp>
      <p:sp>
        <p:nvSpPr>
          <p:cNvPr id="1079" name="Google Shape;1079;p88"/>
          <p:cNvSpPr/>
          <p:nvPr/>
        </p:nvSpPr>
        <p:spPr>
          <a:xfrm>
            <a:off x="6419025" y="1575200"/>
            <a:ext cx="2725105" cy="240896"/>
          </a:xfrm>
          <a:custGeom>
            <a:rect b="b" l="l" r="r" t="t"/>
            <a:pathLst>
              <a:path extrusionOk="0" h="5847" w="106491">
                <a:moveTo>
                  <a:pt x="1" y="0"/>
                </a:moveTo>
                <a:lnTo>
                  <a:pt x="1" y="5846"/>
                </a:lnTo>
                <a:lnTo>
                  <a:pt x="106490" y="5846"/>
                </a:lnTo>
                <a:lnTo>
                  <a:pt x="10649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88"/>
          <p:cNvSpPr/>
          <p:nvPr/>
        </p:nvSpPr>
        <p:spPr>
          <a:xfrm>
            <a:off x="0" y="4700673"/>
            <a:ext cx="1675636" cy="442823"/>
          </a:xfrm>
          <a:custGeom>
            <a:rect b="b" l="l" r="r" t="t"/>
            <a:pathLst>
              <a:path extrusionOk="0" h="5847" w="106491">
                <a:moveTo>
                  <a:pt x="1" y="0"/>
                </a:moveTo>
                <a:lnTo>
                  <a:pt x="1" y="5846"/>
                </a:lnTo>
                <a:lnTo>
                  <a:pt x="106490" y="5846"/>
                </a:lnTo>
                <a:lnTo>
                  <a:pt x="10649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ota al pie">
  <p:cSld name="CAPTION_ONLY_1">
    <p:spTree>
      <p:nvGrpSpPr>
        <p:cNvPr id="1081" name="Shape 1081"/>
        <p:cNvGrpSpPr/>
        <p:nvPr/>
      </p:nvGrpSpPr>
      <p:grpSpPr>
        <a:xfrm>
          <a:off x="0" y="0"/>
          <a:ext cx="0" cy="0"/>
          <a:chOff x="0" y="0"/>
          <a:chExt cx="0" cy="0"/>
        </a:xfrm>
      </p:grpSpPr>
      <p:sp>
        <p:nvSpPr>
          <p:cNvPr id="1082" name="Google Shape;1082;p89"/>
          <p:cNvSpPr/>
          <p:nvPr/>
        </p:nvSpPr>
        <p:spPr>
          <a:xfrm>
            <a:off x="7928639" y="1"/>
            <a:ext cx="1215355" cy="402011"/>
          </a:xfrm>
          <a:custGeom>
            <a:rect b="b" l="l" r="r" t="t"/>
            <a:pathLst>
              <a:path extrusionOk="0" h="5002" w="15122">
                <a:moveTo>
                  <a:pt x="0" y="1"/>
                </a:moveTo>
                <a:lnTo>
                  <a:pt x="0" y="5001"/>
                </a:lnTo>
                <a:lnTo>
                  <a:pt x="15121" y="5001"/>
                </a:lnTo>
                <a:lnTo>
                  <a:pt x="1512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89"/>
          <p:cNvSpPr/>
          <p:nvPr/>
        </p:nvSpPr>
        <p:spPr>
          <a:xfrm>
            <a:off x="3511525" y="783700"/>
            <a:ext cx="5632410" cy="2353867"/>
          </a:xfrm>
          <a:custGeom>
            <a:rect b="b" l="l" r="r" t="t"/>
            <a:pathLst>
              <a:path extrusionOk="0" h="27529" w="70081">
                <a:moveTo>
                  <a:pt x="0" y="1"/>
                </a:moveTo>
                <a:lnTo>
                  <a:pt x="0" y="27528"/>
                </a:lnTo>
                <a:lnTo>
                  <a:pt x="70080" y="27528"/>
                </a:lnTo>
                <a:lnTo>
                  <a:pt x="70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89"/>
          <p:cNvSpPr txBox="1"/>
          <p:nvPr>
            <p:ph type="title"/>
          </p:nvPr>
        </p:nvSpPr>
        <p:spPr>
          <a:xfrm>
            <a:off x="3762375" y="1012300"/>
            <a:ext cx="4915200" cy="1940100"/>
          </a:xfrm>
          <a:prstGeom prst="rect">
            <a:avLst/>
          </a:prstGeom>
        </p:spPr>
        <p:txBody>
          <a:bodyPr anchorCtr="0" anchor="ctr" bIns="0" lIns="91425" spcFirstLastPara="1" rIns="91425" wrap="square" tIns="0">
            <a:noAutofit/>
          </a:bodyPr>
          <a:lstStyle>
            <a:lvl1pPr lvl="0" rtl="0" algn="r">
              <a:lnSpc>
                <a:spcPct val="100000"/>
              </a:lnSpc>
              <a:spcBef>
                <a:spcPts val="0"/>
              </a:spcBef>
              <a:spcAft>
                <a:spcPts val="0"/>
              </a:spcAft>
              <a:buClr>
                <a:schemeClr val="dk1"/>
              </a:buClr>
              <a:buSzPts val="3500"/>
              <a:buNone/>
              <a:defRPr sz="3500">
                <a:solidFill>
                  <a:schemeClr val="dk1"/>
                </a:solidFill>
              </a:defRPr>
            </a:lvl1pPr>
            <a:lvl2pPr lvl="1" rtl="0">
              <a:lnSpc>
                <a:spcPct val="100000"/>
              </a:lnSpc>
              <a:spcBef>
                <a:spcPts val="0"/>
              </a:spcBef>
              <a:spcAft>
                <a:spcPts val="0"/>
              </a:spcAft>
              <a:buSzPts val="4800"/>
              <a:buNone/>
              <a:defRPr sz="4800"/>
            </a:lvl2pPr>
            <a:lvl3pPr lvl="2" rtl="0">
              <a:lnSpc>
                <a:spcPct val="100000"/>
              </a:lnSpc>
              <a:spcBef>
                <a:spcPts val="0"/>
              </a:spcBef>
              <a:spcAft>
                <a:spcPts val="0"/>
              </a:spcAft>
              <a:buSzPts val="4800"/>
              <a:buNone/>
              <a:defRPr sz="4800"/>
            </a:lvl3pPr>
            <a:lvl4pPr lvl="3" rtl="0">
              <a:lnSpc>
                <a:spcPct val="100000"/>
              </a:lnSpc>
              <a:spcBef>
                <a:spcPts val="0"/>
              </a:spcBef>
              <a:spcAft>
                <a:spcPts val="0"/>
              </a:spcAft>
              <a:buSzPts val="4800"/>
              <a:buNone/>
              <a:defRPr sz="4800"/>
            </a:lvl4pPr>
            <a:lvl5pPr lvl="4" rtl="0">
              <a:lnSpc>
                <a:spcPct val="100000"/>
              </a:lnSpc>
              <a:spcBef>
                <a:spcPts val="0"/>
              </a:spcBef>
              <a:spcAft>
                <a:spcPts val="0"/>
              </a:spcAft>
              <a:buSzPts val="4800"/>
              <a:buNone/>
              <a:defRPr sz="4800"/>
            </a:lvl5pPr>
            <a:lvl6pPr lvl="5" rtl="0">
              <a:lnSpc>
                <a:spcPct val="100000"/>
              </a:lnSpc>
              <a:spcBef>
                <a:spcPts val="0"/>
              </a:spcBef>
              <a:spcAft>
                <a:spcPts val="0"/>
              </a:spcAft>
              <a:buSzPts val="4800"/>
              <a:buNone/>
              <a:defRPr sz="4800"/>
            </a:lvl6pPr>
            <a:lvl7pPr lvl="6" rtl="0">
              <a:lnSpc>
                <a:spcPct val="100000"/>
              </a:lnSpc>
              <a:spcBef>
                <a:spcPts val="0"/>
              </a:spcBef>
              <a:spcAft>
                <a:spcPts val="0"/>
              </a:spcAft>
              <a:buSzPts val="4800"/>
              <a:buNone/>
              <a:defRPr sz="4800"/>
            </a:lvl7pPr>
            <a:lvl8pPr lvl="7" rtl="0">
              <a:lnSpc>
                <a:spcPct val="100000"/>
              </a:lnSpc>
              <a:spcBef>
                <a:spcPts val="0"/>
              </a:spcBef>
              <a:spcAft>
                <a:spcPts val="0"/>
              </a:spcAft>
              <a:buSzPts val="4800"/>
              <a:buNone/>
              <a:defRPr sz="4800"/>
            </a:lvl8pPr>
            <a:lvl9pPr lvl="8" rtl="0">
              <a:lnSpc>
                <a:spcPct val="100000"/>
              </a:lnSpc>
              <a:spcBef>
                <a:spcPts val="0"/>
              </a:spcBef>
              <a:spcAft>
                <a:spcPts val="0"/>
              </a:spcAft>
              <a:buSzPts val="4800"/>
              <a:buNone/>
              <a:defRPr sz="4800"/>
            </a:lvl9pPr>
          </a:lstStyle>
          <a:p/>
        </p:txBody>
      </p:sp>
      <p:sp>
        <p:nvSpPr>
          <p:cNvPr id="1085" name="Google Shape;1085;p89"/>
          <p:cNvSpPr/>
          <p:nvPr/>
        </p:nvSpPr>
        <p:spPr>
          <a:xfrm>
            <a:off x="5865073" y="3429550"/>
            <a:ext cx="1215342" cy="259665"/>
          </a:xfrm>
          <a:custGeom>
            <a:rect b="b" l="l" r="r" t="t"/>
            <a:pathLst>
              <a:path extrusionOk="0" h="8298" w="30813">
                <a:moveTo>
                  <a:pt x="0" y="1"/>
                </a:moveTo>
                <a:lnTo>
                  <a:pt x="0" y="8297"/>
                </a:lnTo>
                <a:lnTo>
                  <a:pt x="30813" y="8297"/>
                </a:lnTo>
                <a:lnTo>
                  <a:pt x="308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89"/>
          <p:cNvSpPr/>
          <p:nvPr/>
        </p:nvSpPr>
        <p:spPr>
          <a:xfrm>
            <a:off x="8018936" y="3429550"/>
            <a:ext cx="1124989" cy="259686"/>
          </a:xfrm>
          <a:custGeom>
            <a:rect b="b" l="l" r="r" t="t"/>
            <a:pathLst>
              <a:path extrusionOk="0" h="8298" w="35945">
                <a:moveTo>
                  <a:pt x="1" y="1"/>
                </a:moveTo>
                <a:lnTo>
                  <a:pt x="1" y="8297"/>
                </a:lnTo>
                <a:lnTo>
                  <a:pt x="35945" y="8297"/>
                </a:lnTo>
                <a:lnTo>
                  <a:pt x="3594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89"/>
          <p:cNvSpPr/>
          <p:nvPr/>
        </p:nvSpPr>
        <p:spPr>
          <a:xfrm>
            <a:off x="7083824" y="3429550"/>
            <a:ext cx="259727" cy="259665"/>
          </a:xfrm>
          <a:custGeom>
            <a:rect b="b" l="l" r="r" t="t"/>
            <a:pathLst>
              <a:path extrusionOk="0" h="8298" w="8298">
                <a:moveTo>
                  <a:pt x="0" y="1"/>
                </a:moveTo>
                <a:lnTo>
                  <a:pt x="0" y="8297"/>
                </a:lnTo>
                <a:lnTo>
                  <a:pt x="8297" y="8297"/>
                </a:lnTo>
                <a:lnTo>
                  <a:pt x="829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89"/>
          <p:cNvSpPr/>
          <p:nvPr/>
        </p:nvSpPr>
        <p:spPr>
          <a:xfrm>
            <a:off x="7496607" y="3429550"/>
            <a:ext cx="259707" cy="259686"/>
          </a:xfrm>
          <a:custGeom>
            <a:rect b="b" l="l" r="r" t="t"/>
            <a:pathLst>
              <a:path extrusionOk="0" h="8298" w="8298">
                <a:moveTo>
                  <a:pt x="1" y="1"/>
                </a:moveTo>
                <a:lnTo>
                  <a:pt x="1" y="8297"/>
                </a:lnTo>
                <a:lnTo>
                  <a:pt x="8297" y="8297"/>
                </a:lnTo>
                <a:lnTo>
                  <a:pt x="829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89" name="Shape 1089"/>
        <p:cNvGrpSpPr/>
        <p:nvPr/>
      </p:nvGrpSpPr>
      <p:grpSpPr>
        <a:xfrm>
          <a:off x="0" y="0"/>
          <a:ext cx="0" cy="0"/>
          <a:chOff x="0" y="0"/>
          <a:chExt cx="0" cy="0"/>
        </a:xfrm>
      </p:grpSpPr>
      <p:sp>
        <p:nvSpPr>
          <p:cNvPr id="1090" name="Google Shape;1090;p90"/>
          <p:cNvSpPr txBox="1"/>
          <p:nvPr>
            <p:ph idx="1" type="body"/>
          </p:nvPr>
        </p:nvSpPr>
        <p:spPr>
          <a:xfrm>
            <a:off x="311700" y="3306869"/>
            <a:ext cx="8520600" cy="651000"/>
          </a:xfrm>
          <a:prstGeom prst="rect">
            <a:avLst/>
          </a:prstGeom>
        </p:spPr>
        <p:txBody>
          <a:bodyPr anchorCtr="0" anchor="t" bIns="91425" lIns="91425" spcFirstLastPara="1" rIns="91425" wrap="square" tIns="91425">
            <a:noAutofit/>
          </a:bodyPr>
          <a:lstStyle>
            <a:lvl1pPr indent="-330200" lvl="0" marL="457200" rtl="0" algn="ctr">
              <a:spcBef>
                <a:spcPts val="0"/>
              </a:spcBef>
              <a:spcAft>
                <a:spcPts val="0"/>
              </a:spcAft>
              <a:buSzPts val="1600"/>
              <a:buChar char="●"/>
              <a:defRPr sz="1600"/>
            </a:lvl1pPr>
            <a:lvl2pPr indent="-330200" lvl="1" marL="914400" rtl="0" algn="ctr">
              <a:spcBef>
                <a:spcPts val="1600"/>
              </a:spcBef>
              <a:spcAft>
                <a:spcPts val="0"/>
              </a:spcAft>
              <a:buSzPts val="1600"/>
              <a:buChar char="○"/>
              <a:defRPr sz="1600"/>
            </a:lvl2pPr>
            <a:lvl3pPr indent="-330200" lvl="2" marL="1371600" rtl="0" algn="ctr">
              <a:spcBef>
                <a:spcPts val="1600"/>
              </a:spcBef>
              <a:spcAft>
                <a:spcPts val="0"/>
              </a:spcAft>
              <a:buSzPts val="1600"/>
              <a:buChar char="■"/>
              <a:defRPr sz="1600"/>
            </a:lvl3pPr>
            <a:lvl4pPr indent="-330200" lvl="3" marL="1828800" rtl="0" algn="ctr">
              <a:spcBef>
                <a:spcPts val="1600"/>
              </a:spcBef>
              <a:spcAft>
                <a:spcPts val="0"/>
              </a:spcAft>
              <a:buSzPts val="1600"/>
              <a:buChar char="●"/>
              <a:defRPr sz="1600"/>
            </a:lvl4pPr>
            <a:lvl5pPr indent="-330200" lvl="4" marL="2286000" rtl="0" algn="ctr">
              <a:spcBef>
                <a:spcPts val="1600"/>
              </a:spcBef>
              <a:spcAft>
                <a:spcPts val="0"/>
              </a:spcAft>
              <a:buSzPts val="1600"/>
              <a:buChar char="○"/>
              <a:defRPr sz="1600"/>
            </a:lvl5pPr>
            <a:lvl6pPr indent="-330200" lvl="5" marL="2743200" rtl="0" algn="ctr">
              <a:spcBef>
                <a:spcPts val="1600"/>
              </a:spcBef>
              <a:spcAft>
                <a:spcPts val="0"/>
              </a:spcAft>
              <a:buSzPts val="1600"/>
              <a:buChar char="■"/>
              <a:defRPr sz="1600"/>
            </a:lvl6pPr>
            <a:lvl7pPr indent="-330200" lvl="6" marL="3200400" rtl="0" algn="ctr">
              <a:spcBef>
                <a:spcPts val="1600"/>
              </a:spcBef>
              <a:spcAft>
                <a:spcPts val="0"/>
              </a:spcAft>
              <a:buSzPts val="1600"/>
              <a:buChar char="●"/>
              <a:defRPr sz="1600"/>
            </a:lvl7pPr>
            <a:lvl8pPr indent="-330200" lvl="7" marL="3657600" rtl="0" algn="ctr">
              <a:spcBef>
                <a:spcPts val="1600"/>
              </a:spcBef>
              <a:spcAft>
                <a:spcPts val="0"/>
              </a:spcAft>
              <a:buSzPts val="1600"/>
              <a:buChar char="○"/>
              <a:defRPr sz="1600"/>
            </a:lvl8pPr>
            <a:lvl9pPr indent="-330200" lvl="8" marL="4114800" rtl="0" algn="ctr">
              <a:spcBef>
                <a:spcPts val="1600"/>
              </a:spcBef>
              <a:spcAft>
                <a:spcPts val="1600"/>
              </a:spcAft>
              <a:buSzPts val="1600"/>
              <a:buChar char="■"/>
              <a:defRPr sz="1600"/>
            </a:lvl9pPr>
          </a:lstStyle>
          <a:p/>
        </p:txBody>
      </p:sp>
      <p:sp>
        <p:nvSpPr>
          <p:cNvPr id="1091" name="Google Shape;1091;p90"/>
          <p:cNvSpPr/>
          <p:nvPr/>
        </p:nvSpPr>
        <p:spPr>
          <a:xfrm rot="10800000">
            <a:off x="2751806" y="4243474"/>
            <a:ext cx="6391269" cy="904876"/>
          </a:xfrm>
          <a:custGeom>
            <a:rect b="b" l="l" r="r" t="t"/>
            <a:pathLst>
              <a:path extrusionOk="0" h="2763" w="16884">
                <a:moveTo>
                  <a:pt x="1" y="0"/>
                </a:moveTo>
                <a:lnTo>
                  <a:pt x="1" y="2762"/>
                </a:lnTo>
                <a:lnTo>
                  <a:pt x="16884" y="2762"/>
                </a:lnTo>
                <a:lnTo>
                  <a:pt x="16884" y="0"/>
                </a:lnTo>
                <a:close/>
              </a:path>
            </a:pathLst>
          </a:custGeom>
          <a:solidFill>
            <a:srgbClr val="FFFFFF">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90"/>
          <p:cNvSpPr/>
          <p:nvPr/>
        </p:nvSpPr>
        <p:spPr>
          <a:xfrm rot="10800000">
            <a:off x="1361250" y="1501127"/>
            <a:ext cx="7781825" cy="1525098"/>
          </a:xfrm>
          <a:custGeom>
            <a:rect b="b" l="l" r="r" t="t"/>
            <a:pathLst>
              <a:path extrusionOk="0" h="2775" w="2882">
                <a:moveTo>
                  <a:pt x="1" y="0"/>
                </a:moveTo>
                <a:lnTo>
                  <a:pt x="1" y="2774"/>
                </a:lnTo>
                <a:lnTo>
                  <a:pt x="2882" y="2774"/>
                </a:lnTo>
                <a:lnTo>
                  <a:pt x="288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90"/>
          <p:cNvSpPr/>
          <p:nvPr/>
        </p:nvSpPr>
        <p:spPr>
          <a:xfrm rot="10800000">
            <a:off x="2" y="1"/>
            <a:ext cx="5791098" cy="505550"/>
          </a:xfrm>
          <a:custGeom>
            <a:rect b="b" l="l" r="r" t="t"/>
            <a:pathLst>
              <a:path extrusionOk="0" h="2775" w="2882">
                <a:moveTo>
                  <a:pt x="1" y="0"/>
                </a:moveTo>
                <a:lnTo>
                  <a:pt x="1" y="2774"/>
                </a:lnTo>
                <a:lnTo>
                  <a:pt x="2882" y="2774"/>
                </a:lnTo>
                <a:lnTo>
                  <a:pt x="2882" y="0"/>
                </a:lnTo>
                <a:close/>
              </a:path>
            </a:pathLst>
          </a:custGeom>
          <a:solidFill>
            <a:srgbClr val="FFFFFF">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90"/>
          <p:cNvSpPr/>
          <p:nvPr/>
        </p:nvSpPr>
        <p:spPr>
          <a:xfrm rot="10800000">
            <a:off x="21" y="1501871"/>
            <a:ext cx="1104138" cy="355443"/>
          </a:xfrm>
          <a:custGeom>
            <a:rect b="b" l="l" r="r" t="t"/>
            <a:pathLst>
              <a:path extrusionOk="0" h="2764" w="8586">
                <a:moveTo>
                  <a:pt x="1" y="1"/>
                </a:moveTo>
                <a:lnTo>
                  <a:pt x="1" y="2763"/>
                </a:lnTo>
                <a:lnTo>
                  <a:pt x="8585" y="2763"/>
                </a:lnTo>
                <a:lnTo>
                  <a:pt x="858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90"/>
          <p:cNvSpPr/>
          <p:nvPr/>
        </p:nvSpPr>
        <p:spPr>
          <a:xfrm rot="10800000">
            <a:off x="532482" y="912524"/>
            <a:ext cx="1055445" cy="355301"/>
          </a:xfrm>
          <a:custGeom>
            <a:rect b="b" l="l" r="r" t="t"/>
            <a:pathLst>
              <a:path extrusionOk="0" h="2763" w="12348">
                <a:moveTo>
                  <a:pt x="0" y="1"/>
                </a:moveTo>
                <a:lnTo>
                  <a:pt x="0" y="2763"/>
                </a:lnTo>
                <a:lnTo>
                  <a:pt x="12347" y="2763"/>
                </a:lnTo>
                <a:lnTo>
                  <a:pt x="12347"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90"/>
          <p:cNvSpPr/>
          <p:nvPr/>
        </p:nvSpPr>
        <p:spPr>
          <a:xfrm rot="10800000">
            <a:off x="7173125" y="912516"/>
            <a:ext cx="1970757" cy="355315"/>
          </a:xfrm>
          <a:custGeom>
            <a:rect b="b" l="l" r="r" t="t"/>
            <a:pathLst>
              <a:path extrusionOk="0" h="2763" w="15325">
                <a:moveTo>
                  <a:pt x="1" y="1"/>
                </a:moveTo>
                <a:lnTo>
                  <a:pt x="1" y="2763"/>
                </a:lnTo>
                <a:lnTo>
                  <a:pt x="15324" y="2763"/>
                </a:lnTo>
                <a:lnTo>
                  <a:pt x="1532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90"/>
          <p:cNvSpPr/>
          <p:nvPr/>
        </p:nvSpPr>
        <p:spPr>
          <a:xfrm rot="10800000">
            <a:off x="1814348" y="912516"/>
            <a:ext cx="1600139" cy="355315"/>
          </a:xfrm>
          <a:custGeom>
            <a:rect b="b" l="l" r="r" t="t"/>
            <a:pathLst>
              <a:path extrusionOk="0" h="2763" w="12443">
                <a:moveTo>
                  <a:pt x="0" y="1"/>
                </a:moveTo>
                <a:lnTo>
                  <a:pt x="0" y="2763"/>
                </a:lnTo>
                <a:lnTo>
                  <a:pt x="12442" y="2763"/>
                </a:lnTo>
                <a:lnTo>
                  <a:pt x="1244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90"/>
          <p:cNvSpPr/>
          <p:nvPr/>
        </p:nvSpPr>
        <p:spPr>
          <a:xfrm rot="10800000">
            <a:off x="4523560" y="323049"/>
            <a:ext cx="2095515" cy="356851"/>
          </a:xfrm>
          <a:custGeom>
            <a:rect b="b" l="l" r="r" t="t"/>
            <a:pathLst>
              <a:path extrusionOk="0" h="2775" w="16884">
                <a:moveTo>
                  <a:pt x="0" y="1"/>
                </a:moveTo>
                <a:lnTo>
                  <a:pt x="0" y="2775"/>
                </a:lnTo>
                <a:lnTo>
                  <a:pt x="16883" y="2775"/>
                </a:lnTo>
                <a:lnTo>
                  <a:pt x="168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90"/>
          <p:cNvSpPr/>
          <p:nvPr/>
        </p:nvSpPr>
        <p:spPr>
          <a:xfrm rot="10800000">
            <a:off x="7381057" y="3345678"/>
            <a:ext cx="1762943" cy="355322"/>
          </a:xfrm>
          <a:custGeom>
            <a:rect b="b" l="l" r="r" t="t"/>
            <a:pathLst>
              <a:path extrusionOk="0" h="2763" w="16884">
                <a:moveTo>
                  <a:pt x="1" y="0"/>
                </a:moveTo>
                <a:lnTo>
                  <a:pt x="1" y="2762"/>
                </a:lnTo>
                <a:lnTo>
                  <a:pt x="16884" y="2762"/>
                </a:lnTo>
                <a:lnTo>
                  <a:pt x="1688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90"/>
          <p:cNvSpPr/>
          <p:nvPr/>
        </p:nvSpPr>
        <p:spPr>
          <a:xfrm rot="10800000">
            <a:off x="-4" y="2084924"/>
            <a:ext cx="1785554" cy="356851"/>
          </a:xfrm>
          <a:custGeom>
            <a:rect b="b" l="l" r="r" t="t"/>
            <a:pathLst>
              <a:path extrusionOk="0" h="2775" w="15325">
                <a:moveTo>
                  <a:pt x="1" y="0"/>
                </a:moveTo>
                <a:lnTo>
                  <a:pt x="1" y="2774"/>
                </a:lnTo>
                <a:lnTo>
                  <a:pt x="15324" y="2774"/>
                </a:lnTo>
                <a:lnTo>
                  <a:pt x="1532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90"/>
          <p:cNvSpPr/>
          <p:nvPr/>
        </p:nvSpPr>
        <p:spPr>
          <a:xfrm rot="10800000">
            <a:off x="656319" y="4788199"/>
            <a:ext cx="2628881" cy="355301"/>
          </a:xfrm>
          <a:custGeom>
            <a:rect b="b" l="l" r="r" t="t"/>
            <a:pathLst>
              <a:path extrusionOk="0" h="2763" w="16884">
                <a:moveTo>
                  <a:pt x="1" y="0"/>
                </a:moveTo>
                <a:lnTo>
                  <a:pt x="1" y="2762"/>
                </a:lnTo>
                <a:lnTo>
                  <a:pt x="16884" y="2762"/>
                </a:lnTo>
                <a:lnTo>
                  <a:pt x="1688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90"/>
          <p:cNvSpPr txBox="1"/>
          <p:nvPr>
            <p:ph hasCustomPrompt="1" type="title"/>
          </p:nvPr>
        </p:nvSpPr>
        <p:spPr>
          <a:xfrm>
            <a:off x="311700" y="1847850"/>
            <a:ext cx="8520600" cy="1382700"/>
          </a:xfrm>
          <a:prstGeom prst="rect">
            <a:avLst/>
          </a:prstGeom>
        </p:spPr>
        <p:txBody>
          <a:bodyPr anchorCtr="0" anchor="b" bIns="0" lIns="91425" spcFirstLastPara="1" rIns="91425" wrap="square" tIns="0">
            <a:noAutofit/>
          </a:bodyPr>
          <a:lstStyle>
            <a:lvl1pPr lvl="0" rtl="0" algn="ctr">
              <a:spcBef>
                <a:spcPts val="0"/>
              </a:spcBef>
              <a:spcAft>
                <a:spcPts val="0"/>
              </a:spcAft>
              <a:buSzPts val="12500"/>
              <a:buNone/>
              <a:defRPr sz="12500"/>
            </a:lvl1pPr>
            <a:lvl2pPr lvl="1" rtl="0" algn="ctr">
              <a:spcBef>
                <a:spcPts val="0"/>
              </a:spcBef>
              <a:spcAft>
                <a:spcPts val="0"/>
              </a:spcAft>
              <a:buSzPts val="12500"/>
              <a:buFont typeface="Overpass Mono"/>
              <a:buNone/>
              <a:defRPr b="1" sz="12500">
                <a:latin typeface="Overpass Mono"/>
                <a:ea typeface="Overpass Mono"/>
                <a:cs typeface="Overpass Mono"/>
                <a:sym typeface="Overpass Mono"/>
              </a:defRPr>
            </a:lvl2pPr>
            <a:lvl3pPr lvl="2" rtl="0" algn="ctr">
              <a:spcBef>
                <a:spcPts val="0"/>
              </a:spcBef>
              <a:spcAft>
                <a:spcPts val="0"/>
              </a:spcAft>
              <a:buSzPts val="12500"/>
              <a:buFont typeface="Overpass Mono"/>
              <a:buNone/>
              <a:defRPr b="1" sz="12500">
                <a:latin typeface="Overpass Mono"/>
                <a:ea typeface="Overpass Mono"/>
                <a:cs typeface="Overpass Mono"/>
                <a:sym typeface="Overpass Mono"/>
              </a:defRPr>
            </a:lvl3pPr>
            <a:lvl4pPr lvl="3" rtl="0" algn="ctr">
              <a:spcBef>
                <a:spcPts val="0"/>
              </a:spcBef>
              <a:spcAft>
                <a:spcPts val="0"/>
              </a:spcAft>
              <a:buSzPts val="12500"/>
              <a:buFont typeface="Overpass Mono"/>
              <a:buNone/>
              <a:defRPr b="1" sz="12500">
                <a:latin typeface="Overpass Mono"/>
                <a:ea typeface="Overpass Mono"/>
                <a:cs typeface="Overpass Mono"/>
                <a:sym typeface="Overpass Mono"/>
              </a:defRPr>
            </a:lvl4pPr>
            <a:lvl5pPr lvl="4" rtl="0" algn="ctr">
              <a:spcBef>
                <a:spcPts val="0"/>
              </a:spcBef>
              <a:spcAft>
                <a:spcPts val="0"/>
              </a:spcAft>
              <a:buSzPts val="12500"/>
              <a:buFont typeface="Overpass Mono"/>
              <a:buNone/>
              <a:defRPr b="1" sz="12500">
                <a:latin typeface="Overpass Mono"/>
                <a:ea typeface="Overpass Mono"/>
                <a:cs typeface="Overpass Mono"/>
                <a:sym typeface="Overpass Mono"/>
              </a:defRPr>
            </a:lvl5pPr>
            <a:lvl6pPr lvl="5" rtl="0" algn="ctr">
              <a:spcBef>
                <a:spcPts val="0"/>
              </a:spcBef>
              <a:spcAft>
                <a:spcPts val="0"/>
              </a:spcAft>
              <a:buSzPts val="12500"/>
              <a:buFont typeface="Overpass Mono"/>
              <a:buNone/>
              <a:defRPr b="1" sz="12500">
                <a:latin typeface="Overpass Mono"/>
                <a:ea typeface="Overpass Mono"/>
                <a:cs typeface="Overpass Mono"/>
                <a:sym typeface="Overpass Mono"/>
              </a:defRPr>
            </a:lvl6pPr>
            <a:lvl7pPr lvl="6" rtl="0" algn="ctr">
              <a:spcBef>
                <a:spcPts val="0"/>
              </a:spcBef>
              <a:spcAft>
                <a:spcPts val="0"/>
              </a:spcAft>
              <a:buSzPts val="12500"/>
              <a:buFont typeface="Overpass Mono"/>
              <a:buNone/>
              <a:defRPr b="1" sz="12500">
                <a:latin typeface="Overpass Mono"/>
                <a:ea typeface="Overpass Mono"/>
                <a:cs typeface="Overpass Mono"/>
                <a:sym typeface="Overpass Mono"/>
              </a:defRPr>
            </a:lvl7pPr>
            <a:lvl8pPr lvl="7" rtl="0" algn="ctr">
              <a:spcBef>
                <a:spcPts val="0"/>
              </a:spcBef>
              <a:spcAft>
                <a:spcPts val="0"/>
              </a:spcAft>
              <a:buSzPts val="12500"/>
              <a:buFont typeface="Overpass Mono"/>
              <a:buNone/>
              <a:defRPr b="1" sz="12500">
                <a:latin typeface="Overpass Mono"/>
                <a:ea typeface="Overpass Mono"/>
                <a:cs typeface="Overpass Mono"/>
                <a:sym typeface="Overpass Mono"/>
              </a:defRPr>
            </a:lvl8pPr>
            <a:lvl9pPr lvl="8" rtl="0" algn="ctr">
              <a:spcBef>
                <a:spcPts val="0"/>
              </a:spcBef>
              <a:spcAft>
                <a:spcPts val="0"/>
              </a:spcAft>
              <a:buSzPts val="12500"/>
              <a:buFont typeface="Overpass Mono"/>
              <a:buNone/>
              <a:defRPr b="1" sz="12500">
                <a:latin typeface="Overpass Mono"/>
                <a:ea typeface="Overpass Mono"/>
                <a:cs typeface="Overpass Mono"/>
                <a:sym typeface="Overpass Mono"/>
              </a:defRPr>
            </a:lvl9pPr>
          </a:lstStyle>
          <a:p>
            <a:r>
              <a:t>xx%</a:t>
            </a: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03" name="Shape 1103"/>
        <p:cNvGrpSpPr/>
        <p:nvPr/>
      </p:nvGrpSpPr>
      <p:grpSpPr>
        <a:xfrm>
          <a:off x="0" y="0"/>
          <a:ext cx="0" cy="0"/>
          <a:chOff x="0" y="0"/>
          <a:chExt cx="0" cy="0"/>
        </a:xfrm>
      </p:grpSpPr>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hree columns">
  <p:cSld name="CUSTOM_1">
    <p:spTree>
      <p:nvGrpSpPr>
        <p:cNvPr id="1104" name="Shape 1104"/>
        <p:cNvGrpSpPr/>
        <p:nvPr/>
      </p:nvGrpSpPr>
      <p:grpSpPr>
        <a:xfrm>
          <a:off x="0" y="0"/>
          <a:ext cx="0" cy="0"/>
          <a:chOff x="0" y="0"/>
          <a:chExt cx="0" cy="0"/>
        </a:xfrm>
      </p:grpSpPr>
      <p:grpSp>
        <p:nvGrpSpPr>
          <p:cNvPr id="1105" name="Google Shape;1105;p92"/>
          <p:cNvGrpSpPr/>
          <p:nvPr/>
        </p:nvGrpSpPr>
        <p:grpSpPr>
          <a:xfrm>
            <a:off x="-25" y="2816286"/>
            <a:ext cx="9144046" cy="948350"/>
            <a:chOff x="-25" y="2816286"/>
            <a:chExt cx="9144046" cy="948350"/>
          </a:xfrm>
        </p:grpSpPr>
        <p:sp>
          <p:nvSpPr>
            <p:cNvPr id="1106" name="Google Shape;1106;p92"/>
            <p:cNvSpPr/>
            <p:nvPr/>
          </p:nvSpPr>
          <p:spPr>
            <a:xfrm>
              <a:off x="5439453" y="3632754"/>
              <a:ext cx="142155" cy="131882"/>
            </a:xfrm>
            <a:custGeom>
              <a:rect b="b" l="l" r="r" t="t"/>
              <a:pathLst>
                <a:path extrusionOk="0" h="4121" w="4442">
                  <a:moveTo>
                    <a:pt x="1" y="1"/>
                  </a:moveTo>
                  <a:lnTo>
                    <a:pt x="1" y="4120"/>
                  </a:lnTo>
                  <a:lnTo>
                    <a:pt x="4442" y="4120"/>
                  </a:lnTo>
                  <a:lnTo>
                    <a:pt x="4442"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92"/>
            <p:cNvSpPr/>
            <p:nvPr/>
          </p:nvSpPr>
          <p:spPr>
            <a:xfrm>
              <a:off x="5723675" y="3632754"/>
              <a:ext cx="2948838" cy="131882"/>
            </a:xfrm>
            <a:custGeom>
              <a:rect b="b" l="l" r="r" t="t"/>
              <a:pathLst>
                <a:path extrusionOk="0" h="4121" w="92144">
                  <a:moveTo>
                    <a:pt x="1" y="1"/>
                  </a:moveTo>
                  <a:lnTo>
                    <a:pt x="1" y="4120"/>
                  </a:lnTo>
                  <a:lnTo>
                    <a:pt x="92143" y="4120"/>
                  </a:lnTo>
                  <a:lnTo>
                    <a:pt x="92143"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92"/>
            <p:cNvSpPr/>
            <p:nvPr/>
          </p:nvSpPr>
          <p:spPr>
            <a:xfrm>
              <a:off x="4574596" y="3360726"/>
              <a:ext cx="1353834" cy="131882"/>
            </a:xfrm>
            <a:custGeom>
              <a:rect b="b" l="l" r="r" t="t"/>
              <a:pathLst>
                <a:path extrusionOk="0" h="4121" w="42304">
                  <a:moveTo>
                    <a:pt x="0" y="1"/>
                  </a:moveTo>
                  <a:lnTo>
                    <a:pt x="0" y="4120"/>
                  </a:lnTo>
                  <a:lnTo>
                    <a:pt x="42303" y="4120"/>
                  </a:lnTo>
                  <a:lnTo>
                    <a:pt x="42303"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92"/>
            <p:cNvSpPr/>
            <p:nvPr/>
          </p:nvSpPr>
          <p:spPr>
            <a:xfrm>
              <a:off x="5129312" y="2816286"/>
              <a:ext cx="1148858" cy="131498"/>
            </a:xfrm>
            <a:custGeom>
              <a:rect b="b" l="l" r="r" t="t"/>
              <a:pathLst>
                <a:path extrusionOk="0" h="4109" w="35899">
                  <a:moveTo>
                    <a:pt x="1" y="1"/>
                  </a:moveTo>
                  <a:lnTo>
                    <a:pt x="1" y="4108"/>
                  </a:lnTo>
                  <a:lnTo>
                    <a:pt x="35898" y="4108"/>
                  </a:lnTo>
                  <a:lnTo>
                    <a:pt x="35898"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92"/>
            <p:cNvSpPr/>
            <p:nvPr/>
          </p:nvSpPr>
          <p:spPr>
            <a:xfrm>
              <a:off x="3376749" y="3632754"/>
              <a:ext cx="142155" cy="131882"/>
            </a:xfrm>
            <a:custGeom>
              <a:rect b="b" l="l" r="r" t="t"/>
              <a:pathLst>
                <a:path extrusionOk="0" h="4121" w="4442">
                  <a:moveTo>
                    <a:pt x="0" y="1"/>
                  </a:moveTo>
                  <a:lnTo>
                    <a:pt x="0" y="4120"/>
                  </a:lnTo>
                  <a:lnTo>
                    <a:pt x="4441" y="4120"/>
                  </a:lnTo>
                  <a:lnTo>
                    <a:pt x="4441"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92"/>
            <p:cNvSpPr/>
            <p:nvPr/>
          </p:nvSpPr>
          <p:spPr>
            <a:xfrm>
              <a:off x="3077647" y="2816286"/>
              <a:ext cx="370397" cy="131498"/>
            </a:xfrm>
            <a:custGeom>
              <a:rect b="b" l="l" r="r" t="t"/>
              <a:pathLst>
                <a:path extrusionOk="0" h="4109" w="11574">
                  <a:moveTo>
                    <a:pt x="1" y="1"/>
                  </a:moveTo>
                  <a:lnTo>
                    <a:pt x="1" y="4108"/>
                  </a:lnTo>
                  <a:lnTo>
                    <a:pt x="11574" y="4108"/>
                  </a:lnTo>
                  <a:lnTo>
                    <a:pt x="11574"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92"/>
            <p:cNvSpPr/>
            <p:nvPr/>
          </p:nvSpPr>
          <p:spPr>
            <a:xfrm>
              <a:off x="3542860" y="2816286"/>
              <a:ext cx="139467" cy="131498"/>
            </a:xfrm>
            <a:custGeom>
              <a:rect b="b" l="l" r="r" t="t"/>
              <a:pathLst>
                <a:path extrusionOk="0" h="4109" w="4358">
                  <a:moveTo>
                    <a:pt x="0" y="1"/>
                  </a:moveTo>
                  <a:lnTo>
                    <a:pt x="0" y="4108"/>
                  </a:lnTo>
                  <a:lnTo>
                    <a:pt x="4358" y="4108"/>
                  </a:lnTo>
                  <a:lnTo>
                    <a:pt x="4358"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92"/>
            <p:cNvSpPr/>
            <p:nvPr/>
          </p:nvSpPr>
          <p:spPr>
            <a:xfrm>
              <a:off x="3723818" y="3088314"/>
              <a:ext cx="366205" cy="131882"/>
            </a:xfrm>
            <a:custGeom>
              <a:rect b="b" l="l" r="r" t="t"/>
              <a:pathLst>
                <a:path extrusionOk="0" h="4121" w="11443">
                  <a:moveTo>
                    <a:pt x="1" y="1"/>
                  </a:moveTo>
                  <a:lnTo>
                    <a:pt x="1" y="4120"/>
                  </a:lnTo>
                  <a:lnTo>
                    <a:pt x="11443" y="4120"/>
                  </a:lnTo>
                  <a:lnTo>
                    <a:pt x="11443"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92"/>
            <p:cNvSpPr/>
            <p:nvPr/>
          </p:nvSpPr>
          <p:spPr>
            <a:xfrm>
              <a:off x="2734770" y="3088314"/>
              <a:ext cx="891622" cy="131882"/>
            </a:xfrm>
            <a:custGeom>
              <a:rect b="b" l="l" r="r" t="t"/>
              <a:pathLst>
                <a:path extrusionOk="0" h="4121" w="27861">
                  <a:moveTo>
                    <a:pt x="0" y="1"/>
                  </a:moveTo>
                  <a:lnTo>
                    <a:pt x="0" y="4120"/>
                  </a:lnTo>
                  <a:lnTo>
                    <a:pt x="27861" y="4120"/>
                  </a:lnTo>
                  <a:lnTo>
                    <a:pt x="27861"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92"/>
            <p:cNvSpPr/>
            <p:nvPr/>
          </p:nvSpPr>
          <p:spPr>
            <a:xfrm>
              <a:off x="864832" y="3632754"/>
              <a:ext cx="142155" cy="131882"/>
            </a:xfrm>
            <a:custGeom>
              <a:rect b="b" l="l" r="r" t="t"/>
              <a:pathLst>
                <a:path extrusionOk="0" h="4121" w="4442">
                  <a:moveTo>
                    <a:pt x="0" y="1"/>
                  </a:moveTo>
                  <a:lnTo>
                    <a:pt x="0" y="4120"/>
                  </a:lnTo>
                  <a:lnTo>
                    <a:pt x="4441" y="4120"/>
                  </a:lnTo>
                  <a:lnTo>
                    <a:pt x="4441"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92"/>
            <p:cNvSpPr/>
            <p:nvPr/>
          </p:nvSpPr>
          <p:spPr>
            <a:xfrm>
              <a:off x="1149054" y="3632754"/>
              <a:ext cx="2031679" cy="131882"/>
            </a:xfrm>
            <a:custGeom>
              <a:rect b="b" l="l" r="r" t="t"/>
              <a:pathLst>
                <a:path extrusionOk="0" h="4121" w="63485">
                  <a:moveTo>
                    <a:pt x="0" y="1"/>
                  </a:moveTo>
                  <a:lnTo>
                    <a:pt x="0" y="4120"/>
                  </a:lnTo>
                  <a:lnTo>
                    <a:pt x="63484" y="4120"/>
                  </a:lnTo>
                  <a:lnTo>
                    <a:pt x="63484"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92"/>
            <p:cNvSpPr/>
            <p:nvPr/>
          </p:nvSpPr>
          <p:spPr>
            <a:xfrm>
              <a:off x="-25" y="3360726"/>
              <a:ext cx="1353802" cy="131882"/>
            </a:xfrm>
            <a:custGeom>
              <a:rect b="b" l="l" r="r" t="t"/>
              <a:pathLst>
                <a:path extrusionOk="0" h="4121" w="42303">
                  <a:moveTo>
                    <a:pt x="0" y="1"/>
                  </a:moveTo>
                  <a:lnTo>
                    <a:pt x="0" y="4120"/>
                  </a:lnTo>
                  <a:lnTo>
                    <a:pt x="42303" y="4120"/>
                  </a:lnTo>
                  <a:lnTo>
                    <a:pt x="42303"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92"/>
            <p:cNvSpPr/>
            <p:nvPr/>
          </p:nvSpPr>
          <p:spPr>
            <a:xfrm>
              <a:off x="824064" y="2816286"/>
              <a:ext cx="1337833" cy="131498"/>
            </a:xfrm>
            <a:custGeom>
              <a:rect b="b" l="l" r="r" t="t"/>
              <a:pathLst>
                <a:path extrusionOk="0" h="4109" w="41804">
                  <a:moveTo>
                    <a:pt x="0" y="1"/>
                  </a:moveTo>
                  <a:lnTo>
                    <a:pt x="0" y="4108"/>
                  </a:lnTo>
                  <a:lnTo>
                    <a:pt x="41803" y="4108"/>
                  </a:lnTo>
                  <a:lnTo>
                    <a:pt x="41803"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92"/>
            <p:cNvSpPr/>
            <p:nvPr/>
          </p:nvSpPr>
          <p:spPr>
            <a:xfrm>
              <a:off x="582114" y="2816286"/>
              <a:ext cx="139499" cy="131498"/>
            </a:xfrm>
            <a:custGeom>
              <a:rect b="b" l="l" r="r" t="t"/>
              <a:pathLst>
                <a:path extrusionOk="0" h="4109" w="4359">
                  <a:moveTo>
                    <a:pt x="1" y="1"/>
                  </a:moveTo>
                  <a:lnTo>
                    <a:pt x="1" y="4108"/>
                  </a:lnTo>
                  <a:lnTo>
                    <a:pt x="4358" y="4108"/>
                  </a:lnTo>
                  <a:lnTo>
                    <a:pt x="4358"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92"/>
            <p:cNvSpPr/>
            <p:nvPr/>
          </p:nvSpPr>
          <p:spPr>
            <a:xfrm>
              <a:off x="8756420" y="3632754"/>
              <a:ext cx="142155" cy="131882"/>
            </a:xfrm>
            <a:custGeom>
              <a:rect b="b" l="l" r="r" t="t"/>
              <a:pathLst>
                <a:path extrusionOk="0" h="4121" w="4442">
                  <a:moveTo>
                    <a:pt x="0" y="1"/>
                  </a:moveTo>
                  <a:lnTo>
                    <a:pt x="0" y="4120"/>
                  </a:lnTo>
                  <a:lnTo>
                    <a:pt x="4441" y="4120"/>
                  </a:lnTo>
                  <a:lnTo>
                    <a:pt x="4441"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92"/>
            <p:cNvSpPr/>
            <p:nvPr/>
          </p:nvSpPr>
          <p:spPr>
            <a:xfrm>
              <a:off x="7790219" y="3360726"/>
              <a:ext cx="1353802" cy="131882"/>
            </a:xfrm>
            <a:custGeom>
              <a:rect b="b" l="l" r="r" t="t"/>
              <a:pathLst>
                <a:path extrusionOk="0" h="4121" w="42303">
                  <a:moveTo>
                    <a:pt x="0" y="1"/>
                  </a:moveTo>
                  <a:lnTo>
                    <a:pt x="0" y="4120"/>
                  </a:lnTo>
                  <a:lnTo>
                    <a:pt x="42303" y="4120"/>
                  </a:lnTo>
                  <a:lnTo>
                    <a:pt x="42303"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92"/>
            <p:cNvSpPr/>
            <p:nvPr/>
          </p:nvSpPr>
          <p:spPr>
            <a:xfrm>
              <a:off x="6982098" y="2816286"/>
              <a:ext cx="1154938" cy="131498"/>
            </a:xfrm>
            <a:custGeom>
              <a:rect b="b" l="l" r="r" t="t"/>
              <a:pathLst>
                <a:path extrusionOk="0" h="4109" w="36089">
                  <a:moveTo>
                    <a:pt x="1" y="1"/>
                  </a:moveTo>
                  <a:lnTo>
                    <a:pt x="1" y="4108"/>
                  </a:lnTo>
                  <a:lnTo>
                    <a:pt x="36089" y="4108"/>
                  </a:lnTo>
                  <a:lnTo>
                    <a:pt x="36089"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92"/>
            <p:cNvSpPr/>
            <p:nvPr/>
          </p:nvSpPr>
          <p:spPr>
            <a:xfrm>
              <a:off x="8279016" y="2816286"/>
              <a:ext cx="139883" cy="131498"/>
            </a:xfrm>
            <a:custGeom>
              <a:rect b="b" l="l" r="r" t="t"/>
              <a:pathLst>
                <a:path extrusionOk="0" h="4109" w="4371">
                  <a:moveTo>
                    <a:pt x="1" y="1"/>
                  </a:moveTo>
                  <a:lnTo>
                    <a:pt x="1" y="4108"/>
                  </a:lnTo>
                  <a:lnTo>
                    <a:pt x="4370" y="4108"/>
                  </a:lnTo>
                  <a:lnTo>
                    <a:pt x="4370"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24" name="Google Shape;1124;p92"/>
          <p:cNvSpPr txBox="1"/>
          <p:nvPr>
            <p:ph type="ctrTitle"/>
          </p:nvPr>
        </p:nvSpPr>
        <p:spPr>
          <a:xfrm flipH="1">
            <a:off x="6355375" y="-142871"/>
            <a:ext cx="1435800" cy="430500"/>
          </a:xfrm>
          <a:prstGeom prst="rect">
            <a:avLst/>
          </a:prstGeom>
        </p:spPr>
        <p:txBody>
          <a:bodyPr anchorCtr="0" anchor="b" bIns="0" lIns="91425" spcFirstLastPara="1" rIns="91425" wrap="square" tIns="91425">
            <a:noAutofit/>
          </a:bodyPr>
          <a:lstStyle>
            <a:lvl1pPr lvl="0" rtl="0" algn="ctr">
              <a:spcBef>
                <a:spcPts val="0"/>
              </a:spcBef>
              <a:spcAft>
                <a:spcPts val="0"/>
              </a:spcAft>
              <a:buClr>
                <a:schemeClr val="lt1"/>
              </a:buClr>
              <a:buSzPts val="2400"/>
              <a:buNone/>
              <a:defRPr sz="2200"/>
            </a:lvl1pPr>
            <a:lvl2pPr lvl="1" rtl="0" algn="ctr">
              <a:spcBef>
                <a:spcPts val="0"/>
              </a:spcBef>
              <a:spcAft>
                <a:spcPts val="0"/>
              </a:spcAft>
              <a:buClr>
                <a:schemeClr val="lt1"/>
              </a:buClr>
              <a:buSzPts val="1800"/>
              <a:buNone/>
              <a:defRPr sz="1800">
                <a:solidFill>
                  <a:schemeClr val="lt1"/>
                </a:solidFill>
              </a:defRPr>
            </a:lvl2pPr>
            <a:lvl3pPr lvl="2" rtl="0" algn="ctr">
              <a:spcBef>
                <a:spcPts val="0"/>
              </a:spcBef>
              <a:spcAft>
                <a:spcPts val="0"/>
              </a:spcAft>
              <a:buClr>
                <a:schemeClr val="lt1"/>
              </a:buClr>
              <a:buSzPts val="1800"/>
              <a:buNone/>
              <a:defRPr sz="1800">
                <a:solidFill>
                  <a:schemeClr val="lt1"/>
                </a:solidFill>
              </a:defRPr>
            </a:lvl3pPr>
            <a:lvl4pPr lvl="3" rtl="0" algn="ctr">
              <a:spcBef>
                <a:spcPts val="0"/>
              </a:spcBef>
              <a:spcAft>
                <a:spcPts val="0"/>
              </a:spcAft>
              <a:buClr>
                <a:schemeClr val="lt1"/>
              </a:buClr>
              <a:buSzPts val="1800"/>
              <a:buNone/>
              <a:defRPr sz="1800">
                <a:solidFill>
                  <a:schemeClr val="lt1"/>
                </a:solidFill>
              </a:defRPr>
            </a:lvl4pPr>
            <a:lvl5pPr lvl="4" rtl="0" algn="ctr">
              <a:spcBef>
                <a:spcPts val="0"/>
              </a:spcBef>
              <a:spcAft>
                <a:spcPts val="0"/>
              </a:spcAft>
              <a:buClr>
                <a:schemeClr val="lt1"/>
              </a:buClr>
              <a:buSzPts val="1800"/>
              <a:buNone/>
              <a:defRPr sz="1800">
                <a:solidFill>
                  <a:schemeClr val="lt1"/>
                </a:solidFill>
              </a:defRPr>
            </a:lvl5pPr>
            <a:lvl6pPr lvl="5" rtl="0" algn="ctr">
              <a:spcBef>
                <a:spcPts val="0"/>
              </a:spcBef>
              <a:spcAft>
                <a:spcPts val="0"/>
              </a:spcAft>
              <a:buClr>
                <a:schemeClr val="lt1"/>
              </a:buClr>
              <a:buSzPts val="1800"/>
              <a:buNone/>
              <a:defRPr sz="1800">
                <a:solidFill>
                  <a:schemeClr val="lt1"/>
                </a:solidFill>
              </a:defRPr>
            </a:lvl6pPr>
            <a:lvl7pPr lvl="6" rtl="0" algn="ctr">
              <a:spcBef>
                <a:spcPts val="0"/>
              </a:spcBef>
              <a:spcAft>
                <a:spcPts val="0"/>
              </a:spcAft>
              <a:buClr>
                <a:schemeClr val="lt1"/>
              </a:buClr>
              <a:buSzPts val="1800"/>
              <a:buNone/>
              <a:defRPr sz="1800">
                <a:solidFill>
                  <a:schemeClr val="lt1"/>
                </a:solidFill>
              </a:defRPr>
            </a:lvl7pPr>
            <a:lvl8pPr lvl="7" rtl="0" algn="ctr">
              <a:spcBef>
                <a:spcPts val="0"/>
              </a:spcBef>
              <a:spcAft>
                <a:spcPts val="0"/>
              </a:spcAft>
              <a:buClr>
                <a:schemeClr val="lt1"/>
              </a:buClr>
              <a:buSzPts val="1800"/>
              <a:buNone/>
              <a:defRPr sz="1800">
                <a:solidFill>
                  <a:schemeClr val="lt1"/>
                </a:solidFill>
              </a:defRPr>
            </a:lvl8pPr>
            <a:lvl9pPr lvl="8" rtl="0" algn="ctr">
              <a:spcBef>
                <a:spcPts val="0"/>
              </a:spcBef>
              <a:spcAft>
                <a:spcPts val="0"/>
              </a:spcAft>
              <a:buClr>
                <a:schemeClr val="lt1"/>
              </a:buClr>
              <a:buSzPts val="1800"/>
              <a:buNone/>
              <a:defRPr sz="1800">
                <a:solidFill>
                  <a:schemeClr val="lt1"/>
                </a:solidFill>
              </a:defRPr>
            </a:lvl9pPr>
          </a:lstStyle>
          <a:p/>
        </p:txBody>
      </p:sp>
      <p:sp>
        <p:nvSpPr>
          <p:cNvPr id="1125" name="Google Shape;1125;p92"/>
          <p:cNvSpPr txBox="1"/>
          <p:nvPr>
            <p:ph idx="1" type="subTitle"/>
          </p:nvPr>
        </p:nvSpPr>
        <p:spPr>
          <a:xfrm flipH="1">
            <a:off x="6040625" y="1928650"/>
            <a:ext cx="2066400" cy="430500"/>
          </a:xfrm>
          <a:prstGeom prst="rect">
            <a:avLst/>
          </a:prstGeom>
        </p:spPr>
        <p:txBody>
          <a:bodyPr anchorCtr="0" anchor="t" bIns="91425" lIns="91425" spcFirstLastPara="1" rIns="91425" wrap="square" tIns="0">
            <a:noAutofit/>
          </a:bodyPr>
          <a:lstStyle>
            <a:lvl1pPr lvl="0" rtl="0" algn="ctr">
              <a:lnSpc>
                <a:spcPct val="115000"/>
              </a:lnSpc>
              <a:spcBef>
                <a:spcPts val="0"/>
              </a:spcBef>
              <a:spcAft>
                <a:spcPts val="0"/>
              </a:spcAft>
              <a:buSzPts val="1400"/>
              <a:buFont typeface="Anaheim"/>
              <a:buNone/>
              <a:defRPr sz="1400">
                <a:latin typeface="Anaheim"/>
                <a:ea typeface="Anaheim"/>
                <a:cs typeface="Anaheim"/>
                <a:sym typeface="Anaheim"/>
              </a:defRPr>
            </a:lvl1pPr>
            <a:lvl2pPr lvl="1" rtl="0" algn="ctr">
              <a:lnSpc>
                <a:spcPct val="115000"/>
              </a:lnSpc>
              <a:spcBef>
                <a:spcPts val="0"/>
              </a:spcBef>
              <a:spcAft>
                <a:spcPts val="0"/>
              </a:spcAft>
              <a:buSzPts val="1400"/>
              <a:buFont typeface="Anaheim"/>
              <a:buNone/>
              <a:defRPr>
                <a:latin typeface="Anaheim"/>
                <a:ea typeface="Anaheim"/>
                <a:cs typeface="Anaheim"/>
                <a:sym typeface="Anaheim"/>
              </a:defRPr>
            </a:lvl2pPr>
            <a:lvl3pPr lvl="2" rtl="0" algn="ctr">
              <a:lnSpc>
                <a:spcPct val="115000"/>
              </a:lnSpc>
              <a:spcBef>
                <a:spcPts val="0"/>
              </a:spcBef>
              <a:spcAft>
                <a:spcPts val="0"/>
              </a:spcAft>
              <a:buSzPts val="1400"/>
              <a:buFont typeface="Anaheim"/>
              <a:buNone/>
              <a:defRPr sz="1400">
                <a:latin typeface="Anaheim"/>
                <a:ea typeface="Anaheim"/>
                <a:cs typeface="Anaheim"/>
                <a:sym typeface="Anaheim"/>
              </a:defRPr>
            </a:lvl3pPr>
            <a:lvl4pPr lvl="3" rtl="0" algn="ctr">
              <a:lnSpc>
                <a:spcPct val="115000"/>
              </a:lnSpc>
              <a:spcBef>
                <a:spcPts val="0"/>
              </a:spcBef>
              <a:spcAft>
                <a:spcPts val="0"/>
              </a:spcAft>
              <a:buSzPts val="1400"/>
              <a:buFont typeface="Anaheim"/>
              <a:buNone/>
              <a:defRPr sz="1400">
                <a:latin typeface="Anaheim"/>
                <a:ea typeface="Anaheim"/>
                <a:cs typeface="Anaheim"/>
                <a:sym typeface="Anaheim"/>
              </a:defRPr>
            </a:lvl4pPr>
            <a:lvl5pPr lvl="4" rtl="0" algn="ctr">
              <a:lnSpc>
                <a:spcPct val="115000"/>
              </a:lnSpc>
              <a:spcBef>
                <a:spcPts val="0"/>
              </a:spcBef>
              <a:spcAft>
                <a:spcPts val="0"/>
              </a:spcAft>
              <a:buSzPts val="1400"/>
              <a:buFont typeface="Anaheim"/>
              <a:buNone/>
              <a:defRPr sz="1400">
                <a:latin typeface="Anaheim"/>
                <a:ea typeface="Anaheim"/>
                <a:cs typeface="Anaheim"/>
                <a:sym typeface="Anaheim"/>
              </a:defRPr>
            </a:lvl5pPr>
            <a:lvl6pPr lvl="5" rtl="0" algn="ctr">
              <a:lnSpc>
                <a:spcPct val="115000"/>
              </a:lnSpc>
              <a:spcBef>
                <a:spcPts val="0"/>
              </a:spcBef>
              <a:spcAft>
                <a:spcPts val="0"/>
              </a:spcAft>
              <a:buSzPts val="1400"/>
              <a:buFont typeface="Anaheim"/>
              <a:buNone/>
              <a:defRPr sz="1400">
                <a:latin typeface="Anaheim"/>
                <a:ea typeface="Anaheim"/>
                <a:cs typeface="Anaheim"/>
                <a:sym typeface="Anaheim"/>
              </a:defRPr>
            </a:lvl6pPr>
            <a:lvl7pPr lvl="6" rtl="0" algn="ctr">
              <a:lnSpc>
                <a:spcPct val="115000"/>
              </a:lnSpc>
              <a:spcBef>
                <a:spcPts val="0"/>
              </a:spcBef>
              <a:spcAft>
                <a:spcPts val="0"/>
              </a:spcAft>
              <a:buSzPts val="1400"/>
              <a:buFont typeface="Anaheim"/>
              <a:buNone/>
              <a:defRPr sz="1400">
                <a:latin typeface="Anaheim"/>
                <a:ea typeface="Anaheim"/>
                <a:cs typeface="Anaheim"/>
                <a:sym typeface="Anaheim"/>
              </a:defRPr>
            </a:lvl7pPr>
            <a:lvl8pPr lvl="7" rtl="0" algn="ctr">
              <a:lnSpc>
                <a:spcPct val="115000"/>
              </a:lnSpc>
              <a:spcBef>
                <a:spcPts val="0"/>
              </a:spcBef>
              <a:spcAft>
                <a:spcPts val="0"/>
              </a:spcAft>
              <a:buSzPts val="1400"/>
              <a:buFont typeface="Anaheim"/>
              <a:buNone/>
              <a:defRPr sz="1400">
                <a:latin typeface="Anaheim"/>
                <a:ea typeface="Anaheim"/>
                <a:cs typeface="Anaheim"/>
                <a:sym typeface="Anaheim"/>
              </a:defRPr>
            </a:lvl8pPr>
            <a:lvl9pPr lvl="8" rtl="0" algn="ctr">
              <a:lnSpc>
                <a:spcPct val="115000"/>
              </a:lnSpc>
              <a:spcBef>
                <a:spcPts val="0"/>
              </a:spcBef>
              <a:spcAft>
                <a:spcPts val="0"/>
              </a:spcAft>
              <a:buSzPts val="1400"/>
              <a:buFont typeface="Anaheim"/>
              <a:buNone/>
              <a:defRPr sz="1400">
                <a:latin typeface="Anaheim"/>
                <a:ea typeface="Anaheim"/>
                <a:cs typeface="Anaheim"/>
                <a:sym typeface="Anaheim"/>
              </a:defRPr>
            </a:lvl9pPr>
          </a:lstStyle>
          <a:p/>
        </p:txBody>
      </p:sp>
      <p:sp>
        <p:nvSpPr>
          <p:cNvPr id="1126" name="Google Shape;1126;p92"/>
          <p:cNvSpPr txBox="1"/>
          <p:nvPr>
            <p:ph idx="2" type="ctrTitle"/>
          </p:nvPr>
        </p:nvSpPr>
        <p:spPr>
          <a:xfrm flipH="1">
            <a:off x="1037600" y="1428754"/>
            <a:ext cx="2066400" cy="430500"/>
          </a:xfrm>
          <a:prstGeom prst="rect">
            <a:avLst/>
          </a:prstGeom>
        </p:spPr>
        <p:txBody>
          <a:bodyPr anchorCtr="0" anchor="b" bIns="0" lIns="91425" spcFirstLastPara="1" rIns="91425" wrap="square" tIns="91425">
            <a:noAutofit/>
          </a:bodyPr>
          <a:lstStyle>
            <a:lvl1pPr lvl="0" rtl="0" algn="ctr">
              <a:spcBef>
                <a:spcPts val="0"/>
              </a:spcBef>
              <a:spcAft>
                <a:spcPts val="0"/>
              </a:spcAft>
              <a:buClr>
                <a:schemeClr val="lt1"/>
              </a:buClr>
              <a:buSzPts val="2400"/>
              <a:buNone/>
              <a:defRPr sz="2200"/>
            </a:lvl1pPr>
            <a:lvl2pPr lvl="1" rtl="0" algn="r">
              <a:spcBef>
                <a:spcPts val="0"/>
              </a:spcBef>
              <a:spcAft>
                <a:spcPts val="0"/>
              </a:spcAft>
              <a:buClr>
                <a:schemeClr val="lt1"/>
              </a:buClr>
              <a:buSzPts val="1800"/>
              <a:buNone/>
              <a:defRPr sz="1800">
                <a:solidFill>
                  <a:schemeClr val="lt1"/>
                </a:solidFill>
              </a:defRPr>
            </a:lvl2pPr>
            <a:lvl3pPr lvl="2" rtl="0" algn="r">
              <a:spcBef>
                <a:spcPts val="0"/>
              </a:spcBef>
              <a:spcAft>
                <a:spcPts val="0"/>
              </a:spcAft>
              <a:buClr>
                <a:schemeClr val="lt1"/>
              </a:buClr>
              <a:buSzPts val="1800"/>
              <a:buNone/>
              <a:defRPr sz="1800">
                <a:solidFill>
                  <a:schemeClr val="lt1"/>
                </a:solidFill>
              </a:defRPr>
            </a:lvl3pPr>
            <a:lvl4pPr lvl="3" rtl="0" algn="r">
              <a:spcBef>
                <a:spcPts val="0"/>
              </a:spcBef>
              <a:spcAft>
                <a:spcPts val="0"/>
              </a:spcAft>
              <a:buClr>
                <a:schemeClr val="lt1"/>
              </a:buClr>
              <a:buSzPts val="1800"/>
              <a:buNone/>
              <a:defRPr sz="1800">
                <a:solidFill>
                  <a:schemeClr val="lt1"/>
                </a:solidFill>
              </a:defRPr>
            </a:lvl4pPr>
            <a:lvl5pPr lvl="4" rtl="0" algn="r">
              <a:spcBef>
                <a:spcPts val="0"/>
              </a:spcBef>
              <a:spcAft>
                <a:spcPts val="0"/>
              </a:spcAft>
              <a:buClr>
                <a:schemeClr val="lt1"/>
              </a:buClr>
              <a:buSzPts val="1800"/>
              <a:buNone/>
              <a:defRPr sz="1800">
                <a:solidFill>
                  <a:schemeClr val="lt1"/>
                </a:solidFill>
              </a:defRPr>
            </a:lvl5pPr>
            <a:lvl6pPr lvl="5" rtl="0" algn="r">
              <a:spcBef>
                <a:spcPts val="0"/>
              </a:spcBef>
              <a:spcAft>
                <a:spcPts val="0"/>
              </a:spcAft>
              <a:buClr>
                <a:schemeClr val="lt1"/>
              </a:buClr>
              <a:buSzPts val="1800"/>
              <a:buNone/>
              <a:defRPr sz="1800">
                <a:solidFill>
                  <a:schemeClr val="lt1"/>
                </a:solidFill>
              </a:defRPr>
            </a:lvl6pPr>
            <a:lvl7pPr lvl="6" rtl="0" algn="r">
              <a:spcBef>
                <a:spcPts val="0"/>
              </a:spcBef>
              <a:spcAft>
                <a:spcPts val="0"/>
              </a:spcAft>
              <a:buClr>
                <a:schemeClr val="lt1"/>
              </a:buClr>
              <a:buSzPts val="1800"/>
              <a:buNone/>
              <a:defRPr sz="1800">
                <a:solidFill>
                  <a:schemeClr val="lt1"/>
                </a:solidFill>
              </a:defRPr>
            </a:lvl7pPr>
            <a:lvl8pPr lvl="7" rtl="0" algn="r">
              <a:spcBef>
                <a:spcPts val="0"/>
              </a:spcBef>
              <a:spcAft>
                <a:spcPts val="0"/>
              </a:spcAft>
              <a:buClr>
                <a:schemeClr val="lt1"/>
              </a:buClr>
              <a:buSzPts val="1800"/>
              <a:buNone/>
              <a:defRPr sz="1800">
                <a:solidFill>
                  <a:schemeClr val="lt1"/>
                </a:solidFill>
              </a:defRPr>
            </a:lvl8pPr>
            <a:lvl9pPr lvl="8" rtl="0" algn="r">
              <a:spcBef>
                <a:spcPts val="0"/>
              </a:spcBef>
              <a:spcAft>
                <a:spcPts val="0"/>
              </a:spcAft>
              <a:buClr>
                <a:schemeClr val="lt1"/>
              </a:buClr>
              <a:buSzPts val="1800"/>
              <a:buNone/>
              <a:defRPr sz="1800">
                <a:solidFill>
                  <a:schemeClr val="lt1"/>
                </a:solidFill>
              </a:defRPr>
            </a:lvl9pPr>
          </a:lstStyle>
          <a:p/>
        </p:txBody>
      </p:sp>
      <p:sp>
        <p:nvSpPr>
          <p:cNvPr id="1127" name="Google Shape;1127;p92"/>
          <p:cNvSpPr txBox="1"/>
          <p:nvPr>
            <p:ph idx="3" type="subTitle"/>
          </p:nvPr>
        </p:nvSpPr>
        <p:spPr>
          <a:xfrm flipH="1">
            <a:off x="1037000" y="1928650"/>
            <a:ext cx="2067000" cy="430500"/>
          </a:xfrm>
          <a:prstGeom prst="rect">
            <a:avLst/>
          </a:prstGeom>
        </p:spPr>
        <p:txBody>
          <a:bodyPr anchorCtr="0" anchor="t" bIns="91425" lIns="91425" spcFirstLastPara="1" rIns="91425" wrap="square" tIns="0">
            <a:noAutofit/>
          </a:bodyPr>
          <a:lstStyle>
            <a:lvl1pPr lvl="0" rtl="0" algn="ctr">
              <a:lnSpc>
                <a:spcPct val="115000"/>
              </a:lnSpc>
              <a:spcBef>
                <a:spcPts val="0"/>
              </a:spcBef>
              <a:spcAft>
                <a:spcPts val="0"/>
              </a:spcAft>
              <a:buSzPts val="1400"/>
              <a:buFont typeface="Anaheim"/>
              <a:buNone/>
              <a:defRPr sz="1400">
                <a:latin typeface="Anaheim"/>
                <a:ea typeface="Anaheim"/>
                <a:cs typeface="Anaheim"/>
                <a:sym typeface="Anaheim"/>
              </a:defRPr>
            </a:lvl1pPr>
            <a:lvl2pPr lvl="1" rtl="0" algn="ctr">
              <a:lnSpc>
                <a:spcPct val="115000"/>
              </a:lnSpc>
              <a:spcBef>
                <a:spcPts val="0"/>
              </a:spcBef>
              <a:spcAft>
                <a:spcPts val="0"/>
              </a:spcAft>
              <a:buSzPts val="1400"/>
              <a:buFont typeface="Anaheim"/>
              <a:buNone/>
              <a:defRPr>
                <a:latin typeface="Anaheim"/>
                <a:ea typeface="Anaheim"/>
                <a:cs typeface="Anaheim"/>
                <a:sym typeface="Anaheim"/>
              </a:defRPr>
            </a:lvl2pPr>
            <a:lvl3pPr lvl="2" rtl="0" algn="ctr">
              <a:lnSpc>
                <a:spcPct val="115000"/>
              </a:lnSpc>
              <a:spcBef>
                <a:spcPts val="0"/>
              </a:spcBef>
              <a:spcAft>
                <a:spcPts val="0"/>
              </a:spcAft>
              <a:buSzPts val="1400"/>
              <a:buFont typeface="Anaheim"/>
              <a:buNone/>
              <a:defRPr sz="1400">
                <a:latin typeface="Anaheim"/>
                <a:ea typeface="Anaheim"/>
                <a:cs typeface="Anaheim"/>
                <a:sym typeface="Anaheim"/>
              </a:defRPr>
            </a:lvl3pPr>
            <a:lvl4pPr lvl="3" rtl="0" algn="ctr">
              <a:lnSpc>
                <a:spcPct val="115000"/>
              </a:lnSpc>
              <a:spcBef>
                <a:spcPts val="0"/>
              </a:spcBef>
              <a:spcAft>
                <a:spcPts val="0"/>
              </a:spcAft>
              <a:buSzPts val="1400"/>
              <a:buFont typeface="Anaheim"/>
              <a:buNone/>
              <a:defRPr sz="1400">
                <a:latin typeface="Anaheim"/>
                <a:ea typeface="Anaheim"/>
                <a:cs typeface="Anaheim"/>
                <a:sym typeface="Anaheim"/>
              </a:defRPr>
            </a:lvl4pPr>
            <a:lvl5pPr lvl="4" rtl="0" algn="ctr">
              <a:lnSpc>
                <a:spcPct val="115000"/>
              </a:lnSpc>
              <a:spcBef>
                <a:spcPts val="0"/>
              </a:spcBef>
              <a:spcAft>
                <a:spcPts val="0"/>
              </a:spcAft>
              <a:buSzPts val="1400"/>
              <a:buFont typeface="Anaheim"/>
              <a:buNone/>
              <a:defRPr sz="1400">
                <a:latin typeface="Anaheim"/>
                <a:ea typeface="Anaheim"/>
                <a:cs typeface="Anaheim"/>
                <a:sym typeface="Anaheim"/>
              </a:defRPr>
            </a:lvl5pPr>
            <a:lvl6pPr lvl="5" rtl="0" algn="ctr">
              <a:lnSpc>
                <a:spcPct val="115000"/>
              </a:lnSpc>
              <a:spcBef>
                <a:spcPts val="0"/>
              </a:spcBef>
              <a:spcAft>
                <a:spcPts val="0"/>
              </a:spcAft>
              <a:buSzPts val="1400"/>
              <a:buFont typeface="Anaheim"/>
              <a:buNone/>
              <a:defRPr sz="1400">
                <a:latin typeface="Anaheim"/>
                <a:ea typeface="Anaheim"/>
                <a:cs typeface="Anaheim"/>
                <a:sym typeface="Anaheim"/>
              </a:defRPr>
            </a:lvl6pPr>
            <a:lvl7pPr lvl="6" rtl="0" algn="ctr">
              <a:lnSpc>
                <a:spcPct val="115000"/>
              </a:lnSpc>
              <a:spcBef>
                <a:spcPts val="0"/>
              </a:spcBef>
              <a:spcAft>
                <a:spcPts val="0"/>
              </a:spcAft>
              <a:buSzPts val="1400"/>
              <a:buFont typeface="Anaheim"/>
              <a:buNone/>
              <a:defRPr sz="1400">
                <a:latin typeface="Anaheim"/>
                <a:ea typeface="Anaheim"/>
                <a:cs typeface="Anaheim"/>
                <a:sym typeface="Anaheim"/>
              </a:defRPr>
            </a:lvl7pPr>
            <a:lvl8pPr lvl="7" rtl="0" algn="ctr">
              <a:lnSpc>
                <a:spcPct val="115000"/>
              </a:lnSpc>
              <a:spcBef>
                <a:spcPts val="0"/>
              </a:spcBef>
              <a:spcAft>
                <a:spcPts val="0"/>
              </a:spcAft>
              <a:buSzPts val="1400"/>
              <a:buFont typeface="Anaheim"/>
              <a:buNone/>
              <a:defRPr sz="1400">
                <a:latin typeface="Anaheim"/>
                <a:ea typeface="Anaheim"/>
                <a:cs typeface="Anaheim"/>
                <a:sym typeface="Anaheim"/>
              </a:defRPr>
            </a:lvl8pPr>
            <a:lvl9pPr lvl="8" rtl="0" algn="ctr">
              <a:lnSpc>
                <a:spcPct val="115000"/>
              </a:lnSpc>
              <a:spcBef>
                <a:spcPts val="0"/>
              </a:spcBef>
              <a:spcAft>
                <a:spcPts val="0"/>
              </a:spcAft>
              <a:buSzPts val="1400"/>
              <a:buFont typeface="Anaheim"/>
              <a:buNone/>
              <a:defRPr sz="1400">
                <a:latin typeface="Anaheim"/>
                <a:ea typeface="Anaheim"/>
                <a:cs typeface="Anaheim"/>
                <a:sym typeface="Anaheim"/>
              </a:defRPr>
            </a:lvl9pPr>
          </a:lstStyle>
          <a:p/>
        </p:txBody>
      </p:sp>
      <p:sp>
        <p:nvSpPr>
          <p:cNvPr id="1128" name="Google Shape;1128;p92"/>
          <p:cNvSpPr txBox="1"/>
          <p:nvPr>
            <p:ph idx="4" type="ctrTitle"/>
          </p:nvPr>
        </p:nvSpPr>
        <p:spPr>
          <a:xfrm flipH="1">
            <a:off x="3829056" y="-219071"/>
            <a:ext cx="1466400" cy="430500"/>
          </a:xfrm>
          <a:prstGeom prst="rect">
            <a:avLst/>
          </a:prstGeom>
        </p:spPr>
        <p:txBody>
          <a:bodyPr anchorCtr="0" anchor="b" bIns="0" lIns="91425" spcFirstLastPara="1" rIns="91425" wrap="square" tIns="91425">
            <a:noAutofit/>
          </a:bodyPr>
          <a:lstStyle>
            <a:lvl1pPr lvl="0" rtl="0" algn="ctr">
              <a:spcBef>
                <a:spcPts val="0"/>
              </a:spcBef>
              <a:spcAft>
                <a:spcPts val="0"/>
              </a:spcAft>
              <a:buClr>
                <a:schemeClr val="lt1"/>
              </a:buClr>
              <a:buSzPts val="2400"/>
              <a:buNone/>
              <a:defRPr sz="2200"/>
            </a:lvl1pPr>
            <a:lvl2pPr lvl="1" rtl="0" algn="ctr">
              <a:spcBef>
                <a:spcPts val="0"/>
              </a:spcBef>
              <a:spcAft>
                <a:spcPts val="0"/>
              </a:spcAft>
              <a:buClr>
                <a:schemeClr val="lt1"/>
              </a:buClr>
              <a:buSzPts val="1800"/>
              <a:buNone/>
              <a:defRPr sz="1800">
                <a:solidFill>
                  <a:schemeClr val="lt1"/>
                </a:solidFill>
              </a:defRPr>
            </a:lvl2pPr>
            <a:lvl3pPr lvl="2" rtl="0" algn="ctr">
              <a:spcBef>
                <a:spcPts val="0"/>
              </a:spcBef>
              <a:spcAft>
                <a:spcPts val="0"/>
              </a:spcAft>
              <a:buClr>
                <a:schemeClr val="lt1"/>
              </a:buClr>
              <a:buSzPts val="1800"/>
              <a:buNone/>
              <a:defRPr sz="1800">
                <a:solidFill>
                  <a:schemeClr val="lt1"/>
                </a:solidFill>
              </a:defRPr>
            </a:lvl3pPr>
            <a:lvl4pPr lvl="3" rtl="0" algn="ctr">
              <a:spcBef>
                <a:spcPts val="0"/>
              </a:spcBef>
              <a:spcAft>
                <a:spcPts val="0"/>
              </a:spcAft>
              <a:buClr>
                <a:schemeClr val="lt1"/>
              </a:buClr>
              <a:buSzPts val="1800"/>
              <a:buNone/>
              <a:defRPr sz="1800">
                <a:solidFill>
                  <a:schemeClr val="lt1"/>
                </a:solidFill>
              </a:defRPr>
            </a:lvl4pPr>
            <a:lvl5pPr lvl="4" rtl="0" algn="ctr">
              <a:spcBef>
                <a:spcPts val="0"/>
              </a:spcBef>
              <a:spcAft>
                <a:spcPts val="0"/>
              </a:spcAft>
              <a:buClr>
                <a:schemeClr val="lt1"/>
              </a:buClr>
              <a:buSzPts val="1800"/>
              <a:buNone/>
              <a:defRPr sz="1800">
                <a:solidFill>
                  <a:schemeClr val="lt1"/>
                </a:solidFill>
              </a:defRPr>
            </a:lvl5pPr>
            <a:lvl6pPr lvl="5" rtl="0" algn="ctr">
              <a:spcBef>
                <a:spcPts val="0"/>
              </a:spcBef>
              <a:spcAft>
                <a:spcPts val="0"/>
              </a:spcAft>
              <a:buClr>
                <a:schemeClr val="lt1"/>
              </a:buClr>
              <a:buSzPts val="1800"/>
              <a:buNone/>
              <a:defRPr sz="1800">
                <a:solidFill>
                  <a:schemeClr val="lt1"/>
                </a:solidFill>
              </a:defRPr>
            </a:lvl6pPr>
            <a:lvl7pPr lvl="6" rtl="0" algn="ctr">
              <a:spcBef>
                <a:spcPts val="0"/>
              </a:spcBef>
              <a:spcAft>
                <a:spcPts val="0"/>
              </a:spcAft>
              <a:buClr>
                <a:schemeClr val="lt1"/>
              </a:buClr>
              <a:buSzPts val="1800"/>
              <a:buNone/>
              <a:defRPr sz="1800">
                <a:solidFill>
                  <a:schemeClr val="lt1"/>
                </a:solidFill>
              </a:defRPr>
            </a:lvl7pPr>
            <a:lvl8pPr lvl="7" rtl="0" algn="ctr">
              <a:spcBef>
                <a:spcPts val="0"/>
              </a:spcBef>
              <a:spcAft>
                <a:spcPts val="0"/>
              </a:spcAft>
              <a:buClr>
                <a:schemeClr val="lt1"/>
              </a:buClr>
              <a:buSzPts val="1800"/>
              <a:buNone/>
              <a:defRPr sz="1800">
                <a:solidFill>
                  <a:schemeClr val="lt1"/>
                </a:solidFill>
              </a:defRPr>
            </a:lvl8pPr>
            <a:lvl9pPr lvl="8" rtl="0" algn="ctr">
              <a:spcBef>
                <a:spcPts val="0"/>
              </a:spcBef>
              <a:spcAft>
                <a:spcPts val="0"/>
              </a:spcAft>
              <a:buClr>
                <a:schemeClr val="lt1"/>
              </a:buClr>
              <a:buSzPts val="1800"/>
              <a:buNone/>
              <a:defRPr sz="1800">
                <a:solidFill>
                  <a:schemeClr val="lt1"/>
                </a:solidFill>
              </a:defRPr>
            </a:lvl9pPr>
          </a:lstStyle>
          <a:p/>
        </p:txBody>
      </p:sp>
      <p:sp>
        <p:nvSpPr>
          <p:cNvPr id="1129" name="Google Shape;1129;p92"/>
          <p:cNvSpPr txBox="1"/>
          <p:nvPr>
            <p:ph idx="5" type="subTitle"/>
          </p:nvPr>
        </p:nvSpPr>
        <p:spPr>
          <a:xfrm flipH="1">
            <a:off x="3539465" y="1928650"/>
            <a:ext cx="2067000" cy="430500"/>
          </a:xfrm>
          <a:prstGeom prst="rect">
            <a:avLst/>
          </a:prstGeom>
        </p:spPr>
        <p:txBody>
          <a:bodyPr anchorCtr="0" anchor="t" bIns="91425" lIns="91425" spcFirstLastPara="1" rIns="91425" wrap="square" tIns="0">
            <a:noAutofit/>
          </a:bodyPr>
          <a:lstStyle>
            <a:lvl1pPr lvl="0" rtl="0" algn="ctr">
              <a:lnSpc>
                <a:spcPct val="115000"/>
              </a:lnSpc>
              <a:spcBef>
                <a:spcPts val="0"/>
              </a:spcBef>
              <a:spcAft>
                <a:spcPts val="0"/>
              </a:spcAft>
              <a:buSzPts val="1400"/>
              <a:buFont typeface="Anaheim"/>
              <a:buNone/>
              <a:defRPr sz="1400">
                <a:latin typeface="Anaheim"/>
                <a:ea typeface="Anaheim"/>
                <a:cs typeface="Anaheim"/>
                <a:sym typeface="Anaheim"/>
              </a:defRPr>
            </a:lvl1pPr>
            <a:lvl2pPr lvl="1" rtl="0" algn="ctr">
              <a:lnSpc>
                <a:spcPct val="115000"/>
              </a:lnSpc>
              <a:spcBef>
                <a:spcPts val="0"/>
              </a:spcBef>
              <a:spcAft>
                <a:spcPts val="0"/>
              </a:spcAft>
              <a:buSzPts val="1400"/>
              <a:buFont typeface="Anaheim"/>
              <a:buNone/>
              <a:defRPr>
                <a:latin typeface="Anaheim"/>
                <a:ea typeface="Anaheim"/>
                <a:cs typeface="Anaheim"/>
                <a:sym typeface="Anaheim"/>
              </a:defRPr>
            </a:lvl2pPr>
            <a:lvl3pPr lvl="2" rtl="0" algn="ctr">
              <a:lnSpc>
                <a:spcPct val="115000"/>
              </a:lnSpc>
              <a:spcBef>
                <a:spcPts val="0"/>
              </a:spcBef>
              <a:spcAft>
                <a:spcPts val="0"/>
              </a:spcAft>
              <a:buSzPts val="1400"/>
              <a:buFont typeface="Anaheim"/>
              <a:buNone/>
              <a:defRPr sz="1400">
                <a:latin typeface="Anaheim"/>
                <a:ea typeface="Anaheim"/>
                <a:cs typeface="Anaheim"/>
                <a:sym typeface="Anaheim"/>
              </a:defRPr>
            </a:lvl3pPr>
            <a:lvl4pPr lvl="3" rtl="0" algn="ctr">
              <a:lnSpc>
                <a:spcPct val="115000"/>
              </a:lnSpc>
              <a:spcBef>
                <a:spcPts val="0"/>
              </a:spcBef>
              <a:spcAft>
                <a:spcPts val="0"/>
              </a:spcAft>
              <a:buSzPts val="1400"/>
              <a:buFont typeface="Anaheim"/>
              <a:buNone/>
              <a:defRPr sz="1400">
                <a:latin typeface="Anaheim"/>
                <a:ea typeface="Anaheim"/>
                <a:cs typeface="Anaheim"/>
                <a:sym typeface="Anaheim"/>
              </a:defRPr>
            </a:lvl4pPr>
            <a:lvl5pPr lvl="4" rtl="0" algn="ctr">
              <a:lnSpc>
                <a:spcPct val="115000"/>
              </a:lnSpc>
              <a:spcBef>
                <a:spcPts val="0"/>
              </a:spcBef>
              <a:spcAft>
                <a:spcPts val="0"/>
              </a:spcAft>
              <a:buSzPts val="1400"/>
              <a:buFont typeface="Anaheim"/>
              <a:buNone/>
              <a:defRPr sz="1400">
                <a:latin typeface="Anaheim"/>
                <a:ea typeface="Anaheim"/>
                <a:cs typeface="Anaheim"/>
                <a:sym typeface="Anaheim"/>
              </a:defRPr>
            </a:lvl5pPr>
            <a:lvl6pPr lvl="5" rtl="0" algn="ctr">
              <a:lnSpc>
                <a:spcPct val="115000"/>
              </a:lnSpc>
              <a:spcBef>
                <a:spcPts val="0"/>
              </a:spcBef>
              <a:spcAft>
                <a:spcPts val="0"/>
              </a:spcAft>
              <a:buSzPts val="1400"/>
              <a:buFont typeface="Anaheim"/>
              <a:buNone/>
              <a:defRPr sz="1400">
                <a:latin typeface="Anaheim"/>
                <a:ea typeface="Anaheim"/>
                <a:cs typeface="Anaheim"/>
                <a:sym typeface="Anaheim"/>
              </a:defRPr>
            </a:lvl6pPr>
            <a:lvl7pPr lvl="6" rtl="0" algn="ctr">
              <a:lnSpc>
                <a:spcPct val="115000"/>
              </a:lnSpc>
              <a:spcBef>
                <a:spcPts val="0"/>
              </a:spcBef>
              <a:spcAft>
                <a:spcPts val="0"/>
              </a:spcAft>
              <a:buSzPts val="1400"/>
              <a:buFont typeface="Anaheim"/>
              <a:buNone/>
              <a:defRPr sz="1400">
                <a:latin typeface="Anaheim"/>
                <a:ea typeface="Anaheim"/>
                <a:cs typeface="Anaheim"/>
                <a:sym typeface="Anaheim"/>
              </a:defRPr>
            </a:lvl7pPr>
            <a:lvl8pPr lvl="7" rtl="0" algn="ctr">
              <a:lnSpc>
                <a:spcPct val="115000"/>
              </a:lnSpc>
              <a:spcBef>
                <a:spcPts val="0"/>
              </a:spcBef>
              <a:spcAft>
                <a:spcPts val="0"/>
              </a:spcAft>
              <a:buSzPts val="1400"/>
              <a:buFont typeface="Anaheim"/>
              <a:buNone/>
              <a:defRPr sz="1400">
                <a:latin typeface="Anaheim"/>
                <a:ea typeface="Anaheim"/>
                <a:cs typeface="Anaheim"/>
                <a:sym typeface="Anaheim"/>
              </a:defRPr>
            </a:lvl8pPr>
            <a:lvl9pPr lvl="8" rtl="0" algn="ctr">
              <a:lnSpc>
                <a:spcPct val="115000"/>
              </a:lnSpc>
              <a:spcBef>
                <a:spcPts val="0"/>
              </a:spcBef>
              <a:spcAft>
                <a:spcPts val="0"/>
              </a:spcAft>
              <a:buSzPts val="1400"/>
              <a:buFont typeface="Anaheim"/>
              <a:buNone/>
              <a:defRPr sz="1400">
                <a:latin typeface="Anaheim"/>
                <a:ea typeface="Anaheim"/>
                <a:cs typeface="Anaheim"/>
                <a:sym typeface="Anaheim"/>
              </a:defRPr>
            </a:lvl9pPr>
          </a:lstStyle>
          <a:p/>
        </p:txBody>
      </p:sp>
      <p:sp>
        <p:nvSpPr>
          <p:cNvPr id="1130" name="Google Shape;1130;p92"/>
          <p:cNvSpPr txBox="1"/>
          <p:nvPr>
            <p:ph idx="6" type="title"/>
          </p:nvPr>
        </p:nvSpPr>
        <p:spPr>
          <a:xfrm>
            <a:off x="1278000" y="342000"/>
            <a:ext cx="6588000" cy="6690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3000">
                <a:solidFill>
                  <a:schemeClr val="dk2"/>
                </a:solidFill>
              </a:defRPr>
            </a:lvl1pPr>
            <a:lvl2pPr lvl="1" rtl="0" algn="ctr">
              <a:spcBef>
                <a:spcPts val="0"/>
              </a:spcBef>
              <a:spcAft>
                <a:spcPts val="0"/>
              </a:spcAft>
              <a:buNone/>
              <a:defRPr sz="3000"/>
            </a:lvl2pPr>
            <a:lvl3pPr lvl="2" rtl="0" algn="ctr">
              <a:spcBef>
                <a:spcPts val="0"/>
              </a:spcBef>
              <a:spcAft>
                <a:spcPts val="0"/>
              </a:spcAft>
              <a:buNone/>
              <a:defRPr sz="3000"/>
            </a:lvl3pPr>
            <a:lvl4pPr lvl="3" rtl="0" algn="ctr">
              <a:spcBef>
                <a:spcPts val="0"/>
              </a:spcBef>
              <a:spcAft>
                <a:spcPts val="0"/>
              </a:spcAft>
              <a:buNone/>
              <a:defRPr sz="3000"/>
            </a:lvl4pPr>
            <a:lvl5pPr lvl="4" rtl="0" algn="ctr">
              <a:spcBef>
                <a:spcPts val="0"/>
              </a:spcBef>
              <a:spcAft>
                <a:spcPts val="0"/>
              </a:spcAft>
              <a:buNone/>
              <a:defRPr sz="3000"/>
            </a:lvl5pPr>
            <a:lvl6pPr lvl="5" rtl="0" algn="ctr">
              <a:spcBef>
                <a:spcPts val="0"/>
              </a:spcBef>
              <a:spcAft>
                <a:spcPts val="0"/>
              </a:spcAft>
              <a:buNone/>
              <a:defRPr sz="3000"/>
            </a:lvl6pPr>
            <a:lvl7pPr lvl="6" rtl="0" algn="ctr">
              <a:spcBef>
                <a:spcPts val="0"/>
              </a:spcBef>
              <a:spcAft>
                <a:spcPts val="0"/>
              </a:spcAft>
              <a:buNone/>
              <a:defRPr sz="3000"/>
            </a:lvl7pPr>
            <a:lvl8pPr lvl="7" rtl="0" algn="ctr">
              <a:spcBef>
                <a:spcPts val="0"/>
              </a:spcBef>
              <a:spcAft>
                <a:spcPts val="0"/>
              </a:spcAft>
              <a:buNone/>
              <a:defRPr sz="3000"/>
            </a:lvl8pPr>
            <a:lvl9pPr lvl="8" rtl="0" algn="ctr">
              <a:spcBef>
                <a:spcPts val="0"/>
              </a:spcBef>
              <a:spcAft>
                <a:spcPts val="0"/>
              </a:spcAft>
              <a:buNone/>
              <a:defRPr sz="3000"/>
            </a:lvl9pPr>
          </a:lstStyle>
          <a:p/>
        </p:txBody>
      </p:sp>
      <p:sp>
        <p:nvSpPr>
          <p:cNvPr id="1131" name="Google Shape;1131;p92"/>
          <p:cNvSpPr txBox="1"/>
          <p:nvPr>
            <p:ph idx="7" type="ctrTitle"/>
          </p:nvPr>
        </p:nvSpPr>
        <p:spPr>
          <a:xfrm flipH="1">
            <a:off x="3539112" y="1428754"/>
            <a:ext cx="2066400" cy="430500"/>
          </a:xfrm>
          <a:prstGeom prst="rect">
            <a:avLst/>
          </a:prstGeom>
        </p:spPr>
        <p:txBody>
          <a:bodyPr anchorCtr="0" anchor="b" bIns="0" lIns="91425" spcFirstLastPara="1" rIns="91425" wrap="square" tIns="91425">
            <a:noAutofit/>
          </a:bodyPr>
          <a:lstStyle>
            <a:lvl1pPr lvl="0" rtl="0" algn="ctr">
              <a:spcBef>
                <a:spcPts val="0"/>
              </a:spcBef>
              <a:spcAft>
                <a:spcPts val="0"/>
              </a:spcAft>
              <a:buClr>
                <a:schemeClr val="lt1"/>
              </a:buClr>
              <a:buSzPts val="2400"/>
              <a:buNone/>
              <a:defRPr sz="2200"/>
            </a:lvl1pPr>
            <a:lvl2pPr lvl="1" rtl="0" algn="r">
              <a:spcBef>
                <a:spcPts val="0"/>
              </a:spcBef>
              <a:spcAft>
                <a:spcPts val="0"/>
              </a:spcAft>
              <a:buClr>
                <a:schemeClr val="lt1"/>
              </a:buClr>
              <a:buSzPts val="1800"/>
              <a:buNone/>
              <a:defRPr sz="1800">
                <a:solidFill>
                  <a:schemeClr val="lt1"/>
                </a:solidFill>
              </a:defRPr>
            </a:lvl2pPr>
            <a:lvl3pPr lvl="2" rtl="0" algn="r">
              <a:spcBef>
                <a:spcPts val="0"/>
              </a:spcBef>
              <a:spcAft>
                <a:spcPts val="0"/>
              </a:spcAft>
              <a:buClr>
                <a:schemeClr val="lt1"/>
              </a:buClr>
              <a:buSzPts val="1800"/>
              <a:buNone/>
              <a:defRPr sz="1800">
                <a:solidFill>
                  <a:schemeClr val="lt1"/>
                </a:solidFill>
              </a:defRPr>
            </a:lvl3pPr>
            <a:lvl4pPr lvl="3" rtl="0" algn="r">
              <a:spcBef>
                <a:spcPts val="0"/>
              </a:spcBef>
              <a:spcAft>
                <a:spcPts val="0"/>
              </a:spcAft>
              <a:buClr>
                <a:schemeClr val="lt1"/>
              </a:buClr>
              <a:buSzPts val="1800"/>
              <a:buNone/>
              <a:defRPr sz="1800">
                <a:solidFill>
                  <a:schemeClr val="lt1"/>
                </a:solidFill>
              </a:defRPr>
            </a:lvl4pPr>
            <a:lvl5pPr lvl="4" rtl="0" algn="r">
              <a:spcBef>
                <a:spcPts val="0"/>
              </a:spcBef>
              <a:spcAft>
                <a:spcPts val="0"/>
              </a:spcAft>
              <a:buClr>
                <a:schemeClr val="lt1"/>
              </a:buClr>
              <a:buSzPts val="1800"/>
              <a:buNone/>
              <a:defRPr sz="1800">
                <a:solidFill>
                  <a:schemeClr val="lt1"/>
                </a:solidFill>
              </a:defRPr>
            </a:lvl5pPr>
            <a:lvl6pPr lvl="5" rtl="0" algn="r">
              <a:spcBef>
                <a:spcPts val="0"/>
              </a:spcBef>
              <a:spcAft>
                <a:spcPts val="0"/>
              </a:spcAft>
              <a:buClr>
                <a:schemeClr val="lt1"/>
              </a:buClr>
              <a:buSzPts val="1800"/>
              <a:buNone/>
              <a:defRPr sz="1800">
                <a:solidFill>
                  <a:schemeClr val="lt1"/>
                </a:solidFill>
              </a:defRPr>
            </a:lvl6pPr>
            <a:lvl7pPr lvl="6" rtl="0" algn="r">
              <a:spcBef>
                <a:spcPts val="0"/>
              </a:spcBef>
              <a:spcAft>
                <a:spcPts val="0"/>
              </a:spcAft>
              <a:buClr>
                <a:schemeClr val="lt1"/>
              </a:buClr>
              <a:buSzPts val="1800"/>
              <a:buNone/>
              <a:defRPr sz="1800">
                <a:solidFill>
                  <a:schemeClr val="lt1"/>
                </a:solidFill>
              </a:defRPr>
            </a:lvl7pPr>
            <a:lvl8pPr lvl="7" rtl="0" algn="r">
              <a:spcBef>
                <a:spcPts val="0"/>
              </a:spcBef>
              <a:spcAft>
                <a:spcPts val="0"/>
              </a:spcAft>
              <a:buClr>
                <a:schemeClr val="lt1"/>
              </a:buClr>
              <a:buSzPts val="1800"/>
              <a:buNone/>
              <a:defRPr sz="1800">
                <a:solidFill>
                  <a:schemeClr val="lt1"/>
                </a:solidFill>
              </a:defRPr>
            </a:lvl8pPr>
            <a:lvl9pPr lvl="8" rtl="0" algn="r">
              <a:spcBef>
                <a:spcPts val="0"/>
              </a:spcBef>
              <a:spcAft>
                <a:spcPts val="0"/>
              </a:spcAft>
              <a:buClr>
                <a:schemeClr val="lt1"/>
              </a:buClr>
              <a:buSzPts val="1800"/>
              <a:buNone/>
              <a:defRPr sz="1800">
                <a:solidFill>
                  <a:schemeClr val="lt1"/>
                </a:solidFill>
              </a:defRPr>
            </a:lvl9pPr>
          </a:lstStyle>
          <a:p/>
        </p:txBody>
      </p:sp>
      <p:sp>
        <p:nvSpPr>
          <p:cNvPr id="1132" name="Google Shape;1132;p92"/>
          <p:cNvSpPr txBox="1"/>
          <p:nvPr>
            <p:ph idx="8" type="ctrTitle"/>
          </p:nvPr>
        </p:nvSpPr>
        <p:spPr>
          <a:xfrm flipH="1">
            <a:off x="6041962" y="1428754"/>
            <a:ext cx="2066400" cy="430500"/>
          </a:xfrm>
          <a:prstGeom prst="rect">
            <a:avLst/>
          </a:prstGeom>
        </p:spPr>
        <p:txBody>
          <a:bodyPr anchorCtr="0" anchor="b" bIns="0" lIns="91425" spcFirstLastPara="1" rIns="91425" wrap="square" tIns="91425">
            <a:noAutofit/>
          </a:bodyPr>
          <a:lstStyle>
            <a:lvl1pPr lvl="0" rtl="0" algn="ctr">
              <a:spcBef>
                <a:spcPts val="0"/>
              </a:spcBef>
              <a:spcAft>
                <a:spcPts val="0"/>
              </a:spcAft>
              <a:buClr>
                <a:schemeClr val="lt1"/>
              </a:buClr>
              <a:buSzPts val="2400"/>
              <a:buNone/>
              <a:defRPr sz="2200"/>
            </a:lvl1pPr>
            <a:lvl2pPr lvl="1" rtl="0" algn="r">
              <a:spcBef>
                <a:spcPts val="0"/>
              </a:spcBef>
              <a:spcAft>
                <a:spcPts val="0"/>
              </a:spcAft>
              <a:buClr>
                <a:schemeClr val="lt1"/>
              </a:buClr>
              <a:buSzPts val="1800"/>
              <a:buNone/>
              <a:defRPr sz="1800">
                <a:solidFill>
                  <a:schemeClr val="lt1"/>
                </a:solidFill>
              </a:defRPr>
            </a:lvl2pPr>
            <a:lvl3pPr lvl="2" rtl="0" algn="r">
              <a:spcBef>
                <a:spcPts val="0"/>
              </a:spcBef>
              <a:spcAft>
                <a:spcPts val="0"/>
              </a:spcAft>
              <a:buClr>
                <a:schemeClr val="lt1"/>
              </a:buClr>
              <a:buSzPts val="1800"/>
              <a:buNone/>
              <a:defRPr sz="1800">
                <a:solidFill>
                  <a:schemeClr val="lt1"/>
                </a:solidFill>
              </a:defRPr>
            </a:lvl3pPr>
            <a:lvl4pPr lvl="3" rtl="0" algn="r">
              <a:spcBef>
                <a:spcPts val="0"/>
              </a:spcBef>
              <a:spcAft>
                <a:spcPts val="0"/>
              </a:spcAft>
              <a:buClr>
                <a:schemeClr val="lt1"/>
              </a:buClr>
              <a:buSzPts val="1800"/>
              <a:buNone/>
              <a:defRPr sz="1800">
                <a:solidFill>
                  <a:schemeClr val="lt1"/>
                </a:solidFill>
              </a:defRPr>
            </a:lvl4pPr>
            <a:lvl5pPr lvl="4" rtl="0" algn="r">
              <a:spcBef>
                <a:spcPts val="0"/>
              </a:spcBef>
              <a:spcAft>
                <a:spcPts val="0"/>
              </a:spcAft>
              <a:buClr>
                <a:schemeClr val="lt1"/>
              </a:buClr>
              <a:buSzPts val="1800"/>
              <a:buNone/>
              <a:defRPr sz="1800">
                <a:solidFill>
                  <a:schemeClr val="lt1"/>
                </a:solidFill>
              </a:defRPr>
            </a:lvl5pPr>
            <a:lvl6pPr lvl="5" rtl="0" algn="r">
              <a:spcBef>
                <a:spcPts val="0"/>
              </a:spcBef>
              <a:spcAft>
                <a:spcPts val="0"/>
              </a:spcAft>
              <a:buClr>
                <a:schemeClr val="lt1"/>
              </a:buClr>
              <a:buSzPts val="1800"/>
              <a:buNone/>
              <a:defRPr sz="1800">
                <a:solidFill>
                  <a:schemeClr val="lt1"/>
                </a:solidFill>
              </a:defRPr>
            </a:lvl6pPr>
            <a:lvl7pPr lvl="6" rtl="0" algn="r">
              <a:spcBef>
                <a:spcPts val="0"/>
              </a:spcBef>
              <a:spcAft>
                <a:spcPts val="0"/>
              </a:spcAft>
              <a:buClr>
                <a:schemeClr val="lt1"/>
              </a:buClr>
              <a:buSzPts val="1800"/>
              <a:buNone/>
              <a:defRPr sz="1800">
                <a:solidFill>
                  <a:schemeClr val="lt1"/>
                </a:solidFill>
              </a:defRPr>
            </a:lvl7pPr>
            <a:lvl8pPr lvl="7" rtl="0" algn="r">
              <a:spcBef>
                <a:spcPts val="0"/>
              </a:spcBef>
              <a:spcAft>
                <a:spcPts val="0"/>
              </a:spcAft>
              <a:buClr>
                <a:schemeClr val="lt1"/>
              </a:buClr>
              <a:buSzPts val="1800"/>
              <a:buNone/>
              <a:defRPr sz="1800">
                <a:solidFill>
                  <a:schemeClr val="lt1"/>
                </a:solidFill>
              </a:defRPr>
            </a:lvl8pPr>
            <a:lvl9pPr lvl="8" rtl="0" algn="r">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1133" name="Shape 1133"/>
        <p:cNvGrpSpPr/>
        <p:nvPr/>
      </p:nvGrpSpPr>
      <p:grpSpPr>
        <a:xfrm>
          <a:off x="0" y="0"/>
          <a:ext cx="0" cy="0"/>
          <a:chOff x="0" y="0"/>
          <a:chExt cx="0" cy="0"/>
        </a:xfrm>
      </p:grpSpPr>
      <p:sp>
        <p:nvSpPr>
          <p:cNvPr id="1134" name="Google Shape;1134;p93"/>
          <p:cNvSpPr/>
          <p:nvPr/>
        </p:nvSpPr>
        <p:spPr>
          <a:xfrm>
            <a:off x="0" y="1584850"/>
            <a:ext cx="4361919" cy="241405"/>
          </a:xfrm>
          <a:custGeom>
            <a:rect b="b" l="l" r="r" t="t"/>
            <a:pathLst>
              <a:path extrusionOk="0" h="5859" w="146079">
                <a:moveTo>
                  <a:pt x="1" y="1"/>
                </a:moveTo>
                <a:lnTo>
                  <a:pt x="1" y="5858"/>
                </a:lnTo>
                <a:lnTo>
                  <a:pt x="146079" y="5858"/>
                </a:lnTo>
                <a:lnTo>
                  <a:pt x="14607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93"/>
          <p:cNvSpPr/>
          <p:nvPr/>
        </p:nvSpPr>
        <p:spPr>
          <a:xfrm>
            <a:off x="6076300" y="1584850"/>
            <a:ext cx="1243658" cy="241393"/>
          </a:xfrm>
          <a:custGeom>
            <a:rect b="b" l="l" r="r" t="t"/>
            <a:pathLst>
              <a:path extrusionOk="0" h="5847" w="19503">
                <a:moveTo>
                  <a:pt x="0" y="1"/>
                </a:moveTo>
                <a:lnTo>
                  <a:pt x="0" y="5847"/>
                </a:lnTo>
                <a:lnTo>
                  <a:pt x="19503" y="5847"/>
                </a:lnTo>
                <a:lnTo>
                  <a:pt x="1950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93"/>
          <p:cNvSpPr/>
          <p:nvPr/>
        </p:nvSpPr>
        <p:spPr>
          <a:xfrm>
            <a:off x="2172024" y="3002644"/>
            <a:ext cx="1243656" cy="240911"/>
          </a:xfrm>
          <a:custGeom>
            <a:rect b="b" l="l" r="r" t="t"/>
            <a:pathLst>
              <a:path extrusionOk="0" h="5847" w="30184">
                <a:moveTo>
                  <a:pt x="1" y="0"/>
                </a:moveTo>
                <a:lnTo>
                  <a:pt x="1" y="5846"/>
                </a:lnTo>
                <a:lnTo>
                  <a:pt x="30183" y="5846"/>
                </a:lnTo>
                <a:lnTo>
                  <a:pt x="3018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93"/>
          <p:cNvSpPr/>
          <p:nvPr/>
        </p:nvSpPr>
        <p:spPr>
          <a:xfrm>
            <a:off x="4667250" y="3002650"/>
            <a:ext cx="4476882" cy="240896"/>
          </a:xfrm>
          <a:custGeom>
            <a:rect b="b" l="l" r="r" t="t"/>
            <a:pathLst>
              <a:path extrusionOk="0" h="5847" w="106491">
                <a:moveTo>
                  <a:pt x="1" y="0"/>
                </a:moveTo>
                <a:lnTo>
                  <a:pt x="1" y="5846"/>
                </a:lnTo>
                <a:lnTo>
                  <a:pt x="106490" y="5846"/>
                </a:lnTo>
                <a:lnTo>
                  <a:pt x="10649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93"/>
          <p:cNvSpPr/>
          <p:nvPr/>
        </p:nvSpPr>
        <p:spPr>
          <a:xfrm>
            <a:off x="4552950" y="1584850"/>
            <a:ext cx="1342466" cy="241405"/>
          </a:xfrm>
          <a:custGeom>
            <a:rect b="b" l="l" r="r" t="t"/>
            <a:pathLst>
              <a:path extrusionOk="0" h="5859" w="146079">
                <a:moveTo>
                  <a:pt x="1" y="1"/>
                </a:moveTo>
                <a:lnTo>
                  <a:pt x="1" y="5858"/>
                </a:lnTo>
                <a:lnTo>
                  <a:pt x="146079" y="5858"/>
                </a:lnTo>
                <a:lnTo>
                  <a:pt x="14607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93"/>
          <p:cNvSpPr txBox="1"/>
          <p:nvPr>
            <p:ph type="ctrTitle"/>
          </p:nvPr>
        </p:nvSpPr>
        <p:spPr>
          <a:xfrm flipH="1">
            <a:off x="2189800" y="1848349"/>
            <a:ext cx="2163900" cy="240900"/>
          </a:xfrm>
          <a:prstGeom prst="rect">
            <a:avLst/>
          </a:prstGeom>
        </p:spPr>
        <p:txBody>
          <a:bodyPr anchorCtr="0" anchor="b" bIns="0" lIns="91425" spcFirstLastPara="1" rIns="91425" wrap="square" tIns="0">
            <a:noAutofit/>
          </a:bodyPr>
          <a:lstStyle>
            <a:lvl1pPr lvl="0" rtl="0">
              <a:spcBef>
                <a:spcPts val="0"/>
              </a:spcBef>
              <a:spcAft>
                <a:spcPts val="0"/>
              </a:spcAft>
              <a:buSzPts val="3500"/>
              <a:buNone/>
              <a:defRPr sz="3500"/>
            </a:lvl1pPr>
            <a:lvl2pPr lvl="1" rtl="0" algn="ctr">
              <a:spcBef>
                <a:spcPts val="0"/>
              </a:spcBef>
              <a:spcAft>
                <a:spcPts val="0"/>
              </a:spcAft>
              <a:buClr>
                <a:srgbClr val="434343"/>
              </a:buClr>
              <a:buSzPts val="3500"/>
              <a:buNone/>
              <a:defRPr b="1" sz="3500">
                <a:solidFill>
                  <a:srgbClr val="434343"/>
                </a:solidFill>
              </a:defRPr>
            </a:lvl2pPr>
            <a:lvl3pPr lvl="2" rtl="0" algn="ctr">
              <a:spcBef>
                <a:spcPts val="0"/>
              </a:spcBef>
              <a:spcAft>
                <a:spcPts val="0"/>
              </a:spcAft>
              <a:buClr>
                <a:srgbClr val="434343"/>
              </a:buClr>
              <a:buSzPts val="3500"/>
              <a:buNone/>
              <a:defRPr b="1" sz="3500">
                <a:solidFill>
                  <a:srgbClr val="434343"/>
                </a:solidFill>
              </a:defRPr>
            </a:lvl3pPr>
            <a:lvl4pPr lvl="3" rtl="0" algn="ctr">
              <a:spcBef>
                <a:spcPts val="0"/>
              </a:spcBef>
              <a:spcAft>
                <a:spcPts val="0"/>
              </a:spcAft>
              <a:buClr>
                <a:srgbClr val="434343"/>
              </a:buClr>
              <a:buSzPts val="3500"/>
              <a:buNone/>
              <a:defRPr b="1" sz="3500">
                <a:solidFill>
                  <a:srgbClr val="434343"/>
                </a:solidFill>
              </a:defRPr>
            </a:lvl4pPr>
            <a:lvl5pPr lvl="4" rtl="0" algn="ctr">
              <a:spcBef>
                <a:spcPts val="0"/>
              </a:spcBef>
              <a:spcAft>
                <a:spcPts val="0"/>
              </a:spcAft>
              <a:buClr>
                <a:srgbClr val="434343"/>
              </a:buClr>
              <a:buSzPts val="3500"/>
              <a:buNone/>
              <a:defRPr b="1" sz="3500">
                <a:solidFill>
                  <a:srgbClr val="434343"/>
                </a:solidFill>
              </a:defRPr>
            </a:lvl5pPr>
            <a:lvl6pPr lvl="5" rtl="0" algn="ctr">
              <a:spcBef>
                <a:spcPts val="0"/>
              </a:spcBef>
              <a:spcAft>
                <a:spcPts val="0"/>
              </a:spcAft>
              <a:buClr>
                <a:srgbClr val="434343"/>
              </a:buClr>
              <a:buSzPts val="3500"/>
              <a:buNone/>
              <a:defRPr b="1" sz="3500">
                <a:solidFill>
                  <a:srgbClr val="434343"/>
                </a:solidFill>
              </a:defRPr>
            </a:lvl6pPr>
            <a:lvl7pPr lvl="6" rtl="0" algn="ctr">
              <a:spcBef>
                <a:spcPts val="0"/>
              </a:spcBef>
              <a:spcAft>
                <a:spcPts val="0"/>
              </a:spcAft>
              <a:buClr>
                <a:srgbClr val="434343"/>
              </a:buClr>
              <a:buSzPts val="3500"/>
              <a:buNone/>
              <a:defRPr b="1" sz="3500">
                <a:solidFill>
                  <a:srgbClr val="434343"/>
                </a:solidFill>
              </a:defRPr>
            </a:lvl7pPr>
            <a:lvl8pPr lvl="7" rtl="0" algn="ctr">
              <a:spcBef>
                <a:spcPts val="0"/>
              </a:spcBef>
              <a:spcAft>
                <a:spcPts val="0"/>
              </a:spcAft>
              <a:buClr>
                <a:srgbClr val="434343"/>
              </a:buClr>
              <a:buSzPts val="3500"/>
              <a:buNone/>
              <a:defRPr b="1" sz="3500">
                <a:solidFill>
                  <a:srgbClr val="434343"/>
                </a:solidFill>
              </a:defRPr>
            </a:lvl8pPr>
            <a:lvl9pPr lvl="8" rtl="0" algn="ctr">
              <a:spcBef>
                <a:spcPts val="0"/>
              </a:spcBef>
              <a:spcAft>
                <a:spcPts val="0"/>
              </a:spcAft>
              <a:buClr>
                <a:srgbClr val="434343"/>
              </a:buClr>
              <a:buSzPts val="3500"/>
              <a:buNone/>
              <a:defRPr b="1" sz="3500">
                <a:solidFill>
                  <a:srgbClr val="434343"/>
                </a:solidFill>
              </a:defRPr>
            </a:lvl9pPr>
          </a:lstStyle>
          <a:p/>
        </p:txBody>
      </p:sp>
      <p:sp>
        <p:nvSpPr>
          <p:cNvPr id="1140" name="Google Shape;1140;p93"/>
          <p:cNvSpPr txBox="1"/>
          <p:nvPr>
            <p:ph idx="1" type="subTitle"/>
          </p:nvPr>
        </p:nvSpPr>
        <p:spPr>
          <a:xfrm flipH="1">
            <a:off x="2189801" y="2162325"/>
            <a:ext cx="2163900" cy="426600"/>
          </a:xfrm>
          <a:prstGeom prst="rect">
            <a:avLst/>
          </a:prstGeom>
        </p:spPr>
        <p:txBody>
          <a:bodyPr anchorCtr="0" anchor="t" bIns="0" lIns="91425" spcFirstLastPara="1" rIns="91425" wrap="square" tIns="0">
            <a:noAutofit/>
          </a:bodyPr>
          <a:lstStyle>
            <a:lvl1pPr lvl="0" rtl="0">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1pPr>
            <a:lvl2pPr lvl="1" rtl="0" algn="ct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2pPr>
            <a:lvl3pPr lvl="2" rtl="0" algn="ct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3pPr>
            <a:lvl4pPr lvl="3" rtl="0" algn="ct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4pPr>
            <a:lvl5pPr lvl="4" rtl="0" algn="ct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5pPr>
            <a:lvl6pPr lvl="5" rtl="0" algn="ct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6pPr>
            <a:lvl7pPr lvl="6" rtl="0" algn="ct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7pPr>
            <a:lvl8pPr lvl="7" rtl="0" algn="ct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8pPr>
            <a:lvl9pPr lvl="8" rtl="0" algn="ct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9pPr>
          </a:lstStyle>
          <a:p/>
        </p:txBody>
      </p:sp>
      <p:sp>
        <p:nvSpPr>
          <p:cNvPr id="1141" name="Google Shape;1141;p93"/>
          <p:cNvSpPr txBox="1"/>
          <p:nvPr>
            <p:ph idx="2" type="ctrTitle"/>
          </p:nvPr>
        </p:nvSpPr>
        <p:spPr>
          <a:xfrm flipH="1">
            <a:off x="4811675" y="1848401"/>
            <a:ext cx="2163900" cy="240900"/>
          </a:xfrm>
          <a:prstGeom prst="rect">
            <a:avLst/>
          </a:prstGeom>
        </p:spPr>
        <p:txBody>
          <a:bodyPr anchorCtr="0" anchor="b" bIns="0" lIns="91425" spcFirstLastPara="1" rIns="91425" wrap="square" tIns="0">
            <a:noAutofit/>
          </a:bodyPr>
          <a:lstStyle>
            <a:lvl1pPr lvl="0" rtl="0" algn="r">
              <a:spcBef>
                <a:spcPts val="0"/>
              </a:spcBef>
              <a:spcAft>
                <a:spcPts val="0"/>
              </a:spcAft>
              <a:buSzPts val="3500"/>
              <a:buNone/>
              <a:defRPr sz="3500"/>
            </a:lvl1pPr>
            <a:lvl2pPr lvl="1" rtl="0" algn="r">
              <a:spcBef>
                <a:spcPts val="0"/>
              </a:spcBef>
              <a:spcAft>
                <a:spcPts val="0"/>
              </a:spcAft>
              <a:buClr>
                <a:srgbClr val="434343"/>
              </a:buClr>
              <a:buSzPts val="3500"/>
              <a:buNone/>
              <a:defRPr b="1" sz="3500">
                <a:solidFill>
                  <a:srgbClr val="434343"/>
                </a:solidFill>
              </a:defRPr>
            </a:lvl2pPr>
            <a:lvl3pPr lvl="2" rtl="0" algn="r">
              <a:spcBef>
                <a:spcPts val="0"/>
              </a:spcBef>
              <a:spcAft>
                <a:spcPts val="0"/>
              </a:spcAft>
              <a:buClr>
                <a:srgbClr val="434343"/>
              </a:buClr>
              <a:buSzPts val="3500"/>
              <a:buNone/>
              <a:defRPr b="1" sz="3500">
                <a:solidFill>
                  <a:srgbClr val="434343"/>
                </a:solidFill>
              </a:defRPr>
            </a:lvl3pPr>
            <a:lvl4pPr lvl="3" rtl="0" algn="r">
              <a:spcBef>
                <a:spcPts val="0"/>
              </a:spcBef>
              <a:spcAft>
                <a:spcPts val="0"/>
              </a:spcAft>
              <a:buClr>
                <a:srgbClr val="434343"/>
              </a:buClr>
              <a:buSzPts val="3500"/>
              <a:buNone/>
              <a:defRPr b="1" sz="3500">
                <a:solidFill>
                  <a:srgbClr val="434343"/>
                </a:solidFill>
              </a:defRPr>
            </a:lvl4pPr>
            <a:lvl5pPr lvl="4" rtl="0" algn="r">
              <a:spcBef>
                <a:spcPts val="0"/>
              </a:spcBef>
              <a:spcAft>
                <a:spcPts val="0"/>
              </a:spcAft>
              <a:buClr>
                <a:srgbClr val="434343"/>
              </a:buClr>
              <a:buSzPts val="3500"/>
              <a:buNone/>
              <a:defRPr b="1" sz="3500">
                <a:solidFill>
                  <a:srgbClr val="434343"/>
                </a:solidFill>
              </a:defRPr>
            </a:lvl5pPr>
            <a:lvl6pPr lvl="5" rtl="0" algn="r">
              <a:spcBef>
                <a:spcPts val="0"/>
              </a:spcBef>
              <a:spcAft>
                <a:spcPts val="0"/>
              </a:spcAft>
              <a:buClr>
                <a:srgbClr val="434343"/>
              </a:buClr>
              <a:buSzPts val="3500"/>
              <a:buNone/>
              <a:defRPr b="1" sz="3500">
                <a:solidFill>
                  <a:srgbClr val="434343"/>
                </a:solidFill>
              </a:defRPr>
            </a:lvl6pPr>
            <a:lvl7pPr lvl="6" rtl="0" algn="r">
              <a:spcBef>
                <a:spcPts val="0"/>
              </a:spcBef>
              <a:spcAft>
                <a:spcPts val="0"/>
              </a:spcAft>
              <a:buClr>
                <a:srgbClr val="434343"/>
              </a:buClr>
              <a:buSzPts val="3500"/>
              <a:buNone/>
              <a:defRPr b="1" sz="3500">
                <a:solidFill>
                  <a:srgbClr val="434343"/>
                </a:solidFill>
              </a:defRPr>
            </a:lvl7pPr>
            <a:lvl8pPr lvl="7" rtl="0" algn="r">
              <a:spcBef>
                <a:spcPts val="0"/>
              </a:spcBef>
              <a:spcAft>
                <a:spcPts val="0"/>
              </a:spcAft>
              <a:buClr>
                <a:srgbClr val="434343"/>
              </a:buClr>
              <a:buSzPts val="3500"/>
              <a:buNone/>
              <a:defRPr b="1" sz="3500">
                <a:solidFill>
                  <a:srgbClr val="434343"/>
                </a:solidFill>
              </a:defRPr>
            </a:lvl8pPr>
            <a:lvl9pPr lvl="8" rtl="0" algn="r">
              <a:spcBef>
                <a:spcPts val="0"/>
              </a:spcBef>
              <a:spcAft>
                <a:spcPts val="0"/>
              </a:spcAft>
              <a:buClr>
                <a:srgbClr val="434343"/>
              </a:buClr>
              <a:buSzPts val="3500"/>
              <a:buNone/>
              <a:defRPr b="1" sz="3500">
                <a:solidFill>
                  <a:srgbClr val="434343"/>
                </a:solidFill>
              </a:defRPr>
            </a:lvl9pPr>
          </a:lstStyle>
          <a:p/>
        </p:txBody>
      </p:sp>
      <p:sp>
        <p:nvSpPr>
          <p:cNvPr id="1142" name="Google Shape;1142;p93"/>
          <p:cNvSpPr txBox="1"/>
          <p:nvPr>
            <p:ph idx="3" type="subTitle"/>
          </p:nvPr>
        </p:nvSpPr>
        <p:spPr>
          <a:xfrm flipH="1">
            <a:off x="4811675" y="2163531"/>
            <a:ext cx="2163900" cy="426600"/>
          </a:xfrm>
          <a:prstGeom prst="rect">
            <a:avLst/>
          </a:prstGeom>
        </p:spPr>
        <p:txBody>
          <a:bodyPr anchorCtr="0" anchor="t" bIns="0" lIns="91425" spcFirstLastPara="1" rIns="91425" wrap="square" tIns="0">
            <a:noAutofit/>
          </a:bodyPr>
          <a:lstStyle>
            <a:lvl1pPr lvl="0" rtl="0" algn="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1pPr>
            <a:lvl2pPr lvl="1" rtl="0" algn="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2pPr>
            <a:lvl3pPr lvl="2" rtl="0" algn="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3pPr>
            <a:lvl4pPr lvl="3" rtl="0" algn="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4pPr>
            <a:lvl5pPr lvl="4" rtl="0" algn="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5pPr>
            <a:lvl6pPr lvl="5" rtl="0" algn="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6pPr>
            <a:lvl7pPr lvl="6" rtl="0" algn="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7pPr>
            <a:lvl8pPr lvl="7" rtl="0" algn="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8pPr>
            <a:lvl9pPr lvl="8" rtl="0" algn="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9pPr>
          </a:lstStyle>
          <a:p/>
        </p:txBody>
      </p:sp>
      <p:sp>
        <p:nvSpPr>
          <p:cNvPr id="1143" name="Google Shape;1143;p93"/>
          <p:cNvSpPr txBox="1"/>
          <p:nvPr>
            <p:ph idx="4" type="ctrTitle"/>
          </p:nvPr>
        </p:nvSpPr>
        <p:spPr>
          <a:xfrm flipH="1">
            <a:off x="2189796" y="3103412"/>
            <a:ext cx="21639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200"/>
            </a:lvl1pPr>
            <a:lvl2pPr lvl="1" rtl="0" algn="ctr">
              <a:spcBef>
                <a:spcPts val="0"/>
              </a:spcBef>
              <a:spcAft>
                <a:spcPts val="0"/>
              </a:spcAft>
              <a:buClr>
                <a:srgbClr val="434343"/>
              </a:buClr>
              <a:buSzPts val="1800"/>
              <a:buNone/>
              <a:defRPr sz="1800">
                <a:solidFill>
                  <a:srgbClr val="434343"/>
                </a:solidFill>
              </a:defRPr>
            </a:lvl2pPr>
            <a:lvl3pPr lvl="2" rtl="0" algn="ctr">
              <a:spcBef>
                <a:spcPts val="0"/>
              </a:spcBef>
              <a:spcAft>
                <a:spcPts val="0"/>
              </a:spcAft>
              <a:buClr>
                <a:srgbClr val="434343"/>
              </a:buClr>
              <a:buSzPts val="1800"/>
              <a:buNone/>
              <a:defRPr sz="1800">
                <a:solidFill>
                  <a:srgbClr val="434343"/>
                </a:solidFill>
              </a:defRPr>
            </a:lvl3pPr>
            <a:lvl4pPr lvl="3" rtl="0" algn="ctr">
              <a:spcBef>
                <a:spcPts val="0"/>
              </a:spcBef>
              <a:spcAft>
                <a:spcPts val="0"/>
              </a:spcAft>
              <a:buClr>
                <a:srgbClr val="434343"/>
              </a:buClr>
              <a:buSzPts val="1800"/>
              <a:buNone/>
              <a:defRPr sz="1800">
                <a:solidFill>
                  <a:srgbClr val="434343"/>
                </a:solidFill>
              </a:defRPr>
            </a:lvl4pPr>
            <a:lvl5pPr lvl="4" rtl="0" algn="ctr">
              <a:spcBef>
                <a:spcPts val="0"/>
              </a:spcBef>
              <a:spcAft>
                <a:spcPts val="0"/>
              </a:spcAft>
              <a:buClr>
                <a:srgbClr val="434343"/>
              </a:buClr>
              <a:buSzPts val="1800"/>
              <a:buNone/>
              <a:defRPr sz="1800">
                <a:solidFill>
                  <a:srgbClr val="434343"/>
                </a:solidFill>
              </a:defRPr>
            </a:lvl5pPr>
            <a:lvl6pPr lvl="5" rtl="0" algn="ctr">
              <a:spcBef>
                <a:spcPts val="0"/>
              </a:spcBef>
              <a:spcAft>
                <a:spcPts val="0"/>
              </a:spcAft>
              <a:buClr>
                <a:srgbClr val="434343"/>
              </a:buClr>
              <a:buSzPts val="1800"/>
              <a:buNone/>
              <a:defRPr sz="1800">
                <a:solidFill>
                  <a:srgbClr val="434343"/>
                </a:solidFill>
              </a:defRPr>
            </a:lvl6pPr>
            <a:lvl7pPr lvl="6" rtl="0" algn="ctr">
              <a:spcBef>
                <a:spcPts val="0"/>
              </a:spcBef>
              <a:spcAft>
                <a:spcPts val="0"/>
              </a:spcAft>
              <a:buClr>
                <a:srgbClr val="434343"/>
              </a:buClr>
              <a:buSzPts val="1800"/>
              <a:buNone/>
              <a:defRPr sz="1800">
                <a:solidFill>
                  <a:srgbClr val="434343"/>
                </a:solidFill>
              </a:defRPr>
            </a:lvl7pPr>
            <a:lvl8pPr lvl="7" rtl="0" algn="ctr">
              <a:spcBef>
                <a:spcPts val="0"/>
              </a:spcBef>
              <a:spcAft>
                <a:spcPts val="0"/>
              </a:spcAft>
              <a:buClr>
                <a:srgbClr val="434343"/>
              </a:buClr>
              <a:buSzPts val="1800"/>
              <a:buNone/>
              <a:defRPr sz="1800">
                <a:solidFill>
                  <a:srgbClr val="434343"/>
                </a:solidFill>
              </a:defRPr>
            </a:lvl8pPr>
            <a:lvl9pPr lvl="8" rtl="0" algn="ctr">
              <a:spcBef>
                <a:spcPts val="0"/>
              </a:spcBef>
              <a:spcAft>
                <a:spcPts val="0"/>
              </a:spcAft>
              <a:buClr>
                <a:srgbClr val="434343"/>
              </a:buClr>
              <a:buSzPts val="1800"/>
              <a:buNone/>
              <a:defRPr sz="1800">
                <a:solidFill>
                  <a:srgbClr val="434343"/>
                </a:solidFill>
              </a:defRPr>
            </a:lvl9pPr>
          </a:lstStyle>
          <a:p/>
        </p:txBody>
      </p:sp>
      <p:sp>
        <p:nvSpPr>
          <p:cNvPr id="1144" name="Google Shape;1144;p93"/>
          <p:cNvSpPr txBox="1"/>
          <p:nvPr>
            <p:ph idx="5" type="title"/>
          </p:nvPr>
        </p:nvSpPr>
        <p:spPr>
          <a:xfrm>
            <a:off x="1278000" y="342000"/>
            <a:ext cx="6588000" cy="6690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3000">
                <a:solidFill>
                  <a:schemeClr val="dk2"/>
                </a:solidFill>
              </a:defRPr>
            </a:lvl1pPr>
            <a:lvl2pPr lvl="1" rtl="0" algn="ctr">
              <a:spcBef>
                <a:spcPts val="0"/>
              </a:spcBef>
              <a:spcAft>
                <a:spcPts val="0"/>
              </a:spcAft>
              <a:buNone/>
              <a:defRPr sz="3000">
                <a:solidFill>
                  <a:schemeClr val="dk2"/>
                </a:solidFill>
              </a:defRPr>
            </a:lvl2pPr>
            <a:lvl3pPr lvl="2" rtl="0" algn="ctr">
              <a:spcBef>
                <a:spcPts val="0"/>
              </a:spcBef>
              <a:spcAft>
                <a:spcPts val="0"/>
              </a:spcAft>
              <a:buNone/>
              <a:defRPr sz="3000">
                <a:solidFill>
                  <a:schemeClr val="dk2"/>
                </a:solidFill>
              </a:defRPr>
            </a:lvl3pPr>
            <a:lvl4pPr lvl="3" rtl="0" algn="ctr">
              <a:spcBef>
                <a:spcPts val="0"/>
              </a:spcBef>
              <a:spcAft>
                <a:spcPts val="0"/>
              </a:spcAft>
              <a:buNone/>
              <a:defRPr sz="3000">
                <a:solidFill>
                  <a:schemeClr val="dk2"/>
                </a:solidFill>
              </a:defRPr>
            </a:lvl4pPr>
            <a:lvl5pPr lvl="4" rtl="0" algn="ctr">
              <a:spcBef>
                <a:spcPts val="0"/>
              </a:spcBef>
              <a:spcAft>
                <a:spcPts val="0"/>
              </a:spcAft>
              <a:buNone/>
              <a:defRPr sz="3000">
                <a:solidFill>
                  <a:schemeClr val="dk2"/>
                </a:solidFill>
              </a:defRPr>
            </a:lvl5pPr>
            <a:lvl6pPr lvl="5" rtl="0" algn="ctr">
              <a:spcBef>
                <a:spcPts val="0"/>
              </a:spcBef>
              <a:spcAft>
                <a:spcPts val="0"/>
              </a:spcAft>
              <a:buNone/>
              <a:defRPr sz="3000">
                <a:solidFill>
                  <a:schemeClr val="dk2"/>
                </a:solidFill>
              </a:defRPr>
            </a:lvl6pPr>
            <a:lvl7pPr lvl="6" rtl="0" algn="ctr">
              <a:spcBef>
                <a:spcPts val="0"/>
              </a:spcBef>
              <a:spcAft>
                <a:spcPts val="0"/>
              </a:spcAft>
              <a:buNone/>
              <a:defRPr sz="3000">
                <a:solidFill>
                  <a:schemeClr val="dk2"/>
                </a:solidFill>
              </a:defRPr>
            </a:lvl7pPr>
            <a:lvl8pPr lvl="7" rtl="0" algn="ctr">
              <a:spcBef>
                <a:spcPts val="0"/>
              </a:spcBef>
              <a:spcAft>
                <a:spcPts val="0"/>
              </a:spcAft>
              <a:buNone/>
              <a:defRPr sz="3000">
                <a:solidFill>
                  <a:schemeClr val="dk2"/>
                </a:solidFill>
              </a:defRPr>
            </a:lvl8pPr>
            <a:lvl9pPr lvl="8" rtl="0" algn="ctr">
              <a:spcBef>
                <a:spcPts val="0"/>
              </a:spcBef>
              <a:spcAft>
                <a:spcPts val="0"/>
              </a:spcAft>
              <a:buNone/>
              <a:defRPr sz="3000">
                <a:solidFill>
                  <a:schemeClr val="dk2"/>
                </a:solidFill>
              </a:defRPr>
            </a:lvl9pPr>
          </a:lstStyle>
          <a:p/>
        </p:txBody>
      </p:sp>
      <p:sp>
        <p:nvSpPr>
          <p:cNvPr id="1145" name="Google Shape;1145;p93"/>
          <p:cNvSpPr txBox="1"/>
          <p:nvPr>
            <p:ph idx="6" type="ctrTitle"/>
          </p:nvPr>
        </p:nvSpPr>
        <p:spPr>
          <a:xfrm flipH="1">
            <a:off x="2189800" y="3258286"/>
            <a:ext cx="2163900" cy="240900"/>
          </a:xfrm>
          <a:prstGeom prst="rect">
            <a:avLst/>
          </a:prstGeom>
        </p:spPr>
        <p:txBody>
          <a:bodyPr anchorCtr="0" anchor="b" bIns="0" lIns="91425" spcFirstLastPara="1" rIns="91425" wrap="square" tIns="0">
            <a:noAutofit/>
          </a:bodyPr>
          <a:lstStyle>
            <a:lvl1pPr lvl="0" rtl="0">
              <a:spcBef>
                <a:spcPts val="0"/>
              </a:spcBef>
              <a:spcAft>
                <a:spcPts val="0"/>
              </a:spcAft>
              <a:buSzPts val="3500"/>
              <a:buNone/>
              <a:defRPr sz="3500"/>
            </a:lvl1pPr>
            <a:lvl2pPr lvl="1" rtl="0" algn="ctr">
              <a:spcBef>
                <a:spcPts val="0"/>
              </a:spcBef>
              <a:spcAft>
                <a:spcPts val="0"/>
              </a:spcAft>
              <a:buClr>
                <a:srgbClr val="434343"/>
              </a:buClr>
              <a:buSzPts val="3500"/>
              <a:buNone/>
              <a:defRPr b="1" sz="3500">
                <a:solidFill>
                  <a:srgbClr val="434343"/>
                </a:solidFill>
              </a:defRPr>
            </a:lvl2pPr>
            <a:lvl3pPr lvl="2" rtl="0" algn="ctr">
              <a:spcBef>
                <a:spcPts val="0"/>
              </a:spcBef>
              <a:spcAft>
                <a:spcPts val="0"/>
              </a:spcAft>
              <a:buClr>
                <a:srgbClr val="434343"/>
              </a:buClr>
              <a:buSzPts val="3500"/>
              <a:buNone/>
              <a:defRPr b="1" sz="3500">
                <a:solidFill>
                  <a:srgbClr val="434343"/>
                </a:solidFill>
              </a:defRPr>
            </a:lvl3pPr>
            <a:lvl4pPr lvl="3" rtl="0" algn="ctr">
              <a:spcBef>
                <a:spcPts val="0"/>
              </a:spcBef>
              <a:spcAft>
                <a:spcPts val="0"/>
              </a:spcAft>
              <a:buClr>
                <a:srgbClr val="434343"/>
              </a:buClr>
              <a:buSzPts val="3500"/>
              <a:buNone/>
              <a:defRPr b="1" sz="3500">
                <a:solidFill>
                  <a:srgbClr val="434343"/>
                </a:solidFill>
              </a:defRPr>
            </a:lvl4pPr>
            <a:lvl5pPr lvl="4" rtl="0" algn="ctr">
              <a:spcBef>
                <a:spcPts val="0"/>
              </a:spcBef>
              <a:spcAft>
                <a:spcPts val="0"/>
              </a:spcAft>
              <a:buClr>
                <a:srgbClr val="434343"/>
              </a:buClr>
              <a:buSzPts val="3500"/>
              <a:buNone/>
              <a:defRPr b="1" sz="3500">
                <a:solidFill>
                  <a:srgbClr val="434343"/>
                </a:solidFill>
              </a:defRPr>
            </a:lvl5pPr>
            <a:lvl6pPr lvl="5" rtl="0" algn="ctr">
              <a:spcBef>
                <a:spcPts val="0"/>
              </a:spcBef>
              <a:spcAft>
                <a:spcPts val="0"/>
              </a:spcAft>
              <a:buClr>
                <a:srgbClr val="434343"/>
              </a:buClr>
              <a:buSzPts val="3500"/>
              <a:buNone/>
              <a:defRPr b="1" sz="3500">
                <a:solidFill>
                  <a:srgbClr val="434343"/>
                </a:solidFill>
              </a:defRPr>
            </a:lvl6pPr>
            <a:lvl7pPr lvl="6" rtl="0" algn="ctr">
              <a:spcBef>
                <a:spcPts val="0"/>
              </a:spcBef>
              <a:spcAft>
                <a:spcPts val="0"/>
              </a:spcAft>
              <a:buClr>
                <a:srgbClr val="434343"/>
              </a:buClr>
              <a:buSzPts val="3500"/>
              <a:buNone/>
              <a:defRPr b="1" sz="3500">
                <a:solidFill>
                  <a:srgbClr val="434343"/>
                </a:solidFill>
              </a:defRPr>
            </a:lvl7pPr>
            <a:lvl8pPr lvl="7" rtl="0" algn="ctr">
              <a:spcBef>
                <a:spcPts val="0"/>
              </a:spcBef>
              <a:spcAft>
                <a:spcPts val="0"/>
              </a:spcAft>
              <a:buClr>
                <a:srgbClr val="434343"/>
              </a:buClr>
              <a:buSzPts val="3500"/>
              <a:buNone/>
              <a:defRPr b="1" sz="3500">
                <a:solidFill>
                  <a:srgbClr val="434343"/>
                </a:solidFill>
              </a:defRPr>
            </a:lvl8pPr>
            <a:lvl9pPr lvl="8" rtl="0" algn="ctr">
              <a:spcBef>
                <a:spcPts val="0"/>
              </a:spcBef>
              <a:spcAft>
                <a:spcPts val="0"/>
              </a:spcAft>
              <a:buClr>
                <a:srgbClr val="434343"/>
              </a:buClr>
              <a:buSzPts val="3500"/>
              <a:buNone/>
              <a:defRPr b="1" sz="3500">
                <a:solidFill>
                  <a:srgbClr val="434343"/>
                </a:solidFill>
              </a:defRPr>
            </a:lvl9pPr>
          </a:lstStyle>
          <a:p/>
        </p:txBody>
      </p:sp>
      <p:sp>
        <p:nvSpPr>
          <p:cNvPr id="1146" name="Google Shape;1146;p93"/>
          <p:cNvSpPr txBox="1"/>
          <p:nvPr>
            <p:ph idx="7" type="subTitle"/>
          </p:nvPr>
        </p:nvSpPr>
        <p:spPr>
          <a:xfrm flipH="1">
            <a:off x="2189801" y="3572262"/>
            <a:ext cx="2163900" cy="426600"/>
          </a:xfrm>
          <a:prstGeom prst="rect">
            <a:avLst/>
          </a:prstGeom>
        </p:spPr>
        <p:txBody>
          <a:bodyPr anchorCtr="0" anchor="t" bIns="0" lIns="91425" spcFirstLastPara="1" rIns="91425" wrap="square" tIns="0">
            <a:noAutofit/>
          </a:bodyPr>
          <a:lstStyle>
            <a:lvl1pPr lvl="0" rtl="0">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1pPr>
            <a:lvl2pPr lvl="1" rtl="0" algn="ct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2pPr>
            <a:lvl3pPr lvl="2" rtl="0" algn="ct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3pPr>
            <a:lvl4pPr lvl="3" rtl="0" algn="ct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4pPr>
            <a:lvl5pPr lvl="4" rtl="0" algn="ct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5pPr>
            <a:lvl6pPr lvl="5" rtl="0" algn="ct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6pPr>
            <a:lvl7pPr lvl="6" rtl="0" algn="ct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7pPr>
            <a:lvl8pPr lvl="7" rtl="0" algn="ct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8pPr>
            <a:lvl9pPr lvl="8" rtl="0" algn="ct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9pPr>
          </a:lstStyle>
          <a:p/>
        </p:txBody>
      </p:sp>
      <p:sp>
        <p:nvSpPr>
          <p:cNvPr id="1147" name="Google Shape;1147;p93"/>
          <p:cNvSpPr txBox="1"/>
          <p:nvPr>
            <p:ph idx="8" type="ctrTitle"/>
          </p:nvPr>
        </p:nvSpPr>
        <p:spPr>
          <a:xfrm flipH="1">
            <a:off x="4811675" y="3258338"/>
            <a:ext cx="2163900" cy="240900"/>
          </a:xfrm>
          <a:prstGeom prst="rect">
            <a:avLst/>
          </a:prstGeom>
        </p:spPr>
        <p:txBody>
          <a:bodyPr anchorCtr="0" anchor="b" bIns="0" lIns="91425" spcFirstLastPara="1" rIns="91425" wrap="square" tIns="0">
            <a:noAutofit/>
          </a:bodyPr>
          <a:lstStyle>
            <a:lvl1pPr lvl="0" rtl="0" algn="r">
              <a:spcBef>
                <a:spcPts val="0"/>
              </a:spcBef>
              <a:spcAft>
                <a:spcPts val="0"/>
              </a:spcAft>
              <a:buSzPts val="3500"/>
              <a:buNone/>
              <a:defRPr sz="3500"/>
            </a:lvl1pPr>
            <a:lvl2pPr lvl="1" rtl="0" algn="r">
              <a:spcBef>
                <a:spcPts val="0"/>
              </a:spcBef>
              <a:spcAft>
                <a:spcPts val="0"/>
              </a:spcAft>
              <a:buClr>
                <a:srgbClr val="434343"/>
              </a:buClr>
              <a:buSzPts val="3500"/>
              <a:buNone/>
              <a:defRPr b="1" sz="3500">
                <a:solidFill>
                  <a:srgbClr val="434343"/>
                </a:solidFill>
              </a:defRPr>
            </a:lvl2pPr>
            <a:lvl3pPr lvl="2" rtl="0" algn="r">
              <a:spcBef>
                <a:spcPts val="0"/>
              </a:spcBef>
              <a:spcAft>
                <a:spcPts val="0"/>
              </a:spcAft>
              <a:buClr>
                <a:srgbClr val="434343"/>
              </a:buClr>
              <a:buSzPts val="3500"/>
              <a:buNone/>
              <a:defRPr b="1" sz="3500">
                <a:solidFill>
                  <a:srgbClr val="434343"/>
                </a:solidFill>
              </a:defRPr>
            </a:lvl3pPr>
            <a:lvl4pPr lvl="3" rtl="0" algn="r">
              <a:spcBef>
                <a:spcPts val="0"/>
              </a:spcBef>
              <a:spcAft>
                <a:spcPts val="0"/>
              </a:spcAft>
              <a:buClr>
                <a:srgbClr val="434343"/>
              </a:buClr>
              <a:buSzPts val="3500"/>
              <a:buNone/>
              <a:defRPr b="1" sz="3500">
                <a:solidFill>
                  <a:srgbClr val="434343"/>
                </a:solidFill>
              </a:defRPr>
            </a:lvl4pPr>
            <a:lvl5pPr lvl="4" rtl="0" algn="r">
              <a:spcBef>
                <a:spcPts val="0"/>
              </a:spcBef>
              <a:spcAft>
                <a:spcPts val="0"/>
              </a:spcAft>
              <a:buClr>
                <a:srgbClr val="434343"/>
              </a:buClr>
              <a:buSzPts val="3500"/>
              <a:buNone/>
              <a:defRPr b="1" sz="3500">
                <a:solidFill>
                  <a:srgbClr val="434343"/>
                </a:solidFill>
              </a:defRPr>
            </a:lvl5pPr>
            <a:lvl6pPr lvl="5" rtl="0" algn="r">
              <a:spcBef>
                <a:spcPts val="0"/>
              </a:spcBef>
              <a:spcAft>
                <a:spcPts val="0"/>
              </a:spcAft>
              <a:buClr>
                <a:srgbClr val="434343"/>
              </a:buClr>
              <a:buSzPts val="3500"/>
              <a:buNone/>
              <a:defRPr b="1" sz="3500">
                <a:solidFill>
                  <a:srgbClr val="434343"/>
                </a:solidFill>
              </a:defRPr>
            </a:lvl6pPr>
            <a:lvl7pPr lvl="6" rtl="0" algn="r">
              <a:spcBef>
                <a:spcPts val="0"/>
              </a:spcBef>
              <a:spcAft>
                <a:spcPts val="0"/>
              </a:spcAft>
              <a:buClr>
                <a:srgbClr val="434343"/>
              </a:buClr>
              <a:buSzPts val="3500"/>
              <a:buNone/>
              <a:defRPr b="1" sz="3500">
                <a:solidFill>
                  <a:srgbClr val="434343"/>
                </a:solidFill>
              </a:defRPr>
            </a:lvl7pPr>
            <a:lvl8pPr lvl="7" rtl="0" algn="r">
              <a:spcBef>
                <a:spcPts val="0"/>
              </a:spcBef>
              <a:spcAft>
                <a:spcPts val="0"/>
              </a:spcAft>
              <a:buClr>
                <a:srgbClr val="434343"/>
              </a:buClr>
              <a:buSzPts val="3500"/>
              <a:buNone/>
              <a:defRPr b="1" sz="3500">
                <a:solidFill>
                  <a:srgbClr val="434343"/>
                </a:solidFill>
              </a:defRPr>
            </a:lvl8pPr>
            <a:lvl9pPr lvl="8" rtl="0" algn="r">
              <a:spcBef>
                <a:spcPts val="0"/>
              </a:spcBef>
              <a:spcAft>
                <a:spcPts val="0"/>
              </a:spcAft>
              <a:buClr>
                <a:srgbClr val="434343"/>
              </a:buClr>
              <a:buSzPts val="3500"/>
              <a:buNone/>
              <a:defRPr b="1" sz="3500">
                <a:solidFill>
                  <a:srgbClr val="434343"/>
                </a:solidFill>
              </a:defRPr>
            </a:lvl9pPr>
          </a:lstStyle>
          <a:p/>
        </p:txBody>
      </p:sp>
      <p:sp>
        <p:nvSpPr>
          <p:cNvPr id="1148" name="Google Shape;1148;p93"/>
          <p:cNvSpPr txBox="1"/>
          <p:nvPr>
            <p:ph idx="9" type="subTitle"/>
          </p:nvPr>
        </p:nvSpPr>
        <p:spPr>
          <a:xfrm flipH="1">
            <a:off x="4811675" y="3573468"/>
            <a:ext cx="2163900" cy="426600"/>
          </a:xfrm>
          <a:prstGeom prst="rect">
            <a:avLst/>
          </a:prstGeom>
        </p:spPr>
        <p:txBody>
          <a:bodyPr anchorCtr="0" anchor="t" bIns="0" lIns="91425" spcFirstLastPara="1" rIns="91425" wrap="square" tIns="0">
            <a:noAutofit/>
          </a:bodyPr>
          <a:lstStyle>
            <a:lvl1pPr lvl="0" rtl="0" algn="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1pPr>
            <a:lvl2pPr lvl="1" rtl="0" algn="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2pPr>
            <a:lvl3pPr lvl="2" rtl="0" algn="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3pPr>
            <a:lvl4pPr lvl="3" rtl="0" algn="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4pPr>
            <a:lvl5pPr lvl="4" rtl="0" algn="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5pPr>
            <a:lvl6pPr lvl="5" rtl="0" algn="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6pPr>
            <a:lvl7pPr lvl="6" rtl="0" algn="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7pPr>
            <a:lvl8pPr lvl="7" rtl="0" algn="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8pPr>
            <a:lvl9pPr lvl="8" rtl="0" algn="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Four Columns">
  <p:cSld name="CUSTOM_6">
    <p:spTree>
      <p:nvGrpSpPr>
        <p:cNvPr id="1149" name="Shape 1149"/>
        <p:cNvGrpSpPr/>
        <p:nvPr/>
      </p:nvGrpSpPr>
      <p:grpSpPr>
        <a:xfrm>
          <a:off x="0" y="0"/>
          <a:ext cx="0" cy="0"/>
          <a:chOff x="0" y="0"/>
          <a:chExt cx="0" cy="0"/>
        </a:xfrm>
      </p:grpSpPr>
      <p:sp>
        <p:nvSpPr>
          <p:cNvPr id="1150" name="Google Shape;1150;p94"/>
          <p:cNvSpPr txBox="1"/>
          <p:nvPr>
            <p:ph type="ctrTitle"/>
          </p:nvPr>
        </p:nvSpPr>
        <p:spPr>
          <a:xfrm flipH="1">
            <a:off x="2266008" y="1775350"/>
            <a:ext cx="2163900" cy="356700"/>
          </a:xfrm>
          <a:prstGeom prst="rect">
            <a:avLst/>
          </a:prstGeom>
        </p:spPr>
        <p:txBody>
          <a:bodyPr anchorCtr="0" anchor="b" bIns="0" lIns="91425" spcFirstLastPara="1" rIns="91425" wrap="square" tIns="0">
            <a:noAutofit/>
          </a:bodyPr>
          <a:lstStyle>
            <a:lvl1pPr lvl="0" rtl="0">
              <a:spcBef>
                <a:spcPts val="0"/>
              </a:spcBef>
              <a:spcAft>
                <a:spcPts val="0"/>
              </a:spcAft>
              <a:buSzPts val="2400"/>
              <a:buNone/>
              <a:defRPr sz="2200"/>
            </a:lvl1pPr>
            <a:lvl2pPr lvl="1" rtl="0" algn="ctr">
              <a:spcBef>
                <a:spcPts val="0"/>
              </a:spcBef>
              <a:spcAft>
                <a:spcPts val="0"/>
              </a:spcAft>
              <a:buClr>
                <a:schemeClr val="lt1"/>
              </a:buClr>
              <a:buSzPts val="1800"/>
              <a:buNone/>
              <a:defRPr sz="1800">
                <a:solidFill>
                  <a:schemeClr val="lt1"/>
                </a:solidFill>
              </a:defRPr>
            </a:lvl2pPr>
            <a:lvl3pPr lvl="2" rtl="0" algn="ctr">
              <a:spcBef>
                <a:spcPts val="0"/>
              </a:spcBef>
              <a:spcAft>
                <a:spcPts val="0"/>
              </a:spcAft>
              <a:buClr>
                <a:schemeClr val="lt1"/>
              </a:buClr>
              <a:buSzPts val="1800"/>
              <a:buNone/>
              <a:defRPr sz="1800">
                <a:solidFill>
                  <a:schemeClr val="lt1"/>
                </a:solidFill>
              </a:defRPr>
            </a:lvl3pPr>
            <a:lvl4pPr lvl="3" rtl="0" algn="ctr">
              <a:spcBef>
                <a:spcPts val="0"/>
              </a:spcBef>
              <a:spcAft>
                <a:spcPts val="0"/>
              </a:spcAft>
              <a:buClr>
                <a:schemeClr val="lt1"/>
              </a:buClr>
              <a:buSzPts val="1800"/>
              <a:buNone/>
              <a:defRPr sz="1800">
                <a:solidFill>
                  <a:schemeClr val="lt1"/>
                </a:solidFill>
              </a:defRPr>
            </a:lvl4pPr>
            <a:lvl5pPr lvl="4" rtl="0" algn="ctr">
              <a:spcBef>
                <a:spcPts val="0"/>
              </a:spcBef>
              <a:spcAft>
                <a:spcPts val="0"/>
              </a:spcAft>
              <a:buClr>
                <a:schemeClr val="lt1"/>
              </a:buClr>
              <a:buSzPts val="1800"/>
              <a:buNone/>
              <a:defRPr sz="1800">
                <a:solidFill>
                  <a:schemeClr val="lt1"/>
                </a:solidFill>
              </a:defRPr>
            </a:lvl5pPr>
            <a:lvl6pPr lvl="5" rtl="0" algn="ctr">
              <a:spcBef>
                <a:spcPts val="0"/>
              </a:spcBef>
              <a:spcAft>
                <a:spcPts val="0"/>
              </a:spcAft>
              <a:buClr>
                <a:schemeClr val="lt1"/>
              </a:buClr>
              <a:buSzPts val="1800"/>
              <a:buNone/>
              <a:defRPr sz="1800">
                <a:solidFill>
                  <a:schemeClr val="lt1"/>
                </a:solidFill>
              </a:defRPr>
            </a:lvl6pPr>
            <a:lvl7pPr lvl="6" rtl="0" algn="ctr">
              <a:spcBef>
                <a:spcPts val="0"/>
              </a:spcBef>
              <a:spcAft>
                <a:spcPts val="0"/>
              </a:spcAft>
              <a:buClr>
                <a:schemeClr val="lt1"/>
              </a:buClr>
              <a:buSzPts val="1800"/>
              <a:buNone/>
              <a:defRPr sz="1800">
                <a:solidFill>
                  <a:schemeClr val="lt1"/>
                </a:solidFill>
              </a:defRPr>
            </a:lvl7pPr>
            <a:lvl8pPr lvl="7" rtl="0" algn="ctr">
              <a:spcBef>
                <a:spcPts val="0"/>
              </a:spcBef>
              <a:spcAft>
                <a:spcPts val="0"/>
              </a:spcAft>
              <a:buClr>
                <a:schemeClr val="lt1"/>
              </a:buClr>
              <a:buSzPts val="1800"/>
              <a:buNone/>
              <a:defRPr sz="1800">
                <a:solidFill>
                  <a:schemeClr val="lt1"/>
                </a:solidFill>
              </a:defRPr>
            </a:lvl8pPr>
            <a:lvl9pPr lvl="8" rtl="0" algn="ctr">
              <a:spcBef>
                <a:spcPts val="0"/>
              </a:spcBef>
              <a:spcAft>
                <a:spcPts val="0"/>
              </a:spcAft>
              <a:buClr>
                <a:schemeClr val="lt1"/>
              </a:buClr>
              <a:buSzPts val="1800"/>
              <a:buNone/>
              <a:defRPr sz="1800">
                <a:solidFill>
                  <a:schemeClr val="lt1"/>
                </a:solidFill>
              </a:defRPr>
            </a:lvl9pPr>
          </a:lstStyle>
          <a:p/>
        </p:txBody>
      </p:sp>
      <p:sp>
        <p:nvSpPr>
          <p:cNvPr id="1151" name="Google Shape;1151;p94"/>
          <p:cNvSpPr txBox="1"/>
          <p:nvPr>
            <p:ph idx="2" type="ctrTitle"/>
          </p:nvPr>
        </p:nvSpPr>
        <p:spPr>
          <a:xfrm flipH="1">
            <a:off x="4714188" y="1775427"/>
            <a:ext cx="2163900" cy="356700"/>
          </a:xfrm>
          <a:prstGeom prst="rect">
            <a:avLst/>
          </a:prstGeom>
        </p:spPr>
        <p:txBody>
          <a:bodyPr anchorCtr="0" anchor="b" bIns="0" lIns="91425" spcFirstLastPara="1" rIns="91425" wrap="square" tIns="0">
            <a:noAutofit/>
          </a:bodyPr>
          <a:lstStyle>
            <a:lvl1pPr lvl="0" rtl="0" algn="r">
              <a:spcBef>
                <a:spcPts val="0"/>
              </a:spcBef>
              <a:spcAft>
                <a:spcPts val="0"/>
              </a:spcAft>
              <a:buSzPts val="2400"/>
              <a:buNone/>
              <a:defRPr sz="2200"/>
            </a:lvl1pPr>
            <a:lvl2pPr lvl="1" rtl="0" algn="ctr">
              <a:spcBef>
                <a:spcPts val="0"/>
              </a:spcBef>
              <a:spcAft>
                <a:spcPts val="0"/>
              </a:spcAft>
              <a:buClr>
                <a:schemeClr val="lt1"/>
              </a:buClr>
              <a:buSzPts val="1800"/>
              <a:buNone/>
              <a:defRPr sz="1800">
                <a:solidFill>
                  <a:schemeClr val="lt1"/>
                </a:solidFill>
              </a:defRPr>
            </a:lvl2pPr>
            <a:lvl3pPr lvl="2" rtl="0" algn="ctr">
              <a:spcBef>
                <a:spcPts val="0"/>
              </a:spcBef>
              <a:spcAft>
                <a:spcPts val="0"/>
              </a:spcAft>
              <a:buClr>
                <a:schemeClr val="lt1"/>
              </a:buClr>
              <a:buSzPts val="1800"/>
              <a:buNone/>
              <a:defRPr sz="1800">
                <a:solidFill>
                  <a:schemeClr val="lt1"/>
                </a:solidFill>
              </a:defRPr>
            </a:lvl3pPr>
            <a:lvl4pPr lvl="3" rtl="0" algn="ctr">
              <a:spcBef>
                <a:spcPts val="0"/>
              </a:spcBef>
              <a:spcAft>
                <a:spcPts val="0"/>
              </a:spcAft>
              <a:buClr>
                <a:schemeClr val="lt1"/>
              </a:buClr>
              <a:buSzPts val="1800"/>
              <a:buNone/>
              <a:defRPr sz="1800">
                <a:solidFill>
                  <a:schemeClr val="lt1"/>
                </a:solidFill>
              </a:defRPr>
            </a:lvl4pPr>
            <a:lvl5pPr lvl="4" rtl="0" algn="ctr">
              <a:spcBef>
                <a:spcPts val="0"/>
              </a:spcBef>
              <a:spcAft>
                <a:spcPts val="0"/>
              </a:spcAft>
              <a:buClr>
                <a:schemeClr val="lt1"/>
              </a:buClr>
              <a:buSzPts val="1800"/>
              <a:buNone/>
              <a:defRPr sz="1800">
                <a:solidFill>
                  <a:schemeClr val="lt1"/>
                </a:solidFill>
              </a:defRPr>
            </a:lvl5pPr>
            <a:lvl6pPr lvl="5" rtl="0" algn="ctr">
              <a:spcBef>
                <a:spcPts val="0"/>
              </a:spcBef>
              <a:spcAft>
                <a:spcPts val="0"/>
              </a:spcAft>
              <a:buClr>
                <a:schemeClr val="lt1"/>
              </a:buClr>
              <a:buSzPts val="1800"/>
              <a:buNone/>
              <a:defRPr sz="1800">
                <a:solidFill>
                  <a:schemeClr val="lt1"/>
                </a:solidFill>
              </a:defRPr>
            </a:lvl6pPr>
            <a:lvl7pPr lvl="6" rtl="0" algn="ctr">
              <a:spcBef>
                <a:spcPts val="0"/>
              </a:spcBef>
              <a:spcAft>
                <a:spcPts val="0"/>
              </a:spcAft>
              <a:buClr>
                <a:schemeClr val="lt1"/>
              </a:buClr>
              <a:buSzPts val="1800"/>
              <a:buNone/>
              <a:defRPr sz="1800">
                <a:solidFill>
                  <a:schemeClr val="lt1"/>
                </a:solidFill>
              </a:defRPr>
            </a:lvl7pPr>
            <a:lvl8pPr lvl="7" rtl="0" algn="ctr">
              <a:spcBef>
                <a:spcPts val="0"/>
              </a:spcBef>
              <a:spcAft>
                <a:spcPts val="0"/>
              </a:spcAft>
              <a:buClr>
                <a:schemeClr val="lt1"/>
              </a:buClr>
              <a:buSzPts val="1800"/>
              <a:buNone/>
              <a:defRPr sz="1800">
                <a:solidFill>
                  <a:schemeClr val="lt1"/>
                </a:solidFill>
              </a:defRPr>
            </a:lvl8pPr>
            <a:lvl9pPr lvl="8" rtl="0" algn="ctr">
              <a:spcBef>
                <a:spcPts val="0"/>
              </a:spcBef>
              <a:spcAft>
                <a:spcPts val="0"/>
              </a:spcAft>
              <a:buClr>
                <a:schemeClr val="lt1"/>
              </a:buClr>
              <a:buSzPts val="1800"/>
              <a:buNone/>
              <a:defRPr sz="1800">
                <a:solidFill>
                  <a:schemeClr val="lt1"/>
                </a:solidFill>
              </a:defRPr>
            </a:lvl9pPr>
          </a:lstStyle>
          <a:p/>
        </p:txBody>
      </p:sp>
      <p:sp>
        <p:nvSpPr>
          <p:cNvPr id="1152" name="Google Shape;1152;p94"/>
          <p:cNvSpPr txBox="1"/>
          <p:nvPr>
            <p:ph idx="1" type="subTitle"/>
          </p:nvPr>
        </p:nvSpPr>
        <p:spPr>
          <a:xfrm flipH="1">
            <a:off x="4714175" y="2208199"/>
            <a:ext cx="2163900" cy="413100"/>
          </a:xfrm>
          <a:prstGeom prst="rect">
            <a:avLst/>
          </a:prstGeom>
        </p:spPr>
        <p:txBody>
          <a:bodyPr anchorCtr="0" anchor="t" bIns="91425" lIns="91425" spcFirstLastPara="1" rIns="91425" wrap="square" tIns="0">
            <a:noAutofit/>
          </a:bodyPr>
          <a:lstStyle>
            <a:lvl1pPr lvl="0" rtl="0" algn="r">
              <a:lnSpc>
                <a:spcPct val="100000"/>
              </a:lnSpc>
              <a:spcBef>
                <a:spcPts val="0"/>
              </a:spcBef>
              <a:spcAft>
                <a:spcPts val="0"/>
              </a:spcAft>
              <a:buSzPts val="1200"/>
              <a:buNone/>
              <a:defRPr sz="14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1153" name="Google Shape;1153;p94"/>
          <p:cNvSpPr txBox="1"/>
          <p:nvPr>
            <p:ph idx="3" type="ctrTitle"/>
          </p:nvPr>
        </p:nvSpPr>
        <p:spPr>
          <a:xfrm flipH="1">
            <a:off x="2266001" y="3155675"/>
            <a:ext cx="2163900" cy="356700"/>
          </a:xfrm>
          <a:prstGeom prst="rect">
            <a:avLst/>
          </a:prstGeom>
        </p:spPr>
        <p:txBody>
          <a:bodyPr anchorCtr="0" anchor="b" bIns="0" lIns="91425" spcFirstLastPara="1" rIns="91425" wrap="square" tIns="0">
            <a:noAutofit/>
          </a:bodyPr>
          <a:lstStyle>
            <a:lvl1pPr lvl="0" rtl="0">
              <a:spcBef>
                <a:spcPts val="0"/>
              </a:spcBef>
              <a:spcAft>
                <a:spcPts val="0"/>
              </a:spcAft>
              <a:buSzPts val="2400"/>
              <a:buNone/>
              <a:defRPr sz="2200"/>
            </a:lvl1pPr>
            <a:lvl2pPr lvl="1" rtl="0" algn="ctr">
              <a:spcBef>
                <a:spcPts val="0"/>
              </a:spcBef>
              <a:spcAft>
                <a:spcPts val="0"/>
              </a:spcAft>
              <a:buClr>
                <a:schemeClr val="lt1"/>
              </a:buClr>
              <a:buSzPts val="1800"/>
              <a:buNone/>
              <a:defRPr sz="1800">
                <a:solidFill>
                  <a:schemeClr val="lt1"/>
                </a:solidFill>
              </a:defRPr>
            </a:lvl2pPr>
            <a:lvl3pPr lvl="2" rtl="0" algn="ctr">
              <a:spcBef>
                <a:spcPts val="0"/>
              </a:spcBef>
              <a:spcAft>
                <a:spcPts val="0"/>
              </a:spcAft>
              <a:buClr>
                <a:schemeClr val="lt1"/>
              </a:buClr>
              <a:buSzPts val="1800"/>
              <a:buNone/>
              <a:defRPr sz="1800">
                <a:solidFill>
                  <a:schemeClr val="lt1"/>
                </a:solidFill>
              </a:defRPr>
            </a:lvl3pPr>
            <a:lvl4pPr lvl="3" rtl="0" algn="ctr">
              <a:spcBef>
                <a:spcPts val="0"/>
              </a:spcBef>
              <a:spcAft>
                <a:spcPts val="0"/>
              </a:spcAft>
              <a:buClr>
                <a:schemeClr val="lt1"/>
              </a:buClr>
              <a:buSzPts val="1800"/>
              <a:buNone/>
              <a:defRPr sz="1800">
                <a:solidFill>
                  <a:schemeClr val="lt1"/>
                </a:solidFill>
              </a:defRPr>
            </a:lvl4pPr>
            <a:lvl5pPr lvl="4" rtl="0" algn="ctr">
              <a:spcBef>
                <a:spcPts val="0"/>
              </a:spcBef>
              <a:spcAft>
                <a:spcPts val="0"/>
              </a:spcAft>
              <a:buClr>
                <a:schemeClr val="lt1"/>
              </a:buClr>
              <a:buSzPts val="1800"/>
              <a:buNone/>
              <a:defRPr sz="1800">
                <a:solidFill>
                  <a:schemeClr val="lt1"/>
                </a:solidFill>
              </a:defRPr>
            </a:lvl5pPr>
            <a:lvl6pPr lvl="5" rtl="0" algn="ctr">
              <a:spcBef>
                <a:spcPts val="0"/>
              </a:spcBef>
              <a:spcAft>
                <a:spcPts val="0"/>
              </a:spcAft>
              <a:buClr>
                <a:schemeClr val="lt1"/>
              </a:buClr>
              <a:buSzPts val="1800"/>
              <a:buNone/>
              <a:defRPr sz="1800">
                <a:solidFill>
                  <a:schemeClr val="lt1"/>
                </a:solidFill>
              </a:defRPr>
            </a:lvl6pPr>
            <a:lvl7pPr lvl="6" rtl="0" algn="ctr">
              <a:spcBef>
                <a:spcPts val="0"/>
              </a:spcBef>
              <a:spcAft>
                <a:spcPts val="0"/>
              </a:spcAft>
              <a:buClr>
                <a:schemeClr val="lt1"/>
              </a:buClr>
              <a:buSzPts val="1800"/>
              <a:buNone/>
              <a:defRPr sz="1800">
                <a:solidFill>
                  <a:schemeClr val="lt1"/>
                </a:solidFill>
              </a:defRPr>
            </a:lvl7pPr>
            <a:lvl8pPr lvl="7" rtl="0" algn="ctr">
              <a:spcBef>
                <a:spcPts val="0"/>
              </a:spcBef>
              <a:spcAft>
                <a:spcPts val="0"/>
              </a:spcAft>
              <a:buClr>
                <a:schemeClr val="lt1"/>
              </a:buClr>
              <a:buSzPts val="1800"/>
              <a:buNone/>
              <a:defRPr sz="1800">
                <a:solidFill>
                  <a:schemeClr val="lt1"/>
                </a:solidFill>
              </a:defRPr>
            </a:lvl8pPr>
            <a:lvl9pPr lvl="8" rtl="0" algn="ctr">
              <a:spcBef>
                <a:spcPts val="0"/>
              </a:spcBef>
              <a:spcAft>
                <a:spcPts val="0"/>
              </a:spcAft>
              <a:buClr>
                <a:schemeClr val="lt1"/>
              </a:buClr>
              <a:buSzPts val="1800"/>
              <a:buNone/>
              <a:defRPr sz="1800">
                <a:solidFill>
                  <a:schemeClr val="lt1"/>
                </a:solidFill>
              </a:defRPr>
            </a:lvl9pPr>
          </a:lstStyle>
          <a:p/>
        </p:txBody>
      </p:sp>
      <p:sp>
        <p:nvSpPr>
          <p:cNvPr id="1154" name="Google Shape;1154;p94"/>
          <p:cNvSpPr txBox="1"/>
          <p:nvPr>
            <p:ph idx="4" type="subTitle"/>
          </p:nvPr>
        </p:nvSpPr>
        <p:spPr>
          <a:xfrm flipH="1">
            <a:off x="2266000" y="3585925"/>
            <a:ext cx="2163900" cy="413100"/>
          </a:xfrm>
          <a:prstGeom prst="rect">
            <a:avLst/>
          </a:prstGeom>
        </p:spPr>
        <p:txBody>
          <a:bodyPr anchorCtr="0" anchor="t" bIns="91425" lIns="91425" spcFirstLastPara="1" rIns="91425" wrap="square" tIns="0">
            <a:noAutofit/>
          </a:bodyPr>
          <a:lstStyle>
            <a:lvl1pPr lvl="0" rtl="0">
              <a:lnSpc>
                <a:spcPct val="100000"/>
              </a:lnSpc>
              <a:spcBef>
                <a:spcPts val="0"/>
              </a:spcBef>
              <a:spcAft>
                <a:spcPts val="0"/>
              </a:spcAft>
              <a:buSzPts val="1200"/>
              <a:buNone/>
              <a:defRPr sz="14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1155" name="Google Shape;1155;p94"/>
          <p:cNvSpPr txBox="1"/>
          <p:nvPr>
            <p:ph idx="5" type="ctrTitle"/>
          </p:nvPr>
        </p:nvSpPr>
        <p:spPr>
          <a:xfrm flipH="1">
            <a:off x="4714200" y="3155754"/>
            <a:ext cx="2163900" cy="356700"/>
          </a:xfrm>
          <a:prstGeom prst="rect">
            <a:avLst/>
          </a:prstGeom>
        </p:spPr>
        <p:txBody>
          <a:bodyPr anchorCtr="0" anchor="b" bIns="0" lIns="91425" spcFirstLastPara="1" rIns="91425" wrap="square" tIns="0">
            <a:noAutofit/>
          </a:bodyPr>
          <a:lstStyle>
            <a:lvl1pPr lvl="0" rtl="0" algn="r">
              <a:spcBef>
                <a:spcPts val="0"/>
              </a:spcBef>
              <a:spcAft>
                <a:spcPts val="0"/>
              </a:spcAft>
              <a:buSzPts val="2400"/>
              <a:buNone/>
              <a:defRPr sz="2200"/>
            </a:lvl1pPr>
            <a:lvl2pPr lvl="1" rtl="0" algn="ctr">
              <a:spcBef>
                <a:spcPts val="0"/>
              </a:spcBef>
              <a:spcAft>
                <a:spcPts val="0"/>
              </a:spcAft>
              <a:buClr>
                <a:schemeClr val="lt1"/>
              </a:buClr>
              <a:buSzPts val="1800"/>
              <a:buNone/>
              <a:defRPr sz="1800">
                <a:solidFill>
                  <a:schemeClr val="lt1"/>
                </a:solidFill>
              </a:defRPr>
            </a:lvl2pPr>
            <a:lvl3pPr lvl="2" rtl="0" algn="ctr">
              <a:spcBef>
                <a:spcPts val="0"/>
              </a:spcBef>
              <a:spcAft>
                <a:spcPts val="0"/>
              </a:spcAft>
              <a:buClr>
                <a:schemeClr val="lt1"/>
              </a:buClr>
              <a:buSzPts val="1800"/>
              <a:buNone/>
              <a:defRPr sz="1800">
                <a:solidFill>
                  <a:schemeClr val="lt1"/>
                </a:solidFill>
              </a:defRPr>
            </a:lvl3pPr>
            <a:lvl4pPr lvl="3" rtl="0" algn="ctr">
              <a:spcBef>
                <a:spcPts val="0"/>
              </a:spcBef>
              <a:spcAft>
                <a:spcPts val="0"/>
              </a:spcAft>
              <a:buClr>
                <a:schemeClr val="lt1"/>
              </a:buClr>
              <a:buSzPts val="1800"/>
              <a:buNone/>
              <a:defRPr sz="1800">
                <a:solidFill>
                  <a:schemeClr val="lt1"/>
                </a:solidFill>
              </a:defRPr>
            </a:lvl4pPr>
            <a:lvl5pPr lvl="4" rtl="0" algn="ctr">
              <a:spcBef>
                <a:spcPts val="0"/>
              </a:spcBef>
              <a:spcAft>
                <a:spcPts val="0"/>
              </a:spcAft>
              <a:buClr>
                <a:schemeClr val="lt1"/>
              </a:buClr>
              <a:buSzPts val="1800"/>
              <a:buNone/>
              <a:defRPr sz="1800">
                <a:solidFill>
                  <a:schemeClr val="lt1"/>
                </a:solidFill>
              </a:defRPr>
            </a:lvl5pPr>
            <a:lvl6pPr lvl="5" rtl="0" algn="ctr">
              <a:spcBef>
                <a:spcPts val="0"/>
              </a:spcBef>
              <a:spcAft>
                <a:spcPts val="0"/>
              </a:spcAft>
              <a:buClr>
                <a:schemeClr val="lt1"/>
              </a:buClr>
              <a:buSzPts val="1800"/>
              <a:buNone/>
              <a:defRPr sz="1800">
                <a:solidFill>
                  <a:schemeClr val="lt1"/>
                </a:solidFill>
              </a:defRPr>
            </a:lvl6pPr>
            <a:lvl7pPr lvl="6" rtl="0" algn="ctr">
              <a:spcBef>
                <a:spcPts val="0"/>
              </a:spcBef>
              <a:spcAft>
                <a:spcPts val="0"/>
              </a:spcAft>
              <a:buClr>
                <a:schemeClr val="lt1"/>
              </a:buClr>
              <a:buSzPts val="1800"/>
              <a:buNone/>
              <a:defRPr sz="1800">
                <a:solidFill>
                  <a:schemeClr val="lt1"/>
                </a:solidFill>
              </a:defRPr>
            </a:lvl7pPr>
            <a:lvl8pPr lvl="7" rtl="0" algn="ctr">
              <a:spcBef>
                <a:spcPts val="0"/>
              </a:spcBef>
              <a:spcAft>
                <a:spcPts val="0"/>
              </a:spcAft>
              <a:buClr>
                <a:schemeClr val="lt1"/>
              </a:buClr>
              <a:buSzPts val="1800"/>
              <a:buNone/>
              <a:defRPr sz="1800">
                <a:solidFill>
                  <a:schemeClr val="lt1"/>
                </a:solidFill>
              </a:defRPr>
            </a:lvl8pPr>
            <a:lvl9pPr lvl="8" rtl="0" algn="ctr">
              <a:spcBef>
                <a:spcPts val="0"/>
              </a:spcBef>
              <a:spcAft>
                <a:spcPts val="0"/>
              </a:spcAft>
              <a:buClr>
                <a:schemeClr val="lt1"/>
              </a:buClr>
              <a:buSzPts val="1800"/>
              <a:buNone/>
              <a:defRPr sz="1800">
                <a:solidFill>
                  <a:schemeClr val="lt1"/>
                </a:solidFill>
              </a:defRPr>
            </a:lvl9pPr>
          </a:lstStyle>
          <a:p/>
        </p:txBody>
      </p:sp>
      <p:sp>
        <p:nvSpPr>
          <p:cNvPr id="1156" name="Google Shape;1156;p94"/>
          <p:cNvSpPr txBox="1"/>
          <p:nvPr>
            <p:ph idx="6" type="subTitle"/>
          </p:nvPr>
        </p:nvSpPr>
        <p:spPr>
          <a:xfrm flipH="1">
            <a:off x="4714175" y="3585925"/>
            <a:ext cx="2163900" cy="413100"/>
          </a:xfrm>
          <a:prstGeom prst="rect">
            <a:avLst/>
          </a:prstGeom>
        </p:spPr>
        <p:txBody>
          <a:bodyPr anchorCtr="0" anchor="t" bIns="91425" lIns="91425" spcFirstLastPara="1" rIns="91425" wrap="square" tIns="0">
            <a:noAutofit/>
          </a:bodyPr>
          <a:lstStyle>
            <a:lvl1pPr lvl="0" rtl="0" algn="r">
              <a:lnSpc>
                <a:spcPct val="100000"/>
              </a:lnSpc>
              <a:spcBef>
                <a:spcPts val="0"/>
              </a:spcBef>
              <a:spcAft>
                <a:spcPts val="0"/>
              </a:spcAft>
              <a:buSzPts val="1200"/>
              <a:buNone/>
              <a:defRPr sz="14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1157" name="Google Shape;1157;p94"/>
          <p:cNvSpPr txBox="1"/>
          <p:nvPr>
            <p:ph idx="7" type="title"/>
          </p:nvPr>
        </p:nvSpPr>
        <p:spPr>
          <a:xfrm>
            <a:off x="1278050" y="343200"/>
            <a:ext cx="6588000" cy="6690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3000">
                <a:solidFill>
                  <a:schemeClr val="dk2"/>
                </a:solidFill>
              </a:defRPr>
            </a:lvl1pPr>
            <a:lvl2pPr lvl="1" rtl="0" algn="ctr">
              <a:spcBef>
                <a:spcPts val="0"/>
              </a:spcBef>
              <a:spcAft>
                <a:spcPts val="0"/>
              </a:spcAft>
              <a:buNone/>
              <a:defRPr sz="3000">
                <a:solidFill>
                  <a:schemeClr val="dk2"/>
                </a:solidFill>
              </a:defRPr>
            </a:lvl2pPr>
            <a:lvl3pPr lvl="2" rtl="0" algn="ctr">
              <a:spcBef>
                <a:spcPts val="0"/>
              </a:spcBef>
              <a:spcAft>
                <a:spcPts val="0"/>
              </a:spcAft>
              <a:buNone/>
              <a:defRPr sz="3000">
                <a:solidFill>
                  <a:schemeClr val="dk2"/>
                </a:solidFill>
              </a:defRPr>
            </a:lvl3pPr>
            <a:lvl4pPr lvl="3" rtl="0" algn="ctr">
              <a:spcBef>
                <a:spcPts val="0"/>
              </a:spcBef>
              <a:spcAft>
                <a:spcPts val="0"/>
              </a:spcAft>
              <a:buNone/>
              <a:defRPr sz="3000">
                <a:solidFill>
                  <a:schemeClr val="dk2"/>
                </a:solidFill>
              </a:defRPr>
            </a:lvl4pPr>
            <a:lvl5pPr lvl="4" rtl="0" algn="ctr">
              <a:spcBef>
                <a:spcPts val="0"/>
              </a:spcBef>
              <a:spcAft>
                <a:spcPts val="0"/>
              </a:spcAft>
              <a:buNone/>
              <a:defRPr sz="3000">
                <a:solidFill>
                  <a:schemeClr val="dk2"/>
                </a:solidFill>
              </a:defRPr>
            </a:lvl5pPr>
            <a:lvl6pPr lvl="5" rtl="0" algn="ctr">
              <a:spcBef>
                <a:spcPts val="0"/>
              </a:spcBef>
              <a:spcAft>
                <a:spcPts val="0"/>
              </a:spcAft>
              <a:buNone/>
              <a:defRPr sz="3000">
                <a:solidFill>
                  <a:schemeClr val="dk2"/>
                </a:solidFill>
              </a:defRPr>
            </a:lvl6pPr>
            <a:lvl7pPr lvl="6" rtl="0" algn="ctr">
              <a:spcBef>
                <a:spcPts val="0"/>
              </a:spcBef>
              <a:spcAft>
                <a:spcPts val="0"/>
              </a:spcAft>
              <a:buNone/>
              <a:defRPr sz="3000">
                <a:solidFill>
                  <a:schemeClr val="dk2"/>
                </a:solidFill>
              </a:defRPr>
            </a:lvl7pPr>
            <a:lvl8pPr lvl="7" rtl="0" algn="ctr">
              <a:spcBef>
                <a:spcPts val="0"/>
              </a:spcBef>
              <a:spcAft>
                <a:spcPts val="0"/>
              </a:spcAft>
              <a:buNone/>
              <a:defRPr sz="3000">
                <a:solidFill>
                  <a:schemeClr val="dk2"/>
                </a:solidFill>
              </a:defRPr>
            </a:lvl8pPr>
            <a:lvl9pPr lvl="8" rtl="0" algn="ctr">
              <a:spcBef>
                <a:spcPts val="0"/>
              </a:spcBef>
              <a:spcAft>
                <a:spcPts val="0"/>
              </a:spcAft>
              <a:buNone/>
              <a:defRPr sz="3000">
                <a:solidFill>
                  <a:schemeClr val="dk2"/>
                </a:solidFill>
              </a:defRPr>
            </a:lvl9pPr>
          </a:lstStyle>
          <a:p/>
        </p:txBody>
      </p:sp>
      <p:sp>
        <p:nvSpPr>
          <p:cNvPr id="1158" name="Google Shape;1158;p94"/>
          <p:cNvSpPr txBox="1"/>
          <p:nvPr>
            <p:ph idx="8" type="subTitle"/>
          </p:nvPr>
        </p:nvSpPr>
        <p:spPr>
          <a:xfrm flipH="1">
            <a:off x="2266008" y="2208197"/>
            <a:ext cx="2163900" cy="413100"/>
          </a:xfrm>
          <a:prstGeom prst="rect">
            <a:avLst/>
          </a:prstGeom>
        </p:spPr>
        <p:txBody>
          <a:bodyPr anchorCtr="0" anchor="t" bIns="91425" lIns="91425" spcFirstLastPara="1" rIns="91425" wrap="square" tIns="0">
            <a:noAutofit/>
          </a:bodyPr>
          <a:lstStyle>
            <a:lvl1pPr lvl="0" rtl="0">
              <a:lnSpc>
                <a:spcPct val="100000"/>
              </a:lnSpc>
              <a:spcBef>
                <a:spcPts val="0"/>
              </a:spcBef>
              <a:spcAft>
                <a:spcPts val="0"/>
              </a:spcAft>
              <a:buSzPts val="1200"/>
              <a:buNone/>
              <a:defRPr sz="14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1">
  <p:cSld name="CUSTOM_14">
    <p:spTree>
      <p:nvGrpSpPr>
        <p:cNvPr id="1159" name="Shape 1159"/>
        <p:cNvGrpSpPr/>
        <p:nvPr/>
      </p:nvGrpSpPr>
      <p:grpSpPr>
        <a:xfrm>
          <a:off x="0" y="0"/>
          <a:ext cx="0" cy="0"/>
          <a:chOff x="0" y="0"/>
          <a:chExt cx="0" cy="0"/>
        </a:xfrm>
      </p:grpSpPr>
      <p:sp>
        <p:nvSpPr>
          <p:cNvPr id="1160" name="Google Shape;1160;p95"/>
          <p:cNvSpPr/>
          <p:nvPr/>
        </p:nvSpPr>
        <p:spPr>
          <a:xfrm>
            <a:off x="6200875" y="1515825"/>
            <a:ext cx="2943127" cy="241405"/>
          </a:xfrm>
          <a:custGeom>
            <a:rect b="b" l="l" r="r" t="t"/>
            <a:pathLst>
              <a:path extrusionOk="0" h="5859" w="146079">
                <a:moveTo>
                  <a:pt x="1" y="1"/>
                </a:moveTo>
                <a:lnTo>
                  <a:pt x="1" y="5858"/>
                </a:lnTo>
                <a:lnTo>
                  <a:pt x="146079" y="5858"/>
                </a:lnTo>
                <a:lnTo>
                  <a:pt x="146079" y="1"/>
                </a:lnTo>
                <a:close/>
              </a:path>
            </a:pathLst>
          </a:custGeom>
          <a:solidFill>
            <a:srgbClr val="FFFFFF">
              <a:alpha val="188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95"/>
          <p:cNvSpPr txBox="1"/>
          <p:nvPr>
            <p:ph idx="1" type="body"/>
          </p:nvPr>
        </p:nvSpPr>
        <p:spPr>
          <a:xfrm>
            <a:off x="5438700" y="1973025"/>
            <a:ext cx="3124200" cy="2130900"/>
          </a:xfrm>
          <a:prstGeom prst="rect">
            <a:avLst/>
          </a:prstGeom>
        </p:spPr>
        <p:txBody>
          <a:bodyPr anchorCtr="0" anchor="t" bIns="91425" lIns="91425" spcFirstLastPara="1" rIns="91425" wrap="square" tIns="91425">
            <a:noAutofit/>
          </a:bodyPr>
          <a:lstStyle>
            <a:lvl1pPr indent="-330200" lvl="0" marL="457200" rtl="0" algn="r">
              <a:lnSpc>
                <a:spcPct val="100000"/>
              </a:lnSpc>
              <a:spcBef>
                <a:spcPts val="0"/>
              </a:spcBef>
              <a:spcAft>
                <a:spcPts val="0"/>
              </a:spcAft>
              <a:buSzPts val="1600"/>
              <a:buFont typeface="Raleway SemiBold"/>
              <a:buChar char="●"/>
              <a:defRPr sz="1600"/>
            </a:lvl1pPr>
            <a:lvl2pPr indent="-330200" lvl="1" marL="914400" rtl="0" algn="r">
              <a:spcBef>
                <a:spcPts val="0"/>
              </a:spcBef>
              <a:spcAft>
                <a:spcPts val="0"/>
              </a:spcAft>
              <a:buSzPts val="1600"/>
              <a:buFont typeface="Nunito Light"/>
              <a:buChar char="○"/>
              <a:defRPr sz="1600"/>
            </a:lvl2pPr>
            <a:lvl3pPr indent="-330200" lvl="2" marL="1371600" rtl="0" algn="r">
              <a:spcBef>
                <a:spcPts val="1600"/>
              </a:spcBef>
              <a:spcAft>
                <a:spcPts val="0"/>
              </a:spcAft>
              <a:buSzPts val="1600"/>
              <a:buFont typeface="Nunito Light"/>
              <a:buChar char="■"/>
              <a:defRPr sz="1600"/>
            </a:lvl3pPr>
            <a:lvl4pPr indent="-330200" lvl="3" marL="1828800" rtl="0" algn="r">
              <a:spcBef>
                <a:spcPts val="1600"/>
              </a:spcBef>
              <a:spcAft>
                <a:spcPts val="0"/>
              </a:spcAft>
              <a:buSzPts val="1600"/>
              <a:buFont typeface="Nunito Light"/>
              <a:buChar char="●"/>
              <a:defRPr sz="1600"/>
            </a:lvl4pPr>
            <a:lvl5pPr indent="-330200" lvl="4" marL="2286000" rtl="0" algn="r">
              <a:spcBef>
                <a:spcPts val="1600"/>
              </a:spcBef>
              <a:spcAft>
                <a:spcPts val="0"/>
              </a:spcAft>
              <a:buSzPts val="1600"/>
              <a:buFont typeface="Nunito Light"/>
              <a:buChar char="○"/>
              <a:defRPr sz="1600"/>
            </a:lvl5pPr>
            <a:lvl6pPr indent="-330200" lvl="5" marL="2743200" rtl="0" algn="r">
              <a:spcBef>
                <a:spcPts val="1600"/>
              </a:spcBef>
              <a:spcAft>
                <a:spcPts val="0"/>
              </a:spcAft>
              <a:buSzPts val="1600"/>
              <a:buFont typeface="Nunito Light"/>
              <a:buChar char="■"/>
              <a:defRPr sz="1600"/>
            </a:lvl6pPr>
            <a:lvl7pPr indent="-330200" lvl="6" marL="3200400" rtl="0" algn="r">
              <a:spcBef>
                <a:spcPts val="1600"/>
              </a:spcBef>
              <a:spcAft>
                <a:spcPts val="0"/>
              </a:spcAft>
              <a:buSzPts val="1600"/>
              <a:buFont typeface="Nunito Light"/>
              <a:buChar char="●"/>
              <a:defRPr sz="1600"/>
            </a:lvl7pPr>
            <a:lvl8pPr indent="-330200" lvl="7" marL="3657600" rtl="0" algn="r">
              <a:spcBef>
                <a:spcPts val="1600"/>
              </a:spcBef>
              <a:spcAft>
                <a:spcPts val="0"/>
              </a:spcAft>
              <a:buSzPts val="1600"/>
              <a:buFont typeface="Nunito Light"/>
              <a:buChar char="○"/>
              <a:defRPr sz="1600"/>
            </a:lvl8pPr>
            <a:lvl9pPr indent="-330200" lvl="8" marL="4114800" rtl="0" algn="r">
              <a:spcBef>
                <a:spcPts val="1600"/>
              </a:spcBef>
              <a:spcAft>
                <a:spcPts val="1600"/>
              </a:spcAft>
              <a:buSzPts val="1600"/>
              <a:buFont typeface="Nunito Light"/>
              <a:buChar char="■"/>
              <a:defRPr sz="1600"/>
            </a:lvl9pPr>
          </a:lstStyle>
          <a:p/>
        </p:txBody>
      </p:sp>
      <p:sp>
        <p:nvSpPr>
          <p:cNvPr id="1162" name="Google Shape;1162;p95"/>
          <p:cNvSpPr txBox="1"/>
          <p:nvPr>
            <p:ph type="title"/>
          </p:nvPr>
        </p:nvSpPr>
        <p:spPr>
          <a:xfrm>
            <a:off x="5438775" y="1168325"/>
            <a:ext cx="3124200" cy="669000"/>
          </a:xfrm>
          <a:prstGeom prst="rect">
            <a:avLst/>
          </a:prstGeom>
        </p:spPr>
        <p:txBody>
          <a:bodyPr anchorCtr="0" anchor="t" bIns="91425" lIns="91425" spcFirstLastPara="1" rIns="91425" wrap="square" tIns="91425">
            <a:noAutofit/>
          </a:bodyPr>
          <a:lstStyle>
            <a:lvl1pPr lvl="0" rtl="0" algn="r">
              <a:spcBef>
                <a:spcPts val="0"/>
              </a:spcBef>
              <a:spcAft>
                <a:spcPts val="0"/>
              </a:spcAft>
              <a:buNone/>
              <a:defRPr sz="3000">
                <a:solidFill>
                  <a:schemeClr val="dk2"/>
                </a:solidFill>
              </a:defRPr>
            </a:lvl1pPr>
            <a:lvl2pPr lvl="1" rtl="0">
              <a:spcBef>
                <a:spcPts val="0"/>
              </a:spcBef>
              <a:spcAft>
                <a:spcPts val="0"/>
              </a:spcAft>
              <a:buNone/>
              <a:defRPr sz="3000"/>
            </a:lvl2pPr>
            <a:lvl3pPr lvl="2" rtl="0">
              <a:spcBef>
                <a:spcPts val="0"/>
              </a:spcBef>
              <a:spcAft>
                <a:spcPts val="0"/>
              </a:spcAft>
              <a:buNone/>
              <a:defRPr sz="3000"/>
            </a:lvl3pPr>
            <a:lvl4pPr lvl="3" rtl="0">
              <a:spcBef>
                <a:spcPts val="0"/>
              </a:spcBef>
              <a:spcAft>
                <a:spcPts val="0"/>
              </a:spcAft>
              <a:buNone/>
              <a:defRPr sz="3000"/>
            </a:lvl4pPr>
            <a:lvl5pPr lvl="4" rtl="0">
              <a:spcBef>
                <a:spcPts val="0"/>
              </a:spcBef>
              <a:spcAft>
                <a:spcPts val="0"/>
              </a:spcAft>
              <a:buNone/>
              <a:defRPr sz="3000"/>
            </a:lvl5pPr>
            <a:lvl6pPr lvl="5" rtl="0">
              <a:spcBef>
                <a:spcPts val="0"/>
              </a:spcBef>
              <a:spcAft>
                <a:spcPts val="0"/>
              </a:spcAft>
              <a:buNone/>
              <a:defRPr sz="3000"/>
            </a:lvl6pPr>
            <a:lvl7pPr lvl="6" rtl="0">
              <a:spcBef>
                <a:spcPts val="0"/>
              </a:spcBef>
              <a:spcAft>
                <a:spcPts val="0"/>
              </a:spcAft>
              <a:buNone/>
              <a:defRPr sz="3000"/>
            </a:lvl7pPr>
            <a:lvl8pPr lvl="7" rtl="0">
              <a:spcBef>
                <a:spcPts val="0"/>
              </a:spcBef>
              <a:spcAft>
                <a:spcPts val="0"/>
              </a:spcAft>
              <a:buNone/>
              <a:defRPr sz="3000"/>
            </a:lvl8pPr>
            <a:lvl9pPr lvl="8" rtl="0">
              <a:spcBef>
                <a:spcPts val="0"/>
              </a:spcBef>
              <a:spcAft>
                <a:spcPts val="0"/>
              </a:spcAft>
              <a:buNone/>
              <a:defRPr sz="3000"/>
            </a:lvl9pPr>
          </a:lstStyle>
          <a:p/>
        </p:txBody>
      </p:sp>
      <p:sp>
        <p:nvSpPr>
          <p:cNvPr id="1163" name="Google Shape;1163;p95"/>
          <p:cNvSpPr/>
          <p:nvPr/>
        </p:nvSpPr>
        <p:spPr>
          <a:xfrm>
            <a:off x="8318280" y="5018272"/>
            <a:ext cx="825726" cy="125232"/>
          </a:xfrm>
          <a:custGeom>
            <a:rect b="b" l="l" r="r" t="t"/>
            <a:pathLst>
              <a:path extrusionOk="0" h="2335" w="15396">
                <a:moveTo>
                  <a:pt x="1" y="1"/>
                </a:moveTo>
                <a:lnTo>
                  <a:pt x="1" y="2335"/>
                </a:lnTo>
                <a:lnTo>
                  <a:pt x="15395" y="2335"/>
                </a:lnTo>
                <a:lnTo>
                  <a:pt x="1539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95"/>
          <p:cNvSpPr/>
          <p:nvPr/>
        </p:nvSpPr>
        <p:spPr>
          <a:xfrm>
            <a:off x="6473454" y="5018272"/>
            <a:ext cx="1685830" cy="125232"/>
          </a:xfrm>
          <a:custGeom>
            <a:rect b="b" l="l" r="r" t="t"/>
            <a:pathLst>
              <a:path extrusionOk="0" h="2335" w="31433">
                <a:moveTo>
                  <a:pt x="0" y="1"/>
                </a:moveTo>
                <a:lnTo>
                  <a:pt x="0" y="2335"/>
                </a:lnTo>
                <a:lnTo>
                  <a:pt x="31433" y="2335"/>
                </a:lnTo>
                <a:lnTo>
                  <a:pt x="3143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95"/>
          <p:cNvSpPr/>
          <p:nvPr/>
        </p:nvSpPr>
        <p:spPr>
          <a:xfrm>
            <a:off x="6031569" y="4810127"/>
            <a:ext cx="2520459" cy="125875"/>
          </a:xfrm>
          <a:custGeom>
            <a:rect b="b" l="l" r="r" t="t"/>
            <a:pathLst>
              <a:path extrusionOk="0" h="2347" w="46995">
                <a:moveTo>
                  <a:pt x="0" y="1"/>
                </a:moveTo>
                <a:lnTo>
                  <a:pt x="0" y="2346"/>
                </a:lnTo>
                <a:lnTo>
                  <a:pt x="46994" y="2346"/>
                </a:lnTo>
                <a:lnTo>
                  <a:pt x="4699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95"/>
          <p:cNvSpPr/>
          <p:nvPr/>
        </p:nvSpPr>
        <p:spPr>
          <a:xfrm>
            <a:off x="5564744" y="4810127"/>
            <a:ext cx="285486" cy="125875"/>
          </a:xfrm>
          <a:custGeom>
            <a:rect b="b" l="l" r="r" t="t"/>
            <a:pathLst>
              <a:path extrusionOk="0" h="2347" w="5323">
                <a:moveTo>
                  <a:pt x="1" y="1"/>
                </a:moveTo>
                <a:lnTo>
                  <a:pt x="1" y="2346"/>
                </a:lnTo>
                <a:lnTo>
                  <a:pt x="5323" y="2346"/>
                </a:lnTo>
                <a:lnTo>
                  <a:pt x="532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2">
  <p:cSld name="CUSTOM_4_1">
    <p:spTree>
      <p:nvGrpSpPr>
        <p:cNvPr id="1167" name="Shape 1167"/>
        <p:cNvGrpSpPr/>
        <p:nvPr/>
      </p:nvGrpSpPr>
      <p:grpSpPr>
        <a:xfrm>
          <a:off x="0" y="0"/>
          <a:ext cx="0" cy="0"/>
          <a:chOff x="0" y="0"/>
          <a:chExt cx="0" cy="0"/>
        </a:xfrm>
      </p:grpSpPr>
      <p:sp>
        <p:nvSpPr>
          <p:cNvPr id="1168" name="Google Shape;1168;p96"/>
          <p:cNvSpPr/>
          <p:nvPr/>
        </p:nvSpPr>
        <p:spPr>
          <a:xfrm flipH="1">
            <a:off x="-4" y="2089950"/>
            <a:ext cx="1766704" cy="356851"/>
          </a:xfrm>
          <a:custGeom>
            <a:rect b="b" l="l" r="r" t="t"/>
            <a:pathLst>
              <a:path extrusionOk="0" h="2775" w="15325">
                <a:moveTo>
                  <a:pt x="1" y="0"/>
                </a:moveTo>
                <a:lnTo>
                  <a:pt x="1" y="2774"/>
                </a:lnTo>
                <a:lnTo>
                  <a:pt x="15324" y="2774"/>
                </a:lnTo>
                <a:lnTo>
                  <a:pt x="15324" y="0"/>
                </a:lnTo>
                <a:close/>
              </a:path>
            </a:pathLst>
          </a:custGeom>
          <a:solidFill>
            <a:srgbClr val="FFFFFF">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96"/>
          <p:cNvSpPr/>
          <p:nvPr/>
        </p:nvSpPr>
        <p:spPr>
          <a:xfrm flipH="1">
            <a:off x="6715125" y="2089950"/>
            <a:ext cx="2071751" cy="356851"/>
          </a:xfrm>
          <a:custGeom>
            <a:rect b="b" l="l" r="r" t="t"/>
            <a:pathLst>
              <a:path extrusionOk="0" h="2775" w="4300">
                <a:moveTo>
                  <a:pt x="1" y="0"/>
                </a:moveTo>
                <a:lnTo>
                  <a:pt x="1" y="2774"/>
                </a:lnTo>
                <a:lnTo>
                  <a:pt x="4299" y="2774"/>
                </a:lnTo>
                <a:lnTo>
                  <a:pt x="4299" y="0"/>
                </a:lnTo>
                <a:close/>
              </a:path>
            </a:pathLst>
          </a:custGeom>
          <a:solidFill>
            <a:srgbClr val="FFFFFF">
              <a:alpha val="1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96"/>
          <p:cNvSpPr/>
          <p:nvPr/>
        </p:nvSpPr>
        <p:spPr>
          <a:xfrm flipH="1">
            <a:off x="1229469" y="1500450"/>
            <a:ext cx="1104154" cy="356872"/>
          </a:xfrm>
          <a:custGeom>
            <a:rect b="b" l="l" r="r" t="t"/>
            <a:pathLst>
              <a:path extrusionOk="0" h="2775" w="18027">
                <a:moveTo>
                  <a:pt x="0" y="0"/>
                </a:moveTo>
                <a:lnTo>
                  <a:pt x="0" y="2774"/>
                </a:lnTo>
                <a:lnTo>
                  <a:pt x="18026" y="2774"/>
                </a:lnTo>
                <a:lnTo>
                  <a:pt x="18026"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96"/>
          <p:cNvSpPr/>
          <p:nvPr/>
        </p:nvSpPr>
        <p:spPr>
          <a:xfrm flipH="1">
            <a:off x="66" y="2679300"/>
            <a:ext cx="2247805" cy="355450"/>
          </a:xfrm>
          <a:custGeom>
            <a:rect b="b" l="l" r="r" t="t"/>
            <a:pathLst>
              <a:path extrusionOk="0" h="2764" w="12872">
                <a:moveTo>
                  <a:pt x="1" y="1"/>
                </a:moveTo>
                <a:lnTo>
                  <a:pt x="1" y="2763"/>
                </a:lnTo>
                <a:lnTo>
                  <a:pt x="12871" y="2763"/>
                </a:lnTo>
                <a:lnTo>
                  <a:pt x="12871"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96"/>
          <p:cNvSpPr/>
          <p:nvPr/>
        </p:nvSpPr>
        <p:spPr>
          <a:xfrm flipH="1">
            <a:off x="23" y="1500450"/>
            <a:ext cx="1038298" cy="356872"/>
          </a:xfrm>
          <a:custGeom>
            <a:rect b="b" l="l" r="r" t="t"/>
            <a:pathLst>
              <a:path extrusionOk="0" h="2775" w="2882">
                <a:moveTo>
                  <a:pt x="1" y="0"/>
                </a:moveTo>
                <a:lnTo>
                  <a:pt x="1" y="2774"/>
                </a:lnTo>
                <a:lnTo>
                  <a:pt x="2882" y="2774"/>
                </a:lnTo>
                <a:lnTo>
                  <a:pt x="28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96"/>
          <p:cNvSpPr/>
          <p:nvPr/>
        </p:nvSpPr>
        <p:spPr>
          <a:xfrm flipH="1">
            <a:off x="1299983" y="3268775"/>
            <a:ext cx="1104128" cy="355450"/>
          </a:xfrm>
          <a:custGeom>
            <a:rect b="b" l="l" r="r" t="t"/>
            <a:pathLst>
              <a:path extrusionOk="0" h="2764" w="18396">
                <a:moveTo>
                  <a:pt x="1" y="1"/>
                </a:moveTo>
                <a:lnTo>
                  <a:pt x="1" y="2763"/>
                </a:lnTo>
                <a:lnTo>
                  <a:pt x="18396" y="2763"/>
                </a:lnTo>
                <a:lnTo>
                  <a:pt x="18396"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96"/>
          <p:cNvSpPr/>
          <p:nvPr/>
        </p:nvSpPr>
        <p:spPr>
          <a:xfrm flipH="1">
            <a:off x="8105584" y="3268775"/>
            <a:ext cx="1038298" cy="355450"/>
          </a:xfrm>
          <a:custGeom>
            <a:rect b="b" l="l" r="r" t="t"/>
            <a:pathLst>
              <a:path extrusionOk="0" h="2764" w="2882">
                <a:moveTo>
                  <a:pt x="0" y="1"/>
                </a:moveTo>
                <a:lnTo>
                  <a:pt x="0" y="2763"/>
                </a:lnTo>
                <a:lnTo>
                  <a:pt x="2881" y="2763"/>
                </a:lnTo>
                <a:lnTo>
                  <a:pt x="288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96"/>
          <p:cNvSpPr/>
          <p:nvPr/>
        </p:nvSpPr>
        <p:spPr>
          <a:xfrm flipH="1">
            <a:off x="8039752" y="1500456"/>
            <a:ext cx="1104138" cy="356858"/>
          </a:xfrm>
          <a:custGeom>
            <a:rect b="b" l="l" r="r" t="t"/>
            <a:pathLst>
              <a:path extrusionOk="0" h="2775" w="8586">
                <a:moveTo>
                  <a:pt x="1" y="0"/>
                </a:moveTo>
                <a:lnTo>
                  <a:pt x="1" y="2774"/>
                </a:lnTo>
                <a:lnTo>
                  <a:pt x="8585" y="2774"/>
                </a:lnTo>
                <a:lnTo>
                  <a:pt x="8585"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96"/>
          <p:cNvSpPr/>
          <p:nvPr/>
        </p:nvSpPr>
        <p:spPr>
          <a:xfrm flipH="1">
            <a:off x="5478250" y="1500456"/>
            <a:ext cx="2365680" cy="356858"/>
          </a:xfrm>
          <a:custGeom>
            <a:rect b="b" l="l" r="r" t="t"/>
            <a:pathLst>
              <a:path extrusionOk="0" h="2775" w="18396">
                <a:moveTo>
                  <a:pt x="0" y="0"/>
                </a:moveTo>
                <a:lnTo>
                  <a:pt x="0" y="2774"/>
                </a:lnTo>
                <a:lnTo>
                  <a:pt x="18396" y="2774"/>
                </a:lnTo>
                <a:lnTo>
                  <a:pt x="18396"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96"/>
          <p:cNvSpPr/>
          <p:nvPr/>
        </p:nvSpPr>
        <p:spPr>
          <a:xfrm flipH="1">
            <a:off x="6896105" y="912525"/>
            <a:ext cx="2247799" cy="355301"/>
          </a:xfrm>
          <a:custGeom>
            <a:rect b="b" l="l" r="r" t="t"/>
            <a:pathLst>
              <a:path extrusionOk="0" h="2763" w="12348">
                <a:moveTo>
                  <a:pt x="1" y="0"/>
                </a:moveTo>
                <a:lnTo>
                  <a:pt x="1" y="2762"/>
                </a:lnTo>
                <a:lnTo>
                  <a:pt x="12348" y="2762"/>
                </a:lnTo>
                <a:lnTo>
                  <a:pt x="12348" y="0"/>
                </a:lnTo>
                <a:close/>
              </a:path>
            </a:pathLst>
          </a:custGeom>
          <a:solidFill>
            <a:srgbClr val="FFFFFF">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96"/>
          <p:cNvSpPr/>
          <p:nvPr/>
        </p:nvSpPr>
        <p:spPr>
          <a:xfrm>
            <a:off x="2094075" y="1123150"/>
            <a:ext cx="4955589" cy="4020450"/>
          </a:xfrm>
          <a:custGeom>
            <a:rect b="b" l="l" r="r" t="t"/>
            <a:pathLst>
              <a:path extrusionOk="0" h="92191" w="151663">
                <a:moveTo>
                  <a:pt x="0" y="0"/>
                </a:moveTo>
                <a:lnTo>
                  <a:pt x="0" y="92190"/>
                </a:lnTo>
                <a:lnTo>
                  <a:pt x="151662" y="92190"/>
                </a:lnTo>
                <a:lnTo>
                  <a:pt x="15166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96"/>
          <p:cNvSpPr txBox="1"/>
          <p:nvPr>
            <p:ph type="title"/>
          </p:nvPr>
        </p:nvSpPr>
        <p:spPr>
          <a:xfrm>
            <a:off x="1278050" y="343200"/>
            <a:ext cx="6588000" cy="6690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3000">
                <a:solidFill>
                  <a:schemeClr val="dk2"/>
                </a:solidFill>
              </a:defRPr>
            </a:lvl1pPr>
            <a:lvl2pPr lvl="1" rtl="0" algn="ctr">
              <a:spcBef>
                <a:spcPts val="0"/>
              </a:spcBef>
              <a:spcAft>
                <a:spcPts val="0"/>
              </a:spcAft>
              <a:buNone/>
              <a:defRPr sz="3000">
                <a:solidFill>
                  <a:schemeClr val="dk2"/>
                </a:solidFill>
              </a:defRPr>
            </a:lvl2pPr>
            <a:lvl3pPr lvl="2" rtl="0" algn="ctr">
              <a:spcBef>
                <a:spcPts val="0"/>
              </a:spcBef>
              <a:spcAft>
                <a:spcPts val="0"/>
              </a:spcAft>
              <a:buNone/>
              <a:defRPr sz="3000">
                <a:solidFill>
                  <a:schemeClr val="dk2"/>
                </a:solidFill>
              </a:defRPr>
            </a:lvl3pPr>
            <a:lvl4pPr lvl="3" rtl="0" algn="ctr">
              <a:spcBef>
                <a:spcPts val="0"/>
              </a:spcBef>
              <a:spcAft>
                <a:spcPts val="0"/>
              </a:spcAft>
              <a:buNone/>
              <a:defRPr sz="3000">
                <a:solidFill>
                  <a:schemeClr val="dk2"/>
                </a:solidFill>
              </a:defRPr>
            </a:lvl4pPr>
            <a:lvl5pPr lvl="4" rtl="0" algn="ctr">
              <a:spcBef>
                <a:spcPts val="0"/>
              </a:spcBef>
              <a:spcAft>
                <a:spcPts val="0"/>
              </a:spcAft>
              <a:buNone/>
              <a:defRPr sz="3000">
                <a:solidFill>
                  <a:schemeClr val="dk2"/>
                </a:solidFill>
              </a:defRPr>
            </a:lvl5pPr>
            <a:lvl6pPr lvl="5" rtl="0" algn="ctr">
              <a:spcBef>
                <a:spcPts val="0"/>
              </a:spcBef>
              <a:spcAft>
                <a:spcPts val="0"/>
              </a:spcAft>
              <a:buNone/>
              <a:defRPr sz="3000">
                <a:solidFill>
                  <a:schemeClr val="dk2"/>
                </a:solidFill>
              </a:defRPr>
            </a:lvl6pPr>
            <a:lvl7pPr lvl="6" rtl="0" algn="ctr">
              <a:spcBef>
                <a:spcPts val="0"/>
              </a:spcBef>
              <a:spcAft>
                <a:spcPts val="0"/>
              </a:spcAft>
              <a:buNone/>
              <a:defRPr sz="3000">
                <a:solidFill>
                  <a:schemeClr val="dk2"/>
                </a:solidFill>
              </a:defRPr>
            </a:lvl7pPr>
            <a:lvl8pPr lvl="7" rtl="0" algn="ctr">
              <a:spcBef>
                <a:spcPts val="0"/>
              </a:spcBef>
              <a:spcAft>
                <a:spcPts val="0"/>
              </a:spcAft>
              <a:buNone/>
              <a:defRPr sz="3000">
                <a:solidFill>
                  <a:schemeClr val="dk2"/>
                </a:solidFill>
              </a:defRPr>
            </a:lvl8pPr>
            <a:lvl9pPr lvl="8" rtl="0" algn="ctr">
              <a:spcBef>
                <a:spcPts val="0"/>
              </a:spcBef>
              <a:spcAft>
                <a:spcPts val="0"/>
              </a:spcAft>
              <a:buNone/>
              <a:defRPr sz="3000">
                <a:solidFill>
                  <a:schemeClr val="dk2"/>
                </a:solidFill>
              </a:defRPr>
            </a:lvl9pPr>
          </a:lstStyle>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3">
  <p:cSld name="CUSTOM_5">
    <p:spTree>
      <p:nvGrpSpPr>
        <p:cNvPr id="1180" name="Shape 1180"/>
        <p:cNvGrpSpPr/>
        <p:nvPr/>
      </p:nvGrpSpPr>
      <p:grpSpPr>
        <a:xfrm>
          <a:off x="0" y="0"/>
          <a:ext cx="0" cy="0"/>
          <a:chOff x="0" y="0"/>
          <a:chExt cx="0" cy="0"/>
        </a:xfrm>
      </p:grpSpPr>
      <p:sp>
        <p:nvSpPr>
          <p:cNvPr id="1181" name="Google Shape;1181;p97"/>
          <p:cNvSpPr/>
          <p:nvPr/>
        </p:nvSpPr>
        <p:spPr>
          <a:xfrm>
            <a:off x="1817725" y="0"/>
            <a:ext cx="7326300" cy="390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97"/>
          <p:cNvSpPr txBox="1"/>
          <p:nvPr>
            <p:ph idx="1" type="body"/>
          </p:nvPr>
        </p:nvSpPr>
        <p:spPr>
          <a:xfrm>
            <a:off x="4579525" y="2388200"/>
            <a:ext cx="3932700" cy="2130900"/>
          </a:xfrm>
          <a:prstGeom prst="rect">
            <a:avLst/>
          </a:prstGeom>
        </p:spPr>
        <p:txBody>
          <a:bodyPr anchorCtr="0" anchor="t" bIns="91425" lIns="91425" spcFirstLastPara="1" rIns="91425" wrap="square" tIns="91425">
            <a:noAutofit/>
          </a:bodyPr>
          <a:lstStyle>
            <a:lvl1pPr indent="-330200" lvl="0" marL="457200" rtl="0" algn="r">
              <a:lnSpc>
                <a:spcPct val="100000"/>
              </a:lnSpc>
              <a:spcBef>
                <a:spcPts val="0"/>
              </a:spcBef>
              <a:spcAft>
                <a:spcPts val="0"/>
              </a:spcAft>
              <a:buSzPts val="1600"/>
              <a:buChar char="●"/>
              <a:defRPr sz="1600"/>
            </a:lvl1pPr>
            <a:lvl2pPr indent="-330200" lvl="1" marL="914400" rtl="0">
              <a:spcBef>
                <a:spcPts val="0"/>
              </a:spcBef>
              <a:spcAft>
                <a:spcPts val="0"/>
              </a:spcAft>
              <a:buSzPts val="1600"/>
              <a:buChar char="○"/>
              <a:defRPr/>
            </a:lvl2pPr>
            <a:lvl3pPr indent="-323850" lvl="2" marL="1371600" rtl="0">
              <a:spcBef>
                <a:spcPts val="1600"/>
              </a:spcBef>
              <a:spcAft>
                <a:spcPts val="0"/>
              </a:spcAft>
              <a:buSzPts val="1500"/>
              <a:buChar char="■"/>
              <a:defRPr/>
            </a:lvl3pPr>
            <a:lvl4pPr indent="-323850" lvl="3" marL="1828800" rtl="0">
              <a:spcBef>
                <a:spcPts val="1600"/>
              </a:spcBef>
              <a:spcAft>
                <a:spcPts val="0"/>
              </a:spcAft>
              <a:buSzPts val="15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1150" lvl="6" marL="3200400" rtl="0">
              <a:spcBef>
                <a:spcPts val="1600"/>
              </a:spcBef>
              <a:spcAft>
                <a:spcPts val="0"/>
              </a:spcAft>
              <a:buSzPts val="1300"/>
              <a:buChar char="●"/>
              <a:defRPr/>
            </a:lvl7pPr>
            <a:lvl8pPr indent="-311150" lvl="7" marL="3657600" rtl="0">
              <a:spcBef>
                <a:spcPts val="1600"/>
              </a:spcBef>
              <a:spcAft>
                <a:spcPts val="0"/>
              </a:spcAft>
              <a:buSzPts val="1300"/>
              <a:buChar char="○"/>
              <a:defRPr/>
            </a:lvl8pPr>
            <a:lvl9pPr indent="-317500" lvl="8" marL="4114800" rtl="0">
              <a:spcBef>
                <a:spcPts val="1600"/>
              </a:spcBef>
              <a:spcAft>
                <a:spcPts val="1600"/>
              </a:spcAft>
              <a:buSzPts val="1400"/>
              <a:buChar char="■"/>
              <a:defRPr/>
            </a:lvl9pPr>
          </a:lstStyle>
          <a:p/>
        </p:txBody>
      </p:sp>
      <p:sp>
        <p:nvSpPr>
          <p:cNvPr id="1183" name="Google Shape;1183;p97"/>
          <p:cNvSpPr txBox="1"/>
          <p:nvPr>
            <p:ph type="title"/>
          </p:nvPr>
        </p:nvSpPr>
        <p:spPr>
          <a:xfrm>
            <a:off x="4579531" y="1714800"/>
            <a:ext cx="3963300" cy="669000"/>
          </a:xfrm>
          <a:prstGeom prst="rect">
            <a:avLst/>
          </a:prstGeom>
        </p:spPr>
        <p:txBody>
          <a:bodyPr anchorCtr="0" anchor="t" bIns="91425" lIns="91425" spcFirstLastPara="1" rIns="91425" wrap="square" tIns="91425">
            <a:noAutofit/>
          </a:bodyPr>
          <a:lstStyle>
            <a:lvl1pPr lvl="0" rtl="0" algn="r">
              <a:spcBef>
                <a:spcPts val="0"/>
              </a:spcBef>
              <a:spcAft>
                <a:spcPts val="0"/>
              </a:spcAft>
              <a:buNone/>
              <a:defRPr sz="3000">
                <a:solidFill>
                  <a:schemeClr val="dk2"/>
                </a:solidFill>
              </a:defRPr>
            </a:lvl1pPr>
            <a:lvl2pPr lvl="1" rtl="0" algn="r">
              <a:spcBef>
                <a:spcPts val="0"/>
              </a:spcBef>
              <a:spcAft>
                <a:spcPts val="0"/>
              </a:spcAft>
              <a:buNone/>
              <a:defRPr sz="3000"/>
            </a:lvl2pPr>
            <a:lvl3pPr lvl="2" rtl="0" algn="r">
              <a:spcBef>
                <a:spcPts val="0"/>
              </a:spcBef>
              <a:spcAft>
                <a:spcPts val="0"/>
              </a:spcAft>
              <a:buNone/>
              <a:defRPr sz="3000"/>
            </a:lvl3pPr>
            <a:lvl4pPr lvl="3" rtl="0" algn="r">
              <a:spcBef>
                <a:spcPts val="0"/>
              </a:spcBef>
              <a:spcAft>
                <a:spcPts val="0"/>
              </a:spcAft>
              <a:buNone/>
              <a:defRPr sz="3000"/>
            </a:lvl4pPr>
            <a:lvl5pPr lvl="4" rtl="0" algn="r">
              <a:spcBef>
                <a:spcPts val="0"/>
              </a:spcBef>
              <a:spcAft>
                <a:spcPts val="0"/>
              </a:spcAft>
              <a:buNone/>
              <a:defRPr sz="3000"/>
            </a:lvl5pPr>
            <a:lvl6pPr lvl="5" rtl="0" algn="r">
              <a:spcBef>
                <a:spcPts val="0"/>
              </a:spcBef>
              <a:spcAft>
                <a:spcPts val="0"/>
              </a:spcAft>
              <a:buNone/>
              <a:defRPr sz="3000"/>
            </a:lvl6pPr>
            <a:lvl7pPr lvl="6" rtl="0" algn="r">
              <a:spcBef>
                <a:spcPts val="0"/>
              </a:spcBef>
              <a:spcAft>
                <a:spcPts val="0"/>
              </a:spcAft>
              <a:buNone/>
              <a:defRPr sz="3000"/>
            </a:lvl7pPr>
            <a:lvl8pPr lvl="7" rtl="0" algn="r">
              <a:spcBef>
                <a:spcPts val="0"/>
              </a:spcBef>
              <a:spcAft>
                <a:spcPts val="0"/>
              </a:spcAft>
              <a:buNone/>
              <a:defRPr sz="3000"/>
            </a:lvl8pPr>
            <a:lvl9pPr lvl="8" rtl="0" algn="r">
              <a:spcBef>
                <a:spcPts val="0"/>
              </a:spcBef>
              <a:spcAft>
                <a:spcPts val="0"/>
              </a:spcAft>
              <a:buNone/>
              <a:defRPr sz="3000"/>
            </a:lvl9pPr>
          </a:lstStyle>
          <a:p/>
        </p:txBody>
      </p:sp>
      <p:sp>
        <p:nvSpPr>
          <p:cNvPr id="1184" name="Google Shape;1184;p97"/>
          <p:cNvSpPr/>
          <p:nvPr/>
        </p:nvSpPr>
        <p:spPr>
          <a:xfrm>
            <a:off x="0" y="2156637"/>
            <a:ext cx="2107897" cy="128764"/>
          </a:xfrm>
          <a:custGeom>
            <a:rect b="b" l="l" r="r" t="t"/>
            <a:pathLst>
              <a:path extrusionOk="0" h="8298" w="135840">
                <a:moveTo>
                  <a:pt x="1" y="1"/>
                </a:moveTo>
                <a:lnTo>
                  <a:pt x="1" y="8298"/>
                </a:lnTo>
                <a:lnTo>
                  <a:pt x="135840" y="8298"/>
                </a:lnTo>
                <a:lnTo>
                  <a:pt x="13584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97"/>
          <p:cNvSpPr/>
          <p:nvPr/>
        </p:nvSpPr>
        <p:spPr>
          <a:xfrm>
            <a:off x="2107970" y="2156637"/>
            <a:ext cx="1115538" cy="128764"/>
          </a:xfrm>
          <a:custGeom>
            <a:rect b="b" l="l" r="r" t="t"/>
            <a:pathLst>
              <a:path extrusionOk="0" h="8298" w="71889">
                <a:moveTo>
                  <a:pt x="1" y="1"/>
                </a:moveTo>
                <a:lnTo>
                  <a:pt x="1" y="8298"/>
                </a:lnTo>
                <a:lnTo>
                  <a:pt x="71889" y="8298"/>
                </a:lnTo>
                <a:lnTo>
                  <a:pt x="7188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97"/>
          <p:cNvSpPr/>
          <p:nvPr/>
        </p:nvSpPr>
        <p:spPr>
          <a:xfrm>
            <a:off x="430892" y="2369856"/>
            <a:ext cx="1645026" cy="128764"/>
          </a:xfrm>
          <a:custGeom>
            <a:rect b="b" l="l" r="r" t="t"/>
            <a:pathLst>
              <a:path extrusionOk="0" h="8298" w="106011">
                <a:moveTo>
                  <a:pt x="1" y="1"/>
                </a:moveTo>
                <a:lnTo>
                  <a:pt x="1" y="8297"/>
                </a:lnTo>
                <a:lnTo>
                  <a:pt x="106011" y="8297"/>
                </a:lnTo>
                <a:lnTo>
                  <a:pt x="10601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97"/>
          <p:cNvSpPr/>
          <p:nvPr/>
        </p:nvSpPr>
        <p:spPr>
          <a:xfrm>
            <a:off x="1597826" y="2369856"/>
            <a:ext cx="478141" cy="128764"/>
          </a:xfrm>
          <a:custGeom>
            <a:rect b="b" l="l" r="r" t="t"/>
            <a:pathLst>
              <a:path extrusionOk="0" h="8298" w="30813">
                <a:moveTo>
                  <a:pt x="0" y="1"/>
                </a:moveTo>
                <a:lnTo>
                  <a:pt x="0" y="8297"/>
                </a:lnTo>
                <a:lnTo>
                  <a:pt x="30813" y="8297"/>
                </a:lnTo>
                <a:lnTo>
                  <a:pt x="308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97"/>
          <p:cNvSpPr/>
          <p:nvPr/>
        </p:nvSpPr>
        <p:spPr>
          <a:xfrm>
            <a:off x="2665754" y="2369856"/>
            <a:ext cx="557777" cy="128764"/>
          </a:xfrm>
          <a:custGeom>
            <a:rect b="b" l="l" r="r" t="t"/>
            <a:pathLst>
              <a:path extrusionOk="0" h="8298" w="35945">
                <a:moveTo>
                  <a:pt x="1" y="1"/>
                </a:moveTo>
                <a:lnTo>
                  <a:pt x="1" y="8297"/>
                </a:lnTo>
                <a:lnTo>
                  <a:pt x="35945" y="8297"/>
                </a:lnTo>
                <a:lnTo>
                  <a:pt x="3594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97"/>
          <p:cNvSpPr/>
          <p:nvPr/>
        </p:nvSpPr>
        <p:spPr>
          <a:xfrm>
            <a:off x="0" y="3222713"/>
            <a:ext cx="1472750" cy="128392"/>
          </a:xfrm>
          <a:custGeom>
            <a:rect b="b" l="l" r="r" t="t"/>
            <a:pathLst>
              <a:path extrusionOk="0" h="8274" w="94909">
                <a:moveTo>
                  <a:pt x="1" y="1"/>
                </a:moveTo>
                <a:lnTo>
                  <a:pt x="1" y="8274"/>
                </a:lnTo>
                <a:lnTo>
                  <a:pt x="94908" y="8274"/>
                </a:lnTo>
                <a:lnTo>
                  <a:pt x="9490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97"/>
          <p:cNvSpPr/>
          <p:nvPr/>
        </p:nvSpPr>
        <p:spPr>
          <a:xfrm>
            <a:off x="2202118" y="2369856"/>
            <a:ext cx="128764" cy="128764"/>
          </a:xfrm>
          <a:custGeom>
            <a:rect b="b" l="l" r="r" t="t"/>
            <a:pathLst>
              <a:path extrusionOk="0" h="8298" w="8298">
                <a:moveTo>
                  <a:pt x="0" y="1"/>
                </a:moveTo>
                <a:lnTo>
                  <a:pt x="0" y="8297"/>
                </a:lnTo>
                <a:lnTo>
                  <a:pt x="8297" y="8297"/>
                </a:lnTo>
                <a:lnTo>
                  <a:pt x="8297" y="1"/>
                </a:lnTo>
                <a:close/>
              </a:path>
            </a:pathLst>
          </a:custGeom>
          <a:solidFill>
            <a:srgbClr val="FFFFFF">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97"/>
          <p:cNvSpPr/>
          <p:nvPr/>
        </p:nvSpPr>
        <p:spPr>
          <a:xfrm>
            <a:off x="2406772" y="2369856"/>
            <a:ext cx="128764" cy="128764"/>
          </a:xfrm>
          <a:custGeom>
            <a:rect b="b" l="l" r="r" t="t"/>
            <a:pathLst>
              <a:path extrusionOk="0" h="8298" w="8298">
                <a:moveTo>
                  <a:pt x="1" y="1"/>
                </a:moveTo>
                <a:lnTo>
                  <a:pt x="1" y="8297"/>
                </a:lnTo>
                <a:lnTo>
                  <a:pt x="8297" y="8297"/>
                </a:lnTo>
                <a:lnTo>
                  <a:pt x="829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97"/>
          <p:cNvSpPr/>
          <p:nvPr/>
        </p:nvSpPr>
        <p:spPr>
          <a:xfrm>
            <a:off x="2061089" y="2796292"/>
            <a:ext cx="128764" cy="128749"/>
          </a:xfrm>
          <a:custGeom>
            <a:rect b="b" l="l" r="r" t="t"/>
            <a:pathLst>
              <a:path extrusionOk="0" h="8297" w="8298">
                <a:moveTo>
                  <a:pt x="0" y="0"/>
                </a:moveTo>
                <a:lnTo>
                  <a:pt x="0" y="8297"/>
                </a:lnTo>
                <a:lnTo>
                  <a:pt x="8297" y="8297"/>
                </a:lnTo>
                <a:lnTo>
                  <a:pt x="829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97"/>
          <p:cNvSpPr/>
          <p:nvPr/>
        </p:nvSpPr>
        <p:spPr>
          <a:xfrm>
            <a:off x="1856436" y="2796292"/>
            <a:ext cx="128376" cy="128749"/>
          </a:xfrm>
          <a:custGeom>
            <a:rect b="b" l="l" r="r" t="t"/>
            <a:pathLst>
              <a:path extrusionOk="0" h="8297" w="8273">
                <a:moveTo>
                  <a:pt x="0" y="0"/>
                </a:moveTo>
                <a:lnTo>
                  <a:pt x="0" y="8297"/>
                </a:lnTo>
                <a:lnTo>
                  <a:pt x="8273" y="8297"/>
                </a:lnTo>
                <a:lnTo>
                  <a:pt x="827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97"/>
          <p:cNvSpPr/>
          <p:nvPr/>
        </p:nvSpPr>
        <p:spPr>
          <a:xfrm>
            <a:off x="641505" y="2796292"/>
            <a:ext cx="128764" cy="128749"/>
          </a:xfrm>
          <a:custGeom>
            <a:rect b="b" l="l" r="r" t="t"/>
            <a:pathLst>
              <a:path extrusionOk="0" h="8297" w="8298">
                <a:moveTo>
                  <a:pt x="1" y="0"/>
                </a:moveTo>
                <a:lnTo>
                  <a:pt x="1" y="8297"/>
                </a:lnTo>
                <a:lnTo>
                  <a:pt x="8297" y="8297"/>
                </a:lnTo>
                <a:lnTo>
                  <a:pt x="829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97"/>
          <p:cNvSpPr/>
          <p:nvPr/>
        </p:nvSpPr>
        <p:spPr>
          <a:xfrm>
            <a:off x="3094800" y="2583074"/>
            <a:ext cx="128749" cy="128764"/>
          </a:xfrm>
          <a:custGeom>
            <a:rect b="b" l="l" r="r" t="t"/>
            <a:pathLst>
              <a:path extrusionOk="0" h="8298" w="8297">
                <a:moveTo>
                  <a:pt x="0" y="0"/>
                </a:moveTo>
                <a:lnTo>
                  <a:pt x="0" y="8297"/>
                </a:lnTo>
                <a:lnTo>
                  <a:pt x="8297" y="8297"/>
                </a:lnTo>
                <a:lnTo>
                  <a:pt x="829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97"/>
          <p:cNvSpPr/>
          <p:nvPr/>
        </p:nvSpPr>
        <p:spPr>
          <a:xfrm>
            <a:off x="191634" y="2369856"/>
            <a:ext cx="128764" cy="128764"/>
          </a:xfrm>
          <a:custGeom>
            <a:rect b="b" l="l" r="r" t="t"/>
            <a:pathLst>
              <a:path extrusionOk="0" h="8298" w="8298">
                <a:moveTo>
                  <a:pt x="1" y="1"/>
                </a:moveTo>
                <a:lnTo>
                  <a:pt x="1" y="8297"/>
                </a:lnTo>
                <a:lnTo>
                  <a:pt x="8297" y="8297"/>
                </a:lnTo>
                <a:lnTo>
                  <a:pt x="8297" y="1"/>
                </a:lnTo>
                <a:close/>
              </a:path>
            </a:pathLst>
          </a:custGeom>
          <a:solidFill>
            <a:srgbClr val="FFFFFF">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97"/>
          <p:cNvSpPr/>
          <p:nvPr/>
        </p:nvSpPr>
        <p:spPr>
          <a:xfrm>
            <a:off x="1339573" y="3009138"/>
            <a:ext cx="1644653" cy="128749"/>
          </a:xfrm>
          <a:custGeom>
            <a:rect b="b" l="l" r="r" t="t"/>
            <a:pathLst>
              <a:path extrusionOk="0" h="8297" w="105987">
                <a:moveTo>
                  <a:pt x="1" y="0"/>
                </a:moveTo>
                <a:lnTo>
                  <a:pt x="1" y="8297"/>
                </a:lnTo>
                <a:lnTo>
                  <a:pt x="105987" y="8297"/>
                </a:lnTo>
                <a:lnTo>
                  <a:pt x="10598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97"/>
          <p:cNvSpPr/>
          <p:nvPr/>
        </p:nvSpPr>
        <p:spPr>
          <a:xfrm>
            <a:off x="1339573" y="3009138"/>
            <a:ext cx="478156" cy="128749"/>
          </a:xfrm>
          <a:custGeom>
            <a:rect b="b" l="l" r="r" t="t"/>
            <a:pathLst>
              <a:path extrusionOk="0" h="8297" w="30814">
                <a:moveTo>
                  <a:pt x="1" y="0"/>
                </a:moveTo>
                <a:lnTo>
                  <a:pt x="1" y="8297"/>
                </a:lnTo>
                <a:lnTo>
                  <a:pt x="30813" y="8297"/>
                </a:lnTo>
                <a:lnTo>
                  <a:pt x="3081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97"/>
          <p:cNvSpPr/>
          <p:nvPr/>
        </p:nvSpPr>
        <p:spPr>
          <a:xfrm>
            <a:off x="0" y="3009510"/>
            <a:ext cx="749775" cy="128376"/>
          </a:xfrm>
          <a:custGeom>
            <a:rect b="b" l="l" r="r" t="t"/>
            <a:pathLst>
              <a:path extrusionOk="0" h="8273" w="48318">
                <a:moveTo>
                  <a:pt x="1" y="0"/>
                </a:moveTo>
                <a:lnTo>
                  <a:pt x="1" y="8273"/>
                </a:lnTo>
                <a:lnTo>
                  <a:pt x="48318" y="8273"/>
                </a:lnTo>
                <a:lnTo>
                  <a:pt x="4831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97"/>
          <p:cNvSpPr/>
          <p:nvPr/>
        </p:nvSpPr>
        <p:spPr>
          <a:xfrm>
            <a:off x="1084687" y="3009138"/>
            <a:ext cx="128764" cy="128749"/>
          </a:xfrm>
          <a:custGeom>
            <a:rect b="b" l="l" r="r" t="t"/>
            <a:pathLst>
              <a:path extrusionOk="0" h="8297" w="8298">
                <a:moveTo>
                  <a:pt x="0" y="0"/>
                </a:moveTo>
                <a:lnTo>
                  <a:pt x="0" y="8297"/>
                </a:lnTo>
                <a:lnTo>
                  <a:pt x="8297" y="8297"/>
                </a:lnTo>
                <a:lnTo>
                  <a:pt x="829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97"/>
          <p:cNvSpPr/>
          <p:nvPr/>
        </p:nvSpPr>
        <p:spPr>
          <a:xfrm>
            <a:off x="879662" y="3009138"/>
            <a:ext cx="128749" cy="128749"/>
          </a:xfrm>
          <a:custGeom>
            <a:rect b="b" l="l" r="r" t="t"/>
            <a:pathLst>
              <a:path extrusionOk="0" h="8297" w="8297">
                <a:moveTo>
                  <a:pt x="0" y="0"/>
                </a:moveTo>
                <a:lnTo>
                  <a:pt x="0" y="8297"/>
                </a:lnTo>
                <a:lnTo>
                  <a:pt x="8297" y="8297"/>
                </a:lnTo>
                <a:lnTo>
                  <a:pt x="829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97"/>
          <p:cNvSpPr/>
          <p:nvPr/>
        </p:nvSpPr>
        <p:spPr>
          <a:xfrm>
            <a:off x="533979" y="3435558"/>
            <a:ext cx="128749" cy="128764"/>
          </a:xfrm>
          <a:custGeom>
            <a:rect b="b" l="l" r="r" t="t"/>
            <a:pathLst>
              <a:path extrusionOk="0" h="8298" w="8297">
                <a:moveTo>
                  <a:pt x="0" y="1"/>
                </a:moveTo>
                <a:lnTo>
                  <a:pt x="0" y="8297"/>
                </a:lnTo>
                <a:lnTo>
                  <a:pt x="8297" y="8297"/>
                </a:lnTo>
                <a:lnTo>
                  <a:pt x="8297" y="1"/>
                </a:lnTo>
                <a:close/>
              </a:path>
            </a:pathLst>
          </a:custGeom>
          <a:solidFill>
            <a:srgbClr val="FFFFFF">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97"/>
          <p:cNvSpPr/>
          <p:nvPr/>
        </p:nvSpPr>
        <p:spPr>
          <a:xfrm>
            <a:off x="338622" y="3435558"/>
            <a:ext cx="128749" cy="128764"/>
          </a:xfrm>
          <a:custGeom>
            <a:rect b="b" l="l" r="r" t="t"/>
            <a:pathLst>
              <a:path extrusionOk="0" h="8298" w="8297">
                <a:moveTo>
                  <a:pt x="0" y="1"/>
                </a:moveTo>
                <a:lnTo>
                  <a:pt x="0" y="8297"/>
                </a:lnTo>
                <a:lnTo>
                  <a:pt x="8297" y="8297"/>
                </a:lnTo>
                <a:lnTo>
                  <a:pt x="829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97"/>
          <p:cNvSpPr/>
          <p:nvPr/>
        </p:nvSpPr>
        <p:spPr>
          <a:xfrm>
            <a:off x="142891" y="3435558"/>
            <a:ext cx="128764" cy="128764"/>
          </a:xfrm>
          <a:custGeom>
            <a:rect b="b" l="l" r="r" t="t"/>
            <a:pathLst>
              <a:path extrusionOk="0" h="8298" w="8298">
                <a:moveTo>
                  <a:pt x="0" y="1"/>
                </a:moveTo>
                <a:lnTo>
                  <a:pt x="0" y="8297"/>
                </a:lnTo>
                <a:lnTo>
                  <a:pt x="8297" y="8297"/>
                </a:lnTo>
                <a:lnTo>
                  <a:pt x="829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97"/>
          <p:cNvSpPr/>
          <p:nvPr/>
        </p:nvSpPr>
        <p:spPr>
          <a:xfrm>
            <a:off x="3094800" y="3009138"/>
            <a:ext cx="128749" cy="128749"/>
          </a:xfrm>
          <a:custGeom>
            <a:rect b="b" l="l" r="r" t="t"/>
            <a:pathLst>
              <a:path extrusionOk="0" h="8297" w="8297">
                <a:moveTo>
                  <a:pt x="0" y="0"/>
                </a:moveTo>
                <a:lnTo>
                  <a:pt x="0" y="8297"/>
                </a:lnTo>
                <a:lnTo>
                  <a:pt x="8297" y="8297"/>
                </a:lnTo>
                <a:lnTo>
                  <a:pt x="8297" y="0"/>
                </a:lnTo>
                <a:close/>
              </a:path>
            </a:pathLst>
          </a:custGeom>
          <a:solidFill>
            <a:srgbClr val="FFFFFF">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97"/>
          <p:cNvSpPr/>
          <p:nvPr/>
        </p:nvSpPr>
        <p:spPr>
          <a:xfrm>
            <a:off x="1676332" y="2583074"/>
            <a:ext cx="1314984" cy="128764"/>
          </a:xfrm>
          <a:custGeom>
            <a:rect b="b" l="l" r="r" t="t"/>
            <a:pathLst>
              <a:path extrusionOk="0" h="8298" w="84742">
                <a:moveTo>
                  <a:pt x="1" y="0"/>
                </a:moveTo>
                <a:lnTo>
                  <a:pt x="1" y="8297"/>
                </a:lnTo>
                <a:lnTo>
                  <a:pt x="84741" y="8297"/>
                </a:lnTo>
                <a:lnTo>
                  <a:pt x="8474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97"/>
          <p:cNvSpPr/>
          <p:nvPr/>
        </p:nvSpPr>
        <p:spPr>
          <a:xfrm>
            <a:off x="2267232" y="2796292"/>
            <a:ext cx="956281" cy="128749"/>
          </a:xfrm>
          <a:custGeom>
            <a:rect b="b" l="l" r="r" t="t"/>
            <a:pathLst>
              <a:path extrusionOk="0" h="8297" w="61626">
                <a:moveTo>
                  <a:pt x="1" y="0"/>
                </a:moveTo>
                <a:lnTo>
                  <a:pt x="1" y="8297"/>
                </a:lnTo>
                <a:lnTo>
                  <a:pt x="61626" y="8297"/>
                </a:lnTo>
                <a:lnTo>
                  <a:pt x="61626" y="0"/>
                </a:lnTo>
                <a:close/>
              </a:path>
            </a:pathLst>
          </a:custGeom>
          <a:solidFill>
            <a:srgbClr val="FFFFFF">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97"/>
          <p:cNvSpPr/>
          <p:nvPr/>
        </p:nvSpPr>
        <p:spPr>
          <a:xfrm>
            <a:off x="641505" y="2796292"/>
            <a:ext cx="896384" cy="128749"/>
          </a:xfrm>
          <a:custGeom>
            <a:rect b="b" l="l" r="r" t="t"/>
            <a:pathLst>
              <a:path extrusionOk="0" h="8297" w="57766">
                <a:moveTo>
                  <a:pt x="1" y="0"/>
                </a:moveTo>
                <a:lnTo>
                  <a:pt x="1" y="8297"/>
                </a:lnTo>
                <a:lnTo>
                  <a:pt x="57765" y="8297"/>
                </a:lnTo>
                <a:lnTo>
                  <a:pt x="57765" y="0"/>
                </a:lnTo>
                <a:close/>
              </a:path>
            </a:pathLst>
          </a:custGeom>
          <a:solidFill>
            <a:srgbClr val="FFFFFF">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97"/>
          <p:cNvSpPr/>
          <p:nvPr/>
        </p:nvSpPr>
        <p:spPr>
          <a:xfrm>
            <a:off x="0" y="2796292"/>
            <a:ext cx="449495" cy="128749"/>
          </a:xfrm>
          <a:custGeom>
            <a:rect b="b" l="l" r="r" t="t"/>
            <a:pathLst>
              <a:path extrusionOk="0" h="8297" w="28967">
                <a:moveTo>
                  <a:pt x="1" y="0"/>
                </a:moveTo>
                <a:lnTo>
                  <a:pt x="1" y="8297"/>
                </a:lnTo>
                <a:lnTo>
                  <a:pt x="28967" y="8297"/>
                </a:lnTo>
                <a:lnTo>
                  <a:pt x="2896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97"/>
          <p:cNvSpPr/>
          <p:nvPr/>
        </p:nvSpPr>
        <p:spPr>
          <a:xfrm>
            <a:off x="1676332" y="3222340"/>
            <a:ext cx="1547157" cy="128764"/>
          </a:xfrm>
          <a:custGeom>
            <a:rect b="b" l="l" r="r" t="t"/>
            <a:pathLst>
              <a:path extrusionOk="0" h="8298" w="99704">
                <a:moveTo>
                  <a:pt x="1" y="1"/>
                </a:moveTo>
                <a:lnTo>
                  <a:pt x="1" y="8298"/>
                </a:lnTo>
                <a:lnTo>
                  <a:pt x="99704" y="8298"/>
                </a:lnTo>
                <a:lnTo>
                  <a:pt x="99704" y="1"/>
                </a:lnTo>
                <a:close/>
              </a:path>
            </a:pathLst>
          </a:custGeom>
          <a:solidFill>
            <a:srgbClr val="FFFFFF">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97"/>
          <p:cNvSpPr/>
          <p:nvPr/>
        </p:nvSpPr>
        <p:spPr>
          <a:xfrm>
            <a:off x="2522506" y="3435558"/>
            <a:ext cx="701019" cy="128764"/>
          </a:xfrm>
          <a:custGeom>
            <a:rect b="b" l="l" r="r" t="t"/>
            <a:pathLst>
              <a:path extrusionOk="0" h="8298" w="45176">
                <a:moveTo>
                  <a:pt x="0" y="1"/>
                </a:moveTo>
                <a:lnTo>
                  <a:pt x="0" y="8297"/>
                </a:lnTo>
                <a:lnTo>
                  <a:pt x="45176" y="8297"/>
                </a:lnTo>
                <a:lnTo>
                  <a:pt x="4517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97"/>
          <p:cNvSpPr/>
          <p:nvPr/>
        </p:nvSpPr>
        <p:spPr>
          <a:xfrm>
            <a:off x="0" y="2583074"/>
            <a:ext cx="1277773" cy="128764"/>
          </a:xfrm>
          <a:custGeom>
            <a:rect b="b" l="l" r="r" t="t"/>
            <a:pathLst>
              <a:path extrusionOk="0" h="8298" w="82344">
                <a:moveTo>
                  <a:pt x="1" y="0"/>
                </a:moveTo>
                <a:lnTo>
                  <a:pt x="1" y="8297"/>
                </a:lnTo>
                <a:lnTo>
                  <a:pt x="82343" y="8297"/>
                </a:lnTo>
                <a:lnTo>
                  <a:pt x="8234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97"/>
          <p:cNvSpPr/>
          <p:nvPr/>
        </p:nvSpPr>
        <p:spPr>
          <a:xfrm>
            <a:off x="812313" y="3435558"/>
            <a:ext cx="1562783" cy="128764"/>
          </a:xfrm>
          <a:custGeom>
            <a:rect b="b" l="l" r="r" t="t"/>
            <a:pathLst>
              <a:path extrusionOk="0" h="8298" w="100711">
                <a:moveTo>
                  <a:pt x="0" y="1"/>
                </a:moveTo>
                <a:lnTo>
                  <a:pt x="0" y="8297"/>
                </a:lnTo>
                <a:lnTo>
                  <a:pt x="100710" y="8297"/>
                </a:lnTo>
                <a:lnTo>
                  <a:pt x="100710" y="1"/>
                </a:lnTo>
                <a:close/>
              </a:path>
            </a:pathLst>
          </a:custGeom>
          <a:solidFill>
            <a:srgbClr val="FFFFFF">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97"/>
          <p:cNvSpPr/>
          <p:nvPr/>
        </p:nvSpPr>
        <p:spPr>
          <a:xfrm>
            <a:off x="3223538" y="1474200"/>
            <a:ext cx="1086520" cy="2772465"/>
          </a:xfrm>
          <a:custGeom>
            <a:rect b="b" l="l" r="r" t="t"/>
            <a:pathLst>
              <a:path extrusionOk="0" h="178667" w="70019">
                <a:moveTo>
                  <a:pt x="1" y="1"/>
                </a:moveTo>
                <a:lnTo>
                  <a:pt x="1" y="22085"/>
                </a:lnTo>
                <a:lnTo>
                  <a:pt x="7434" y="22085"/>
                </a:lnTo>
                <a:cubicBezTo>
                  <a:pt x="22133" y="22637"/>
                  <a:pt x="29495" y="30574"/>
                  <a:pt x="29495" y="45848"/>
                </a:cubicBezTo>
                <a:lnTo>
                  <a:pt x="29495" y="60259"/>
                </a:lnTo>
                <a:cubicBezTo>
                  <a:pt x="29495" y="76397"/>
                  <a:pt x="35082" y="85941"/>
                  <a:pt x="46256" y="88914"/>
                </a:cubicBezTo>
                <a:lnTo>
                  <a:pt x="46256" y="89753"/>
                </a:lnTo>
                <a:cubicBezTo>
                  <a:pt x="35082" y="92727"/>
                  <a:pt x="29495" y="102270"/>
                  <a:pt x="29495" y="118408"/>
                </a:cubicBezTo>
                <a:lnTo>
                  <a:pt x="29495" y="132843"/>
                </a:lnTo>
                <a:cubicBezTo>
                  <a:pt x="29495" y="148405"/>
                  <a:pt x="22133" y="156390"/>
                  <a:pt x="7434" y="156822"/>
                </a:cubicBezTo>
                <a:lnTo>
                  <a:pt x="1" y="156822"/>
                </a:lnTo>
                <a:lnTo>
                  <a:pt x="1" y="178666"/>
                </a:lnTo>
                <a:lnTo>
                  <a:pt x="7434" y="178666"/>
                </a:lnTo>
                <a:cubicBezTo>
                  <a:pt x="21869" y="178379"/>
                  <a:pt x="33259" y="174038"/>
                  <a:pt x="41604" y="165622"/>
                </a:cubicBezTo>
                <a:cubicBezTo>
                  <a:pt x="49948" y="157205"/>
                  <a:pt x="54121" y="145072"/>
                  <a:pt x="54121" y="129222"/>
                </a:cubicBezTo>
                <a:lnTo>
                  <a:pt x="54121" y="115866"/>
                </a:lnTo>
                <a:cubicBezTo>
                  <a:pt x="54121" y="111046"/>
                  <a:pt x="55032" y="107234"/>
                  <a:pt x="56878" y="104404"/>
                </a:cubicBezTo>
                <a:cubicBezTo>
                  <a:pt x="58701" y="101575"/>
                  <a:pt x="61266" y="100160"/>
                  <a:pt x="64503" y="100160"/>
                </a:cubicBezTo>
                <a:lnTo>
                  <a:pt x="70019" y="100160"/>
                </a:lnTo>
                <a:lnTo>
                  <a:pt x="70019" y="78315"/>
                </a:lnTo>
                <a:lnTo>
                  <a:pt x="64503" y="78315"/>
                </a:lnTo>
                <a:cubicBezTo>
                  <a:pt x="61266" y="78315"/>
                  <a:pt x="58701" y="76901"/>
                  <a:pt x="56878" y="74071"/>
                </a:cubicBezTo>
                <a:cubicBezTo>
                  <a:pt x="55032" y="71242"/>
                  <a:pt x="54121" y="67405"/>
                  <a:pt x="54121" y="62609"/>
                </a:cubicBezTo>
                <a:lnTo>
                  <a:pt x="54121" y="49661"/>
                </a:lnTo>
                <a:cubicBezTo>
                  <a:pt x="54121" y="33667"/>
                  <a:pt x="49972" y="21510"/>
                  <a:pt x="41700" y="13165"/>
                </a:cubicBezTo>
                <a:cubicBezTo>
                  <a:pt x="33427" y="4821"/>
                  <a:pt x="22013" y="433"/>
                  <a:pt x="7434" y="1"/>
                </a:cubicBez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97"/>
          <p:cNvSpPr/>
          <p:nvPr/>
        </p:nvSpPr>
        <p:spPr>
          <a:xfrm>
            <a:off x="-12" y="4446900"/>
            <a:ext cx="1086600" cy="6966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s">
  <p:cSld name="CUSTOM_8">
    <p:spTree>
      <p:nvGrpSpPr>
        <p:cNvPr id="1216" name="Shape 1216"/>
        <p:cNvGrpSpPr/>
        <p:nvPr/>
      </p:nvGrpSpPr>
      <p:grpSpPr>
        <a:xfrm>
          <a:off x="0" y="0"/>
          <a:ext cx="0" cy="0"/>
          <a:chOff x="0" y="0"/>
          <a:chExt cx="0" cy="0"/>
        </a:xfrm>
      </p:grpSpPr>
      <p:sp>
        <p:nvSpPr>
          <p:cNvPr id="1217" name="Google Shape;1217;p98"/>
          <p:cNvSpPr/>
          <p:nvPr/>
        </p:nvSpPr>
        <p:spPr>
          <a:xfrm>
            <a:off x="5445850" y="1359975"/>
            <a:ext cx="3697248" cy="1208576"/>
          </a:xfrm>
          <a:custGeom>
            <a:rect b="b" l="l" r="r" t="t"/>
            <a:pathLst>
              <a:path extrusionOk="0" h="37768" w="115539">
                <a:moveTo>
                  <a:pt x="1" y="0"/>
                </a:moveTo>
                <a:lnTo>
                  <a:pt x="115539" y="0"/>
                </a:lnTo>
                <a:lnTo>
                  <a:pt x="115539" y="37767"/>
                </a:lnTo>
                <a:lnTo>
                  <a:pt x="1" y="37767"/>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98"/>
          <p:cNvSpPr/>
          <p:nvPr/>
        </p:nvSpPr>
        <p:spPr>
          <a:xfrm>
            <a:off x="-899" y="2568525"/>
            <a:ext cx="3697248" cy="1208544"/>
          </a:xfrm>
          <a:custGeom>
            <a:rect b="b" l="l" r="r" t="t"/>
            <a:pathLst>
              <a:path extrusionOk="0" h="37767" w="115539">
                <a:moveTo>
                  <a:pt x="0" y="0"/>
                </a:moveTo>
                <a:lnTo>
                  <a:pt x="115538" y="0"/>
                </a:lnTo>
                <a:lnTo>
                  <a:pt x="115538" y="37767"/>
                </a:lnTo>
                <a:lnTo>
                  <a:pt x="0" y="37767"/>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98"/>
          <p:cNvSpPr/>
          <p:nvPr/>
        </p:nvSpPr>
        <p:spPr>
          <a:xfrm>
            <a:off x="-905" y="-3217"/>
            <a:ext cx="3697248" cy="357024"/>
          </a:xfrm>
          <a:custGeom>
            <a:rect b="b" l="l" r="r" t="t"/>
            <a:pathLst>
              <a:path extrusionOk="0" h="11157" w="115539">
                <a:moveTo>
                  <a:pt x="0" y="0"/>
                </a:moveTo>
                <a:lnTo>
                  <a:pt x="115538" y="0"/>
                </a:lnTo>
                <a:lnTo>
                  <a:pt x="115538" y="11156"/>
                </a:lnTo>
                <a:lnTo>
                  <a:pt x="0" y="11156"/>
                </a:lnTo>
                <a:close/>
              </a:path>
            </a:pathLst>
          </a:custGeom>
          <a:solidFill>
            <a:srgbClr val="FFFFFF">
              <a:alpha val="188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98"/>
          <p:cNvSpPr/>
          <p:nvPr/>
        </p:nvSpPr>
        <p:spPr>
          <a:xfrm>
            <a:off x="-905" y="3584623"/>
            <a:ext cx="417216" cy="384864"/>
          </a:xfrm>
          <a:custGeom>
            <a:rect b="b" l="l" r="r" t="t"/>
            <a:pathLst>
              <a:path extrusionOk="0" h="12027" w="13038">
                <a:moveTo>
                  <a:pt x="0" y="1"/>
                </a:moveTo>
                <a:lnTo>
                  <a:pt x="13037" y="1"/>
                </a:lnTo>
                <a:lnTo>
                  <a:pt x="13037" y="12026"/>
                </a:lnTo>
                <a:lnTo>
                  <a:pt x="0" y="12026"/>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98"/>
          <p:cNvSpPr/>
          <p:nvPr/>
        </p:nvSpPr>
        <p:spPr>
          <a:xfrm>
            <a:off x="8017591" y="1161103"/>
            <a:ext cx="1125504" cy="384832"/>
          </a:xfrm>
          <a:custGeom>
            <a:rect b="b" l="l" r="r" t="t"/>
            <a:pathLst>
              <a:path extrusionOk="0" h="12026" w="35172">
                <a:moveTo>
                  <a:pt x="1" y="0"/>
                </a:moveTo>
                <a:lnTo>
                  <a:pt x="35172" y="0"/>
                </a:lnTo>
                <a:lnTo>
                  <a:pt x="35172" y="12026"/>
                </a:lnTo>
                <a:lnTo>
                  <a:pt x="1" y="12026"/>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98"/>
          <p:cNvSpPr txBox="1"/>
          <p:nvPr>
            <p:ph idx="1" type="subTitle"/>
          </p:nvPr>
        </p:nvSpPr>
        <p:spPr>
          <a:xfrm>
            <a:off x="5626675" y="1941426"/>
            <a:ext cx="2391600" cy="466200"/>
          </a:xfrm>
          <a:prstGeom prst="rect">
            <a:avLst/>
          </a:prstGeom>
        </p:spPr>
        <p:txBody>
          <a:bodyPr anchorCtr="0" anchor="t" bIns="91425" lIns="91425" spcFirstLastPara="1" rIns="91425" wrap="square" tIns="0">
            <a:noAutofit/>
          </a:bodyPr>
          <a:lstStyle>
            <a:lvl1pPr lvl="0" rtl="0">
              <a:lnSpc>
                <a:spcPct val="100000"/>
              </a:lnSpc>
              <a:spcBef>
                <a:spcPts val="0"/>
              </a:spcBef>
              <a:spcAft>
                <a:spcPts val="0"/>
              </a:spcAft>
              <a:buClr>
                <a:schemeClr val="dk1"/>
              </a:buClr>
              <a:buSzPts val="1400"/>
              <a:buNone/>
              <a:defRPr sz="1400">
                <a:solidFill>
                  <a:schemeClr val="dk1"/>
                </a:solidFill>
              </a:defRPr>
            </a:lvl1pPr>
            <a:lvl2pPr lvl="1" rtl="0">
              <a:lnSpc>
                <a:spcPct val="100000"/>
              </a:lnSpc>
              <a:spcBef>
                <a:spcPts val="0"/>
              </a:spcBef>
              <a:spcAft>
                <a:spcPts val="0"/>
              </a:spcAft>
              <a:buClr>
                <a:schemeClr val="dk1"/>
              </a:buClr>
              <a:buSzPts val="1500"/>
              <a:buNone/>
              <a:defRPr sz="1500">
                <a:solidFill>
                  <a:schemeClr val="dk1"/>
                </a:solidFill>
              </a:defRPr>
            </a:lvl2pPr>
            <a:lvl3pPr lvl="2" rtl="0">
              <a:lnSpc>
                <a:spcPct val="100000"/>
              </a:lnSpc>
              <a:spcBef>
                <a:spcPts val="0"/>
              </a:spcBef>
              <a:spcAft>
                <a:spcPts val="0"/>
              </a:spcAft>
              <a:buClr>
                <a:schemeClr val="dk1"/>
              </a:buClr>
              <a:buSzPts val="1500"/>
              <a:buNone/>
              <a:defRPr sz="1500">
                <a:solidFill>
                  <a:schemeClr val="dk1"/>
                </a:solidFill>
              </a:defRPr>
            </a:lvl3pPr>
            <a:lvl4pPr lvl="3" rtl="0">
              <a:lnSpc>
                <a:spcPct val="100000"/>
              </a:lnSpc>
              <a:spcBef>
                <a:spcPts val="0"/>
              </a:spcBef>
              <a:spcAft>
                <a:spcPts val="0"/>
              </a:spcAft>
              <a:buClr>
                <a:schemeClr val="dk1"/>
              </a:buClr>
              <a:buSzPts val="1500"/>
              <a:buNone/>
              <a:defRPr sz="1500">
                <a:solidFill>
                  <a:schemeClr val="dk1"/>
                </a:solidFill>
              </a:defRPr>
            </a:lvl4pPr>
            <a:lvl5pPr lvl="4" rtl="0">
              <a:lnSpc>
                <a:spcPct val="100000"/>
              </a:lnSpc>
              <a:spcBef>
                <a:spcPts val="0"/>
              </a:spcBef>
              <a:spcAft>
                <a:spcPts val="0"/>
              </a:spcAft>
              <a:buClr>
                <a:schemeClr val="dk1"/>
              </a:buClr>
              <a:buSzPts val="1500"/>
              <a:buNone/>
              <a:defRPr sz="1500">
                <a:solidFill>
                  <a:schemeClr val="dk1"/>
                </a:solidFill>
              </a:defRPr>
            </a:lvl5pPr>
            <a:lvl6pPr lvl="5" rtl="0">
              <a:lnSpc>
                <a:spcPct val="100000"/>
              </a:lnSpc>
              <a:spcBef>
                <a:spcPts val="0"/>
              </a:spcBef>
              <a:spcAft>
                <a:spcPts val="0"/>
              </a:spcAft>
              <a:buClr>
                <a:schemeClr val="dk1"/>
              </a:buClr>
              <a:buSzPts val="1500"/>
              <a:buNone/>
              <a:defRPr sz="1500">
                <a:solidFill>
                  <a:schemeClr val="dk1"/>
                </a:solidFill>
              </a:defRPr>
            </a:lvl6pPr>
            <a:lvl7pPr lvl="6" rtl="0">
              <a:lnSpc>
                <a:spcPct val="100000"/>
              </a:lnSpc>
              <a:spcBef>
                <a:spcPts val="0"/>
              </a:spcBef>
              <a:spcAft>
                <a:spcPts val="0"/>
              </a:spcAft>
              <a:buClr>
                <a:schemeClr val="dk1"/>
              </a:buClr>
              <a:buSzPts val="1500"/>
              <a:buNone/>
              <a:defRPr sz="1500">
                <a:solidFill>
                  <a:schemeClr val="dk1"/>
                </a:solidFill>
              </a:defRPr>
            </a:lvl7pPr>
            <a:lvl8pPr lvl="7" rtl="0">
              <a:lnSpc>
                <a:spcPct val="100000"/>
              </a:lnSpc>
              <a:spcBef>
                <a:spcPts val="0"/>
              </a:spcBef>
              <a:spcAft>
                <a:spcPts val="0"/>
              </a:spcAft>
              <a:buClr>
                <a:schemeClr val="dk1"/>
              </a:buClr>
              <a:buSzPts val="1500"/>
              <a:buNone/>
              <a:defRPr sz="1500">
                <a:solidFill>
                  <a:schemeClr val="dk1"/>
                </a:solidFill>
              </a:defRPr>
            </a:lvl8pPr>
            <a:lvl9pPr lvl="8" rtl="0">
              <a:lnSpc>
                <a:spcPct val="100000"/>
              </a:lnSpc>
              <a:spcBef>
                <a:spcPts val="0"/>
              </a:spcBef>
              <a:spcAft>
                <a:spcPts val="0"/>
              </a:spcAft>
              <a:buClr>
                <a:schemeClr val="dk1"/>
              </a:buClr>
              <a:buSzPts val="1500"/>
              <a:buNone/>
              <a:defRPr sz="1500">
                <a:solidFill>
                  <a:schemeClr val="dk1"/>
                </a:solidFill>
              </a:defRPr>
            </a:lvl9pPr>
          </a:lstStyle>
          <a:p/>
        </p:txBody>
      </p:sp>
      <p:sp>
        <p:nvSpPr>
          <p:cNvPr id="1223" name="Google Shape;1223;p98"/>
          <p:cNvSpPr txBox="1"/>
          <p:nvPr>
            <p:ph idx="2" type="subTitle"/>
          </p:nvPr>
        </p:nvSpPr>
        <p:spPr>
          <a:xfrm>
            <a:off x="1129300" y="3151101"/>
            <a:ext cx="2391600" cy="468300"/>
          </a:xfrm>
          <a:prstGeom prst="rect">
            <a:avLst/>
          </a:prstGeom>
        </p:spPr>
        <p:txBody>
          <a:bodyPr anchorCtr="0" anchor="t" bIns="91425" lIns="91425" spcFirstLastPara="1" rIns="91425" wrap="square" tIns="0">
            <a:noAutofit/>
          </a:bodyPr>
          <a:lstStyle>
            <a:lvl1pPr lvl="0" rtl="0" algn="r">
              <a:lnSpc>
                <a:spcPct val="100000"/>
              </a:lnSpc>
              <a:spcBef>
                <a:spcPts val="0"/>
              </a:spcBef>
              <a:spcAft>
                <a:spcPts val="0"/>
              </a:spcAft>
              <a:buSzPts val="1500"/>
              <a:buNone/>
              <a:defRPr sz="1400"/>
            </a:lvl1pPr>
            <a:lvl2pPr lvl="1" rtl="0" algn="r">
              <a:lnSpc>
                <a:spcPct val="100000"/>
              </a:lnSpc>
              <a:spcBef>
                <a:spcPts val="0"/>
              </a:spcBef>
              <a:spcAft>
                <a:spcPts val="0"/>
              </a:spcAft>
              <a:buSzPts val="1500"/>
              <a:buNone/>
              <a:defRPr sz="1500"/>
            </a:lvl2pPr>
            <a:lvl3pPr lvl="2" rtl="0" algn="r">
              <a:lnSpc>
                <a:spcPct val="100000"/>
              </a:lnSpc>
              <a:spcBef>
                <a:spcPts val="0"/>
              </a:spcBef>
              <a:spcAft>
                <a:spcPts val="0"/>
              </a:spcAft>
              <a:buSzPts val="1500"/>
              <a:buNone/>
              <a:defRPr sz="1500"/>
            </a:lvl3pPr>
            <a:lvl4pPr lvl="3" rtl="0" algn="r">
              <a:lnSpc>
                <a:spcPct val="100000"/>
              </a:lnSpc>
              <a:spcBef>
                <a:spcPts val="0"/>
              </a:spcBef>
              <a:spcAft>
                <a:spcPts val="0"/>
              </a:spcAft>
              <a:buSzPts val="1500"/>
              <a:buNone/>
              <a:defRPr sz="1500"/>
            </a:lvl4pPr>
            <a:lvl5pPr lvl="4" rtl="0" algn="r">
              <a:lnSpc>
                <a:spcPct val="100000"/>
              </a:lnSpc>
              <a:spcBef>
                <a:spcPts val="0"/>
              </a:spcBef>
              <a:spcAft>
                <a:spcPts val="0"/>
              </a:spcAft>
              <a:buSzPts val="1500"/>
              <a:buNone/>
              <a:defRPr sz="1500"/>
            </a:lvl5pPr>
            <a:lvl6pPr lvl="5" rtl="0" algn="r">
              <a:lnSpc>
                <a:spcPct val="100000"/>
              </a:lnSpc>
              <a:spcBef>
                <a:spcPts val="0"/>
              </a:spcBef>
              <a:spcAft>
                <a:spcPts val="0"/>
              </a:spcAft>
              <a:buSzPts val="1500"/>
              <a:buNone/>
              <a:defRPr sz="1500"/>
            </a:lvl6pPr>
            <a:lvl7pPr lvl="6" rtl="0" algn="r">
              <a:lnSpc>
                <a:spcPct val="100000"/>
              </a:lnSpc>
              <a:spcBef>
                <a:spcPts val="0"/>
              </a:spcBef>
              <a:spcAft>
                <a:spcPts val="0"/>
              </a:spcAft>
              <a:buSzPts val="1500"/>
              <a:buNone/>
              <a:defRPr sz="1500"/>
            </a:lvl7pPr>
            <a:lvl8pPr lvl="7" rtl="0" algn="r">
              <a:lnSpc>
                <a:spcPct val="100000"/>
              </a:lnSpc>
              <a:spcBef>
                <a:spcPts val="0"/>
              </a:spcBef>
              <a:spcAft>
                <a:spcPts val="0"/>
              </a:spcAft>
              <a:buSzPts val="1500"/>
              <a:buNone/>
              <a:defRPr sz="1500"/>
            </a:lvl8pPr>
            <a:lvl9pPr lvl="8" rtl="0" algn="r">
              <a:lnSpc>
                <a:spcPct val="100000"/>
              </a:lnSpc>
              <a:spcBef>
                <a:spcPts val="0"/>
              </a:spcBef>
              <a:spcAft>
                <a:spcPts val="0"/>
              </a:spcAft>
              <a:buSzPts val="1500"/>
              <a:buNone/>
              <a:defRPr sz="1500"/>
            </a:lvl9pPr>
          </a:lstStyle>
          <a:p/>
        </p:txBody>
      </p:sp>
      <p:sp>
        <p:nvSpPr>
          <p:cNvPr id="1224" name="Google Shape;1224;p98"/>
          <p:cNvSpPr txBox="1"/>
          <p:nvPr>
            <p:ph type="title"/>
          </p:nvPr>
        </p:nvSpPr>
        <p:spPr>
          <a:xfrm>
            <a:off x="1125100" y="2794025"/>
            <a:ext cx="2395800" cy="263400"/>
          </a:xfrm>
          <a:prstGeom prst="rect">
            <a:avLst/>
          </a:prstGeom>
        </p:spPr>
        <p:txBody>
          <a:bodyPr anchorCtr="0" anchor="ctr" bIns="0" lIns="91425" spcFirstLastPara="1" rIns="91425" wrap="square" tIns="0">
            <a:noAutofit/>
          </a:bodyPr>
          <a:lstStyle>
            <a:lvl1pPr lvl="0" rtl="0" algn="r">
              <a:lnSpc>
                <a:spcPct val="100000"/>
              </a:lnSpc>
              <a:spcBef>
                <a:spcPts val="0"/>
              </a:spcBef>
              <a:spcAft>
                <a:spcPts val="0"/>
              </a:spcAft>
              <a:buSzPts val="2200"/>
              <a:buNone/>
              <a:defRPr sz="2200"/>
            </a:lvl1pPr>
            <a:lvl2pPr lvl="1" rtl="0" algn="r">
              <a:lnSpc>
                <a:spcPct val="100000"/>
              </a:lnSpc>
              <a:spcBef>
                <a:spcPts val="0"/>
              </a:spcBef>
              <a:spcAft>
                <a:spcPts val="0"/>
              </a:spcAft>
              <a:buSzPts val="4800"/>
              <a:buNone/>
              <a:defRPr sz="4800"/>
            </a:lvl2pPr>
            <a:lvl3pPr lvl="2" rtl="0" algn="r">
              <a:lnSpc>
                <a:spcPct val="100000"/>
              </a:lnSpc>
              <a:spcBef>
                <a:spcPts val="0"/>
              </a:spcBef>
              <a:spcAft>
                <a:spcPts val="0"/>
              </a:spcAft>
              <a:buSzPts val="4800"/>
              <a:buNone/>
              <a:defRPr sz="4800"/>
            </a:lvl3pPr>
            <a:lvl4pPr lvl="3" rtl="0" algn="r">
              <a:lnSpc>
                <a:spcPct val="100000"/>
              </a:lnSpc>
              <a:spcBef>
                <a:spcPts val="0"/>
              </a:spcBef>
              <a:spcAft>
                <a:spcPts val="0"/>
              </a:spcAft>
              <a:buSzPts val="4800"/>
              <a:buNone/>
              <a:defRPr sz="4800"/>
            </a:lvl4pPr>
            <a:lvl5pPr lvl="4" rtl="0" algn="r">
              <a:lnSpc>
                <a:spcPct val="100000"/>
              </a:lnSpc>
              <a:spcBef>
                <a:spcPts val="0"/>
              </a:spcBef>
              <a:spcAft>
                <a:spcPts val="0"/>
              </a:spcAft>
              <a:buSzPts val="4800"/>
              <a:buNone/>
              <a:defRPr sz="4800"/>
            </a:lvl5pPr>
            <a:lvl6pPr lvl="5" rtl="0" algn="r">
              <a:lnSpc>
                <a:spcPct val="100000"/>
              </a:lnSpc>
              <a:spcBef>
                <a:spcPts val="0"/>
              </a:spcBef>
              <a:spcAft>
                <a:spcPts val="0"/>
              </a:spcAft>
              <a:buSzPts val="4800"/>
              <a:buNone/>
              <a:defRPr sz="4800"/>
            </a:lvl6pPr>
            <a:lvl7pPr lvl="6" rtl="0" algn="r">
              <a:lnSpc>
                <a:spcPct val="100000"/>
              </a:lnSpc>
              <a:spcBef>
                <a:spcPts val="0"/>
              </a:spcBef>
              <a:spcAft>
                <a:spcPts val="0"/>
              </a:spcAft>
              <a:buSzPts val="4800"/>
              <a:buNone/>
              <a:defRPr sz="4800"/>
            </a:lvl7pPr>
            <a:lvl8pPr lvl="7" rtl="0" algn="r">
              <a:lnSpc>
                <a:spcPct val="100000"/>
              </a:lnSpc>
              <a:spcBef>
                <a:spcPts val="0"/>
              </a:spcBef>
              <a:spcAft>
                <a:spcPts val="0"/>
              </a:spcAft>
              <a:buSzPts val="4800"/>
              <a:buNone/>
              <a:defRPr sz="4800"/>
            </a:lvl8pPr>
            <a:lvl9pPr lvl="8" rtl="0" algn="r">
              <a:lnSpc>
                <a:spcPct val="100000"/>
              </a:lnSpc>
              <a:spcBef>
                <a:spcPts val="0"/>
              </a:spcBef>
              <a:spcAft>
                <a:spcPts val="0"/>
              </a:spcAft>
              <a:buSzPts val="4800"/>
              <a:buNone/>
              <a:defRPr sz="4800"/>
            </a:lvl9pPr>
          </a:lstStyle>
          <a:p/>
        </p:txBody>
      </p:sp>
      <p:sp>
        <p:nvSpPr>
          <p:cNvPr id="1225" name="Google Shape;1225;p98"/>
          <p:cNvSpPr txBox="1"/>
          <p:nvPr>
            <p:ph idx="3" type="title"/>
          </p:nvPr>
        </p:nvSpPr>
        <p:spPr>
          <a:xfrm>
            <a:off x="5626675" y="1582550"/>
            <a:ext cx="2395800" cy="265200"/>
          </a:xfrm>
          <a:prstGeom prst="rect">
            <a:avLst/>
          </a:prstGeom>
        </p:spPr>
        <p:txBody>
          <a:bodyPr anchorCtr="0" anchor="ctr" bIns="0" lIns="91425" spcFirstLastPara="1" rIns="91425" wrap="square" tIns="0">
            <a:noAutofit/>
          </a:bodyPr>
          <a:lstStyle>
            <a:lvl1pPr lvl="0" rtl="0">
              <a:lnSpc>
                <a:spcPct val="100000"/>
              </a:lnSpc>
              <a:spcBef>
                <a:spcPts val="0"/>
              </a:spcBef>
              <a:spcAft>
                <a:spcPts val="0"/>
              </a:spcAft>
              <a:buClr>
                <a:schemeClr val="dk1"/>
              </a:buClr>
              <a:buSzPts val="2200"/>
              <a:buNone/>
              <a:defRPr sz="2200">
                <a:solidFill>
                  <a:schemeClr val="dk1"/>
                </a:solidFill>
              </a:defRPr>
            </a:lvl1pPr>
            <a:lvl2pPr lvl="1" rtl="0">
              <a:lnSpc>
                <a:spcPct val="100000"/>
              </a:lnSpc>
              <a:spcBef>
                <a:spcPts val="0"/>
              </a:spcBef>
              <a:spcAft>
                <a:spcPts val="0"/>
              </a:spcAft>
              <a:buSzPts val="4800"/>
              <a:buNone/>
              <a:defRPr sz="4800"/>
            </a:lvl2pPr>
            <a:lvl3pPr lvl="2" rtl="0">
              <a:lnSpc>
                <a:spcPct val="100000"/>
              </a:lnSpc>
              <a:spcBef>
                <a:spcPts val="0"/>
              </a:spcBef>
              <a:spcAft>
                <a:spcPts val="0"/>
              </a:spcAft>
              <a:buSzPts val="4800"/>
              <a:buNone/>
              <a:defRPr sz="4800"/>
            </a:lvl3pPr>
            <a:lvl4pPr lvl="3" rtl="0">
              <a:lnSpc>
                <a:spcPct val="100000"/>
              </a:lnSpc>
              <a:spcBef>
                <a:spcPts val="0"/>
              </a:spcBef>
              <a:spcAft>
                <a:spcPts val="0"/>
              </a:spcAft>
              <a:buSzPts val="4800"/>
              <a:buNone/>
              <a:defRPr sz="4800"/>
            </a:lvl4pPr>
            <a:lvl5pPr lvl="4" rtl="0">
              <a:lnSpc>
                <a:spcPct val="100000"/>
              </a:lnSpc>
              <a:spcBef>
                <a:spcPts val="0"/>
              </a:spcBef>
              <a:spcAft>
                <a:spcPts val="0"/>
              </a:spcAft>
              <a:buSzPts val="4800"/>
              <a:buNone/>
              <a:defRPr sz="4800"/>
            </a:lvl5pPr>
            <a:lvl6pPr lvl="5" rtl="0">
              <a:lnSpc>
                <a:spcPct val="100000"/>
              </a:lnSpc>
              <a:spcBef>
                <a:spcPts val="0"/>
              </a:spcBef>
              <a:spcAft>
                <a:spcPts val="0"/>
              </a:spcAft>
              <a:buSzPts val="4800"/>
              <a:buNone/>
              <a:defRPr sz="4800"/>
            </a:lvl6pPr>
            <a:lvl7pPr lvl="6" rtl="0">
              <a:lnSpc>
                <a:spcPct val="100000"/>
              </a:lnSpc>
              <a:spcBef>
                <a:spcPts val="0"/>
              </a:spcBef>
              <a:spcAft>
                <a:spcPts val="0"/>
              </a:spcAft>
              <a:buSzPts val="4800"/>
              <a:buNone/>
              <a:defRPr sz="4800"/>
            </a:lvl7pPr>
            <a:lvl8pPr lvl="7" rtl="0">
              <a:lnSpc>
                <a:spcPct val="100000"/>
              </a:lnSpc>
              <a:spcBef>
                <a:spcPts val="0"/>
              </a:spcBef>
              <a:spcAft>
                <a:spcPts val="0"/>
              </a:spcAft>
              <a:buSzPts val="4800"/>
              <a:buNone/>
              <a:defRPr sz="4800"/>
            </a:lvl8pPr>
            <a:lvl9pPr lvl="8" rtl="0">
              <a:lnSpc>
                <a:spcPct val="100000"/>
              </a:lnSpc>
              <a:spcBef>
                <a:spcPts val="0"/>
              </a:spcBef>
              <a:spcAft>
                <a:spcPts val="0"/>
              </a:spcAft>
              <a:buSzPts val="4800"/>
              <a:buNone/>
              <a:defRPr sz="4800"/>
            </a:lvl9pPr>
          </a:lstStyle>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s">
  <p:cSld name="CUSTOM_10">
    <p:spTree>
      <p:nvGrpSpPr>
        <p:cNvPr id="1226" name="Shape 1226"/>
        <p:cNvGrpSpPr/>
        <p:nvPr/>
      </p:nvGrpSpPr>
      <p:grpSpPr>
        <a:xfrm>
          <a:off x="0" y="0"/>
          <a:ext cx="0" cy="0"/>
          <a:chOff x="0" y="0"/>
          <a:chExt cx="0" cy="0"/>
        </a:xfrm>
      </p:grpSpPr>
      <p:sp>
        <p:nvSpPr>
          <p:cNvPr id="1227" name="Google Shape;1227;p99"/>
          <p:cNvSpPr txBox="1"/>
          <p:nvPr>
            <p:ph idx="1" type="subTitle"/>
          </p:nvPr>
        </p:nvSpPr>
        <p:spPr>
          <a:xfrm flipH="1">
            <a:off x="720000" y="1132375"/>
            <a:ext cx="7704000" cy="3294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Font typeface="Roboto"/>
              <a:buAutoNum type="arabicPeriod"/>
              <a:defRPr sz="1200"/>
            </a:lvl1pPr>
            <a:lvl2pPr lvl="1" rtl="0" algn="ctr">
              <a:lnSpc>
                <a:spcPct val="100000"/>
              </a:lnSpc>
              <a:spcBef>
                <a:spcPts val="0"/>
              </a:spcBef>
              <a:spcAft>
                <a:spcPts val="0"/>
              </a:spcAft>
              <a:buSzPts val="1200"/>
              <a:buFont typeface="Roboto Condensed Light"/>
              <a:buAutoNum type="alphaLcPeriod"/>
              <a:defRPr sz="1200"/>
            </a:lvl2pPr>
            <a:lvl3pPr lvl="2" rtl="0" algn="ctr">
              <a:lnSpc>
                <a:spcPct val="100000"/>
              </a:lnSpc>
              <a:spcBef>
                <a:spcPts val="0"/>
              </a:spcBef>
              <a:spcAft>
                <a:spcPts val="0"/>
              </a:spcAft>
              <a:buSzPts val="1200"/>
              <a:buFont typeface="Roboto Condensed Light"/>
              <a:buAutoNum type="romanLcPeriod"/>
              <a:defRPr sz="1200"/>
            </a:lvl3pPr>
            <a:lvl4pPr lvl="3" rtl="0" algn="ctr">
              <a:lnSpc>
                <a:spcPct val="100000"/>
              </a:lnSpc>
              <a:spcBef>
                <a:spcPts val="0"/>
              </a:spcBef>
              <a:spcAft>
                <a:spcPts val="0"/>
              </a:spcAft>
              <a:buSzPts val="1200"/>
              <a:buFont typeface="Roboto Condensed Light"/>
              <a:buAutoNum type="arabicPeriod"/>
              <a:defRPr sz="1200"/>
            </a:lvl4pPr>
            <a:lvl5pPr lvl="4" rtl="0" algn="ctr">
              <a:lnSpc>
                <a:spcPct val="100000"/>
              </a:lnSpc>
              <a:spcBef>
                <a:spcPts val="0"/>
              </a:spcBef>
              <a:spcAft>
                <a:spcPts val="0"/>
              </a:spcAft>
              <a:buSzPts val="1200"/>
              <a:buFont typeface="Roboto Condensed Light"/>
              <a:buAutoNum type="alphaLcPeriod"/>
              <a:defRPr sz="1200"/>
            </a:lvl5pPr>
            <a:lvl6pPr lvl="5" rtl="0" algn="ctr">
              <a:lnSpc>
                <a:spcPct val="100000"/>
              </a:lnSpc>
              <a:spcBef>
                <a:spcPts val="0"/>
              </a:spcBef>
              <a:spcAft>
                <a:spcPts val="0"/>
              </a:spcAft>
              <a:buSzPts val="1200"/>
              <a:buFont typeface="Roboto Condensed Light"/>
              <a:buAutoNum type="romanLcPeriod"/>
              <a:defRPr sz="1200"/>
            </a:lvl6pPr>
            <a:lvl7pPr lvl="6" rtl="0" algn="ctr">
              <a:lnSpc>
                <a:spcPct val="100000"/>
              </a:lnSpc>
              <a:spcBef>
                <a:spcPts val="0"/>
              </a:spcBef>
              <a:spcAft>
                <a:spcPts val="0"/>
              </a:spcAft>
              <a:buSzPts val="1200"/>
              <a:buFont typeface="Roboto Condensed Light"/>
              <a:buAutoNum type="arabicPeriod"/>
              <a:defRPr sz="1200"/>
            </a:lvl7pPr>
            <a:lvl8pPr lvl="7" rtl="0" algn="ctr">
              <a:lnSpc>
                <a:spcPct val="100000"/>
              </a:lnSpc>
              <a:spcBef>
                <a:spcPts val="0"/>
              </a:spcBef>
              <a:spcAft>
                <a:spcPts val="0"/>
              </a:spcAft>
              <a:buSzPts val="1200"/>
              <a:buFont typeface="Roboto Condensed Light"/>
              <a:buAutoNum type="alphaLcPeriod"/>
              <a:defRPr sz="1200"/>
            </a:lvl8pPr>
            <a:lvl9pPr lvl="8" rtl="0" algn="ctr">
              <a:lnSpc>
                <a:spcPct val="100000"/>
              </a:lnSpc>
              <a:spcBef>
                <a:spcPts val="0"/>
              </a:spcBef>
              <a:spcAft>
                <a:spcPts val="0"/>
              </a:spcAft>
              <a:buSzPts val="1200"/>
              <a:buFont typeface="Roboto Condensed Light"/>
              <a:buAutoNum type="romanLcPeriod"/>
              <a:defRPr sz="1200"/>
            </a:lvl9pPr>
          </a:lstStyle>
          <a:p/>
        </p:txBody>
      </p:sp>
      <p:sp>
        <p:nvSpPr>
          <p:cNvPr id="1228" name="Google Shape;1228;p99"/>
          <p:cNvSpPr txBox="1"/>
          <p:nvPr>
            <p:ph type="title"/>
          </p:nvPr>
        </p:nvSpPr>
        <p:spPr>
          <a:xfrm>
            <a:off x="1278050" y="343200"/>
            <a:ext cx="6588000" cy="6690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3000">
                <a:solidFill>
                  <a:schemeClr val="dk2"/>
                </a:solidFill>
              </a:defRPr>
            </a:lvl1pPr>
            <a:lvl2pPr lvl="1" rtl="0" algn="ctr">
              <a:spcBef>
                <a:spcPts val="0"/>
              </a:spcBef>
              <a:spcAft>
                <a:spcPts val="0"/>
              </a:spcAft>
              <a:buNone/>
              <a:defRPr sz="3000"/>
            </a:lvl2pPr>
            <a:lvl3pPr lvl="2" rtl="0" algn="ctr">
              <a:spcBef>
                <a:spcPts val="0"/>
              </a:spcBef>
              <a:spcAft>
                <a:spcPts val="0"/>
              </a:spcAft>
              <a:buNone/>
              <a:defRPr sz="3000"/>
            </a:lvl3pPr>
            <a:lvl4pPr lvl="3" rtl="0" algn="ctr">
              <a:spcBef>
                <a:spcPts val="0"/>
              </a:spcBef>
              <a:spcAft>
                <a:spcPts val="0"/>
              </a:spcAft>
              <a:buNone/>
              <a:defRPr sz="3000"/>
            </a:lvl4pPr>
            <a:lvl5pPr lvl="4" rtl="0" algn="ctr">
              <a:spcBef>
                <a:spcPts val="0"/>
              </a:spcBef>
              <a:spcAft>
                <a:spcPts val="0"/>
              </a:spcAft>
              <a:buNone/>
              <a:defRPr sz="3000"/>
            </a:lvl5pPr>
            <a:lvl6pPr lvl="5" rtl="0" algn="ctr">
              <a:spcBef>
                <a:spcPts val="0"/>
              </a:spcBef>
              <a:spcAft>
                <a:spcPts val="0"/>
              </a:spcAft>
              <a:buNone/>
              <a:defRPr sz="3000"/>
            </a:lvl6pPr>
            <a:lvl7pPr lvl="6" rtl="0" algn="ctr">
              <a:spcBef>
                <a:spcPts val="0"/>
              </a:spcBef>
              <a:spcAft>
                <a:spcPts val="0"/>
              </a:spcAft>
              <a:buNone/>
              <a:defRPr sz="3000"/>
            </a:lvl7pPr>
            <a:lvl8pPr lvl="7" rtl="0" algn="ctr">
              <a:spcBef>
                <a:spcPts val="0"/>
              </a:spcBef>
              <a:spcAft>
                <a:spcPts val="0"/>
              </a:spcAft>
              <a:buNone/>
              <a:defRPr sz="3000"/>
            </a:lvl8pPr>
            <a:lvl9pPr lvl="8" rtl="0" algn="ctr">
              <a:spcBef>
                <a:spcPts val="0"/>
              </a:spcBef>
              <a:spcAft>
                <a:spcPts val="0"/>
              </a:spcAft>
              <a:buNone/>
              <a:defRPr sz="3000"/>
            </a:lvl9pPr>
          </a:lstStyle>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11">
    <p:spTree>
      <p:nvGrpSpPr>
        <p:cNvPr id="1229" name="Shape 1229"/>
        <p:cNvGrpSpPr/>
        <p:nvPr/>
      </p:nvGrpSpPr>
      <p:grpSpPr>
        <a:xfrm>
          <a:off x="0" y="0"/>
          <a:ext cx="0" cy="0"/>
          <a:chOff x="0" y="0"/>
          <a:chExt cx="0" cy="0"/>
        </a:xfrm>
      </p:grpSpPr>
      <p:sp>
        <p:nvSpPr>
          <p:cNvPr id="1230" name="Google Shape;1230;p100"/>
          <p:cNvSpPr txBox="1"/>
          <p:nvPr>
            <p:ph idx="1" type="subTitle"/>
          </p:nvPr>
        </p:nvSpPr>
        <p:spPr>
          <a:xfrm>
            <a:off x="6416724" y="2283125"/>
            <a:ext cx="1895700" cy="664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231" name="Google Shape;1231;p100"/>
          <p:cNvSpPr txBox="1"/>
          <p:nvPr>
            <p:ph type="title"/>
          </p:nvPr>
        </p:nvSpPr>
        <p:spPr>
          <a:xfrm>
            <a:off x="6385849" y="1753325"/>
            <a:ext cx="1957500" cy="529800"/>
          </a:xfrm>
          <a:prstGeom prst="rect">
            <a:avLst/>
          </a:prstGeom>
          <a:solidFill>
            <a:schemeClr val="dk2"/>
          </a:solidFill>
        </p:spPr>
        <p:txBody>
          <a:bodyPr anchorCtr="0" anchor="b" bIns="91425" lIns="91425" spcFirstLastPara="1" rIns="91425" wrap="square" tIns="91425">
            <a:noAutofit/>
          </a:bodyPr>
          <a:lstStyle>
            <a:lvl1pPr lvl="0" rtl="0" algn="ctr">
              <a:spcBef>
                <a:spcPts val="0"/>
              </a:spcBef>
              <a:spcAft>
                <a:spcPts val="0"/>
              </a:spcAft>
              <a:buClr>
                <a:schemeClr val="dk1"/>
              </a:buClr>
              <a:buSzPts val="2200"/>
              <a:buNone/>
              <a:defRPr sz="2200">
                <a:solidFill>
                  <a:schemeClr val="dk1"/>
                </a:solidFill>
              </a:defRPr>
            </a:lvl1pPr>
            <a:lvl2pPr lvl="1"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2pPr>
            <a:lvl3pPr lvl="2"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3pPr>
            <a:lvl4pPr lvl="3"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4pPr>
            <a:lvl5pPr lvl="4"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5pPr>
            <a:lvl6pPr lvl="5"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6pPr>
            <a:lvl7pPr lvl="6"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7pPr>
            <a:lvl8pPr lvl="7"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8pPr>
            <a:lvl9pPr lvl="8"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9pPr>
          </a:lstStyle>
          <a:p/>
        </p:txBody>
      </p:sp>
      <p:sp>
        <p:nvSpPr>
          <p:cNvPr id="1232" name="Google Shape;1232;p100"/>
          <p:cNvSpPr txBox="1"/>
          <p:nvPr>
            <p:ph idx="2" type="subTitle"/>
          </p:nvPr>
        </p:nvSpPr>
        <p:spPr>
          <a:xfrm>
            <a:off x="835225" y="2283125"/>
            <a:ext cx="1895700" cy="664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233" name="Google Shape;1233;p100"/>
          <p:cNvSpPr txBox="1"/>
          <p:nvPr>
            <p:ph idx="3" type="title"/>
          </p:nvPr>
        </p:nvSpPr>
        <p:spPr>
          <a:xfrm>
            <a:off x="804350" y="1753325"/>
            <a:ext cx="1957500" cy="529800"/>
          </a:xfrm>
          <a:prstGeom prst="rect">
            <a:avLst/>
          </a:prstGeom>
          <a:solidFill>
            <a:schemeClr val="dk2"/>
          </a:solidFill>
        </p:spPr>
        <p:txBody>
          <a:bodyPr anchorCtr="0" anchor="b" bIns="91425" lIns="91425" spcFirstLastPara="1" rIns="91425" wrap="square" tIns="91425">
            <a:noAutofit/>
          </a:bodyPr>
          <a:lstStyle>
            <a:lvl1pPr lvl="0" rtl="0" algn="ctr">
              <a:spcBef>
                <a:spcPts val="0"/>
              </a:spcBef>
              <a:spcAft>
                <a:spcPts val="0"/>
              </a:spcAft>
              <a:buClr>
                <a:schemeClr val="dk1"/>
              </a:buClr>
              <a:buSzPts val="2200"/>
              <a:buNone/>
              <a:defRPr sz="2200">
                <a:solidFill>
                  <a:schemeClr val="dk1"/>
                </a:solidFill>
              </a:defRPr>
            </a:lvl1pPr>
            <a:lvl2pPr lvl="1"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2pPr>
            <a:lvl3pPr lvl="2"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3pPr>
            <a:lvl4pPr lvl="3"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4pPr>
            <a:lvl5pPr lvl="4"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5pPr>
            <a:lvl6pPr lvl="5"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6pPr>
            <a:lvl7pPr lvl="6"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7pPr>
            <a:lvl8pPr lvl="7"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8pPr>
            <a:lvl9pPr lvl="8"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9pPr>
          </a:lstStyle>
          <a:p/>
        </p:txBody>
      </p:sp>
      <p:sp>
        <p:nvSpPr>
          <p:cNvPr id="1234" name="Google Shape;1234;p100"/>
          <p:cNvSpPr txBox="1"/>
          <p:nvPr>
            <p:ph idx="4" type="subTitle"/>
          </p:nvPr>
        </p:nvSpPr>
        <p:spPr>
          <a:xfrm>
            <a:off x="3624150" y="2283125"/>
            <a:ext cx="1895700" cy="664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235" name="Google Shape;1235;p100"/>
          <p:cNvSpPr txBox="1"/>
          <p:nvPr>
            <p:ph idx="5" type="title"/>
          </p:nvPr>
        </p:nvSpPr>
        <p:spPr>
          <a:xfrm>
            <a:off x="3593246" y="1753325"/>
            <a:ext cx="1957500" cy="529800"/>
          </a:xfrm>
          <a:prstGeom prst="rect">
            <a:avLst/>
          </a:prstGeom>
          <a:solidFill>
            <a:schemeClr val="lt2"/>
          </a:solidFill>
        </p:spPr>
        <p:txBody>
          <a:bodyPr anchorCtr="0" anchor="b" bIns="91425" lIns="91425" spcFirstLastPara="1" rIns="91425" wrap="square" tIns="91425">
            <a:noAutofit/>
          </a:bodyPr>
          <a:lstStyle>
            <a:lvl1pPr lvl="0" rtl="0" algn="ctr">
              <a:spcBef>
                <a:spcPts val="0"/>
              </a:spcBef>
              <a:spcAft>
                <a:spcPts val="0"/>
              </a:spcAft>
              <a:buClr>
                <a:schemeClr val="lt1"/>
              </a:buClr>
              <a:buSzPts val="2200"/>
              <a:buNone/>
              <a:defRPr sz="2200">
                <a:solidFill>
                  <a:schemeClr val="lt1"/>
                </a:solidFill>
              </a:defRPr>
            </a:lvl1pPr>
            <a:lvl2pPr lvl="1"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2pPr>
            <a:lvl3pPr lvl="2"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3pPr>
            <a:lvl4pPr lvl="3"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4pPr>
            <a:lvl5pPr lvl="4"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5pPr>
            <a:lvl6pPr lvl="5"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6pPr>
            <a:lvl7pPr lvl="6"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7pPr>
            <a:lvl8pPr lvl="7"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8pPr>
            <a:lvl9pPr lvl="8"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9pPr>
          </a:lstStyle>
          <a:p/>
        </p:txBody>
      </p:sp>
      <p:sp>
        <p:nvSpPr>
          <p:cNvPr id="1236" name="Google Shape;1236;p100"/>
          <p:cNvSpPr txBox="1"/>
          <p:nvPr>
            <p:ph idx="6" type="subTitle"/>
          </p:nvPr>
        </p:nvSpPr>
        <p:spPr>
          <a:xfrm>
            <a:off x="6416724" y="3826425"/>
            <a:ext cx="1895700" cy="664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237" name="Google Shape;1237;p100"/>
          <p:cNvSpPr txBox="1"/>
          <p:nvPr>
            <p:ph idx="7" type="title"/>
          </p:nvPr>
        </p:nvSpPr>
        <p:spPr>
          <a:xfrm>
            <a:off x="6385824" y="3296625"/>
            <a:ext cx="1957500" cy="529800"/>
          </a:xfrm>
          <a:prstGeom prst="rect">
            <a:avLst/>
          </a:prstGeom>
          <a:solidFill>
            <a:schemeClr val="lt2"/>
          </a:solidFill>
        </p:spPr>
        <p:txBody>
          <a:bodyPr anchorCtr="0" anchor="b" bIns="91425" lIns="91425" spcFirstLastPara="1" rIns="91425" wrap="square" tIns="91425">
            <a:noAutofit/>
          </a:bodyPr>
          <a:lstStyle>
            <a:lvl1pPr lvl="0" rtl="0" algn="ctr">
              <a:spcBef>
                <a:spcPts val="0"/>
              </a:spcBef>
              <a:spcAft>
                <a:spcPts val="0"/>
              </a:spcAft>
              <a:buSzPts val="2200"/>
              <a:buNone/>
              <a:defRPr sz="2200"/>
            </a:lvl1pPr>
            <a:lvl2pPr lvl="1"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2pPr>
            <a:lvl3pPr lvl="2"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3pPr>
            <a:lvl4pPr lvl="3"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4pPr>
            <a:lvl5pPr lvl="4"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5pPr>
            <a:lvl6pPr lvl="5"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6pPr>
            <a:lvl7pPr lvl="6"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7pPr>
            <a:lvl8pPr lvl="7"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8pPr>
            <a:lvl9pPr lvl="8"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9pPr>
          </a:lstStyle>
          <a:p/>
        </p:txBody>
      </p:sp>
      <p:sp>
        <p:nvSpPr>
          <p:cNvPr id="1238" name="Google Shape;1238;p100"/>
          <p:cNvSpPr txBox="1"/>
          <p:nvPr>
            <p:ph idx="8" type="subTitle"/>
          </p:nvPr>
        </p:nvSpPr>
        <p:spPr>
          <a:xfrm>
            <a:off x="835225" y="3826425"/>
            <a:ext cx="1895700" cy="664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239" name="Google Shape;1239;p100"/>
          <p:cNvSpPr txBox="1"/>
          <p:nvPr>
            <p:ph idx="9" type="title"/>
          </p:nvPr>
        </p:nvSpPr>
        <p:spPr>
          <a:xfrm>
            <a:off x="804325" y="3296625"/>
            <a:ext cx="1957500" cy="529800"/>
          </a:xfrm>
          <a:prstGeom prst="rect">
            <a:avLst/>
          </a:prstGeom>
          <a:solidFill>
            <a:schemeClr val="lt2"/>
          </a:solidFill>
        </p:spPr>
        <p:txBody>
          <a:bodyPr anchorCtr="0" anchor="b" bIns="91425" lIns="91425" spcFirstLastPara="1" rIns="91425" wrap="square" tIns="91425">
            <a:noAutofit/>
          </a:bodyPr>
          <a:lstStyle>
            <a:lvl1pPr lvl="0" rtl="0" algn="ctr">
              <a:spcBef>
                <a:spcPts val="0"/>
              </a:spcBef>
              <a:spcAft>
                <a:spcPts val="0"/>
              </a:spcAft>
              <a:buClr>
                <a:schemeClr val="lt1"/>
              </a:buClr>
              <a:buSzPts val="2200"/>
              <a:buNone/>
              <a:defRPr sz="2200">
                <a:solidFill>
                  <a:schemeClr val="lt1"/>
                </a:solidFill>
              </a:defRPr>
            </a:lvl1pPr>
            <a:lvl2pPr lvl="1"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2pPr>
            <a:lvl3pPr lvl="2"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3pPr>
            <a:lvl4pPr lvl="3"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4pPr>
            <a:lvl5pPr lvl="4"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5pPr>
            <a:lvl6pPr lvl="5"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6pPr>
            <a:lvl7pPr lvl="6"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7pPr>
            <a:lvl8pPr lvl="7"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8pPr>
            <a:lvl9pPr lvl="8"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9pPr>
          </a:lstStyle>
          <a:p/>
        </p:txBody>
      </p:sp>
      <p:sp>
        <p:nvSpPr>
          <p:cNvPr id="1240" name="Google Shape;1240;p100"/>
          <p:cNvSpPr txBox="1"/>
          <p:nvPr>
            <p:ph idx="13" type="subTitle"/>
          </p:nvPr>
        </p:nvSpPr>
        <p:spPr>
          <a:xfrm>
            <a:off x="3624150" y="3826425"/>
            <a:ext cx="1895700" cy="664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241" name="Google Shape;1241;p100"/>
          <p:cNvSpPr txBox="1"/>
          <p:nvPr>
            <p:ph idx="14" type="title"/>
          </p:nvPr>
        </p:nvSpPr>
        <p:spPr>
          <a:xfrm>
            <a:off x="3593246" y="3296625"/>
            <a:ext cx="1957500" cy="529800"/>
          </a:xfrm>
          <a:prstGeom prst="rect">
            <a:avLst/>
          </a:prstGeom>
          <a:solidFill>
            <a:schemeClr val="dk2"/>
          </a:solidFill>
        </p:spPr>
        <p:txBody>
          <a:bodyPr anchorCtr="0" anchor="b" bIns="91425" lIns="91425" spcFirstLastPara="1" rIns="91425" wrap="square" tIns="91425">
            <a:noAutofit/>
          </a:bodyPr>
          <a:lstStyle>
            <a:lvl1pPr lvl="0" rtl="0" algn="ctr">
              <a:spcBef>
                <a:spcPts val="0"/>
              </a:spcBef>
              <a:spcAft>
                <a:spcPts val="0"/>
              </a:spcAft>
              <a:buClr>
                <a:schemeClr val="dk1"/>
              </a:buClr>
              <a:buSzPts val="2200"/>
              <a:buNone/>
              <a:defRPr sz="2200">
                <a:solidFill>
                  <a:schemeClr val="dk1"/>
                </a:solidFill>
              </a:defRPr>
            </a:lvl1pPr>
            <a:lvl2pPr lvl="1"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2pPr>
            <a:lvl3pPr lvl="2"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3pPr>
            <a:lvl4pPr lvl="3"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4pPr>
            <a:lvl5pPr lvl="4"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5pPr>
            <a:lvl6pPr lvl="5"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6pPr>
            <a:lvl7pPr lvl="6"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7pPr>
            <a:lvl8pPr lvl="7"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8pPr>
            <a:lvl9pPr lvl="8"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9pPr>
          </a:lstStyle>
          <a:p/>
        </p:txBody>
      </p:sp>
      <p:sp>
        <p:nvSpPr>
          <p:cNvPr id="1242" name="Google Shape;1242;p100"/>
          <p:cNvSpPr txBox="1"/>
          <p:nvPr>
            <p:ph idx="15" type="title"/>
          </p:nvPr>
        </p:nvSpPr>
        <p:spPr>
          <a:xfrm>
            <a:off x="1278000" y="342000"/>
            <a:ext cx="6588000" cy="6690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3000">
                <a:solidFill>
                  <a:schemeClr val="dk2"/>
                </a:solidFill>
              </a:defRPr>
            </a:lvl1pPr>
            <a:lvl2pPr lvl="1" rtl="0" algn="ctr">
              <a:spcBef>
                <a:spcPts val="0"/>
              </a:spcBef>
              <a:spcAft>
                <a:spcPts val="0"/>
              </a:spcAft>
              <a:buNone/>
              <a:defRPr sz="3000"/>
            </a:lvl2pPr>
            <a:lvl3pPr lvl="2" rtl="0" algn="ctr">
              <a:spcBef>
                <a:spcPts val="0"/>
              </a:spcBef>
              <a:spcAft>
                <a:spcPts val="0"/>
              </a:spcAft>
              <a:buNone/>
              <a:defRPr sz="3000"/>
            </a:lvl3pPr>
            <a:lvl4pPr lvl="3" rtl="0" algn="ctr">
              <a:spcBef>
                <a:spcPts val="0"/>
              </a:spcBef>
              <a:spcAft>
                <a:spcPts val="0"/>
              </a:spcAft>
              <a:buNone/>
              <a:defRPr sz="3000"/>
            </a:lvl4pPr>
            <a:lvl5pPr lvl="4" rtl="0" algn="ctr">
              <a:spcBef>
                <a:spcPts val="0"/>
              </a:spcBef>
              <a:spcAft>
                <a:spcPts val="0"/>
              </a:spcAft>
              <a:buNone/>
              <a:defRPr sz="3000"/>
            </a:lvl5pPr>
            <a:lvl6pPr lvl="5" rtl="0" algn="ctr">
              <a:spcBef>
                <a:spcPts val="0"/>
              </a:spcBef>
              <a:spcAft>
                <a:spcPts val="0"/>
              </a:spcAft>
              <a:buNone/>
              <a:defRPr sz="3000"/>
            </a:lvl6pPr>
            <a:lvl7pPr lvl="6" rtl="0" algn="ctr">
              <a:spcBef>
                <a:spcPts val="0"/>
              </a:spcBef>
              <a:spcAft>
                <a:spcPts val="0"/>
              </a:spcAft>
              <a:buNone/>
              <a:defRPr sz="3000"/>
            </a:lvl7pPr>
            <a:lvl8pPr lvl="7" rtl="0" algn="ctr">
              <a:spcBef>
                <a:spcPts val="0"/>
              </a:spcBef>
              <a:spcAft>
                <a:spcPts val="0"/>
              </a:spcAft>
              <a:buNone/>
              <a:defRPr sz="3000"/>
            </a:lvl8pPr>
            <a:lvl9pPr lvl="8" rtl="0" algn="ctr">
              <a:spcBef>
                <a:spcPts val="0"/>
              </a:spcBef>
              <a:spcAft>
                <a:spcPts val="0"/>
              </a:spcAft>
              <a:buNone/>
              <a:defRPr sz="3000"/>
            </a:lvl9pPr>
          </a:lstStyle>
          <a:p/>
        </p:txBody>
      </p:sp>
      <p:sp>
        <p:nvSpPr>
          <p:cNvPr id="1243" name="Google Shape;1243;p100"/>
          <p:cNvSpPr/>
          <p:nvPr/>
        </p:nvSpPr>
        <p:spPr>
          <a:xfrm flipH="1">
            <a:off x="-40" y="1952289"/>
            <a:ext cx="7790203" cy="131872"/>
          </a:xfrm>
          <a:custGeom>
            <a:rect b="b" l="l" r="r" t="t"/>
            <a:pathLst>
              <a:path extrusionOk="0" h="4121" w="42303">
                <a:moveTo>
                  <a:pt x="0" y="1"/>
                </a:moveTo>
                <a:lnTo>
                  <a:pt x="0" y="4120"/>
                </a:lnTo>
                <a:lnTo>
                  <a:pt x="42303" y="4120"/>
                </a:lnTo>
                <a:lnTo>
                  <a:pt x="42303"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100"/>
          <p:cNvSpPr/>
          <p:nvPr/>
        </p:nvSpPr>
        <p:spPr>
          <a:xfrm flipH="1">
            <a:off x="933395" y="3495600"/>
            <a:ext cx="8210589" cy="131851"/>
          </a:xfrm>
          <a:custGeom>
            <a:rect b="b" l="l" r="r" t="t"/>
            <a:pathLst>
              <a:path extrusionOk="0" h="4121" w="42303">
                <a:moveTo>
                  <a:pt x="0" y="1"/>
                </a:moveTo>
                <a:lnTo>
                  <a:pt x="0" y="4120"/>
                </a:lnTo>
                <a:lnTo>
                  <a:pt x="42303" y="4120"/>
                </a:lnTo>
                <a:lnTo>
                  <a:pt x="42303"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Percentages">
  <p:cSld name="CUSTOM_12">
    <p:spTree>
      <p:nvGrpSpPr>
        <p:cNvPr id="1245" name="Shape 1245"/>
        <p:cNvGrpSpPr/>
        <p:nvPr/>
      </p:nvGrpSpPr>
      <p:grpSpPr>
        <a:xfrm>
          <a:off x="0" y="0"/>
          <a:ext cx="0" cy="0"/>
          <a:chOff x="0" y="0"/>
          <a:chExt cx="0" cy="0"/>
        </a:xfrm>
      </p:grpSpPr>
      <p:sp>
        <p:nvSpPr>
          <p:cNvPr id="1246" name="Google Shape;1246;p101"/>
          <p:cNvSpPr txBox="1"/>
          <p:nvPr>
            <p:ph type="title"/>
          </p:nvPr>
        </p:nvSpPr>
        <p:spPr>
          <a:xfrm>
            <a:off x="1278050" y="343200"/>
            <a:ext cx="6588000" cy="6690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3000">
                <a:solidFill>
                  <a:schemeClr val="dk2"/>
                </a:solidFill>
              </a:defRPr>
            </a:lvl1pPr>
            <a:lvl2pPr lvl="1" rtl="0" algn="ctr">
              <a:spcBef>
                <a:spcPts val="0"/>
              </a:spcBef>
              <a:spcAft>
                <a:spcPts val="0"/>
              </a:spcAft>
              <a:buNone/>
              <a:defRPr sz="3000"/>
            </a:lvl2pPr>
            <a:lvl3pPr lvl="2" rtl="0" algn="ctr">
              <a:spcBef>
                <a:spcPts val="0"/>
              </a:spcBef>
              <a:spcAft>
                <a:spcPts val="0"/>
              </a:spcAft>
              <a:buNone/>
              <a:defRPr sz="3000"/>
            </a:lvl3pPr>
            <a:lvl4pPr lvl="3" rtl="0" algn="ctr">
              <a:spcBef>
                <a:spcPts val="0"/>
              </a:spcBef>
              <a:spcAft>
                <a:spcPts val="0"/>
              </a:spcAft>
              <a:buNone/>
              <a:defRPr sz="3000"/>
            </a:lvl4pPr>
            <a:lvl5pPr lvl="4" rtl="0" algn="ctr">
              <a:spcBef>
                <a:spcPts val="0"/>
              </a:spcBef>
              <a:spcAft>
                <a:spcPts val="0"/>
              </a:spcAft>
              <a:buNone/>
              <a:defRPr sz="3000"/>
            </a:lvl5pPr>
            <a:lvl6pPr lvl="5" rtl="0" algn="ctr">
              <a:spcBef>
                <a:spcPts val="0"/>
              </a:spcBef>
              <a:spcAft>
                <a:spcPts val="0"/>
              </a:spcAft>
              <a:buNone/>
              <a:defRPr sz="3000"/>
            </a:lvl6pPr>
            <a:lvl7pPr lvl="6" rtl="0" algn="ctr">
              <a:spcBef>
                <a:spcPts val="0"/>
              </a:spcBef>
              <a:spcAft>
                <a:spcPts val="0"/>
              </a:spcAft>
              <a:buNone/>
              <a:defRPr sz="3000"/>
            </a:lvl7pPr>
            <a:lvl8pPr lvl="7" rtl="0" algn="ctr">
              <a:spcBef>
                <a:spcPts val="0"/>
              </a:spcBef>
              <a:spcAft>
                <a:spcPts val="0"/>
              </a:spcAft>
              <a:buNone/>
              <a:defRPr sz="3000"/>
            </a:lvl8pPr>
            <a:lvl9pPr lvl="8" rtl="0" algn="ctr">
              <a:spcBef>
                <a:spcPts val="0"/>
              </a:spcBef>
              <a:spcAft>
                <a:spcPts val="0"/>
              </a:spcAft>
              <a:buNone/>
              <a:defRPr sz="3000"/>
            </a:lvl9pPr>
          </a:lstStyle>
          <a:p/>
        </p:txBody>
      </p:sp>
      <p:sp>
        <p:nvSpPr>
          <p:cNvPr id="1247" name="Google Shape;1247;p101"/>
          <p:cNvSpPr txBox="1"/>
          <p:nvPr>
            <p:ph hasCustomPrompt="1" idx="2" type="title"/>
          </p:nvPr>
        </p:nvSpPr>
        <p:spPr>
          <a:xfrm>
            <a:off x="2201811" y="2233575"/>
            <a:ext cx="1609800" cy="5811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200"/>
              <a:buNone/>
              <a:defRPr sz="2200"/>
            </a:lvl1pPr>
            <a:lvl2pPr lvl="1" rtl="0" algn="ctr">
              <a:spcBef>
                <a:spcPts val="0"/>
              </a:spcBef>
              <a:spcAft>
                <a:spcPts val="0"/>
              </a:spcAft>
              <a:buSzPts val="12500"/>
              <a:buFont typeface="Overpass Mono"/>
              <a:buNone/>
              <a:defRPr b="1" sz="12500">
                <a:latin typeface="Overpass Mono"/>
                <a:ea typeface="Overpass Mono"/>
                <a:cs typeface="Overpass Mono"/>
                <a:sym typeface="Overpass Mono"/>
              </a:defRPr>
            </a:lvl2pPr>
            <a:lvl3pPr lvl="2" rtl="0" algn="ctr">
              <a:spcBef>
                <a:spcPts val="0"/>
              </a:spcBef>
              <a:spcAft>
                <a:spcPts val="0"/>
              </a:spcAft>
              <a:buSzPts val="12500"/>
              <a:buFont typeface="Overpass Mono"/>
              <a:buNone/>
              <a:defRPr b="1" sz="12500">
                <a:latin typeface="Overpass Mono"/>
                <a:ea typeface="Overpass Mono"/>
                <a:cs typeface="Overpass Mono"/>
                <a:sym typeface="Overpass Mono"/>
              </a:defRPr>
            </a:lvl3pPr>
            <a:lvl4pPr lvl="3" rtl="0" algn="ctr">
              <a:spcBef>
                <a:spcPts val="0"/>
              </a:spcBef>
              <a:spcAft>
                <a:spcPts val="0"/>
              </a:spcAft>
              <a:buSzPts val="12500"/>
              <a:buFont typeface="Overpass Mono"/>
              <a:buNone/>
              <a:defRPr b="1" sz="12500">
                <a:latin typeface="Overpass Mono"/>
                <a:ea typeface="Overpass Mono"/>
                <a:cs typeface="Overpass Mono"/>
                <a:sym typeface="Overpass Mono"/>
              </a:defRPr>
            </a:lvl4pPr>
            <a:lvl5pPr lvl="4" rtl="0" algn="ctr">
              <a:spcBef>
                <a:spcPts val="0"/>
              </a:spcBef>
              <a:spcAft>
                <a:spcPts val="0"/>
              </a:spcAft>
              <a:buSzPts val="12500"/>
              <a:buFont typeface="Overpass Mono"/>
              <a:buNone/>
              <a:defRPr b="1" sz="12500">
                <a:latin typeface="Overpass Mono"/>
                <a:ea typeface="Overpass Mono"/>
                <a:cs typeface="Overpass Mono"/>
                <a:sym typeface="Overpass Mono"/>
              </a:defRPr>
            </a:lvl5pPr>
            <a:lvl6pPr lvl="5" rtl="0" algn="ctr">
              <a:spcBef>
                <a:spcPts val="0"/>
              </a:spcBef>
              <a:spcAft>
                <a:spcPts val="0"/>
              </a:spcAft>
              <a:buSzPts val="12500"/>
              <a:buFont typeface="Overpass Mono"/>
              <a:buNone/>
              <a:defRPr b="1" sz="12500">
                <a:latin typeface="Overpass Mono"/>
                <a:ea typeface="Overpass Mono"/>
                <a:cs typeface="Overpass Mono"/>
                <a:sym typeface="Overpass Mono"/>
              </a:defRPr>
            </a:lvl6pPr>
            <a:lvl7pPr lvl="6" rtl="0" algn="ctr">
              <a:spcBef>
                <a:spcPts val="0"/>
              </a:spcBef>
              <a:spcAft>
                <a:spcPts val="0"/>
              </a:spcAft>
              <a:buSzPts val="12500"/>
              <a:buFont typeface="Overpass Mono"/>
              <a:buNone/>
              <a:defRPr b="1" sz="12500">
                <a:latin typeface="Overpass Mono"/>
                <a:ea typeface="Overpass Mono"/>
                <a:cs typeface="Overpass Mono"/>
                <a:sym typeface="Overpass Mono"/>
              </a:defRPr>
            </a:lvl7pPr>
            <a:lvl8pPr lvl="7" rtl="0" algn="ctr">
              <a:spcBef>
                <a:spcPts val="0"/>
              </a:spcBef>
              <a:spcAft>
                <a:spcPts val="0"/>
              </a:spcAft>
              <a:buSzPts val="12500"/>
              <a:buFont typeface="Overpass Mono"/>
              <a:buNone/>
              <a:defRPr b="1" sz="12500">
                <a:latin typeface="Overpass Mono"/>
                <a:ea typeface="Overpass Mono"/>
                <a:cs typeface="Overpass Mono"/>
                <a:sym typeface="Overpass Mono"/>
              </a:defRPr>
            </a:lvl8pPr>
            <a:lvl9pPr lvl="8" rtl="0" algn="ctr">
              <a:spcBef>
                <a:spcPts val="0"/>
              </a:spcBef>
              <a:spcAft>
                <a:spcPts val="0"/>
              </a:spcAft>
              <a:buSzPts val="12500"/>
              <a:buFont typeface="Overpass Mono"/>
              <a:buNone/>
              <a:defRPr b="1" sz="12500">
                <a:latin typeface="Overpass Mono"/>
                <a:ea typeface="Overpass Mono"/>
                <a:cs typeface="Overpass Mono"/>
                <a:sym typeface="Overpass Mono"/>
              </a:defRPr>
            </a:lvl9pPr>
          </a:lstStyle>
          <a:p>
            <a:r>
              <a:t>xx%</a:t>
            </a:r>
          </a:p>
        </p:txBody>
      </p:sp>
      <p:sp>
        <p:nvSpPr>
          <p:cNvPr id="1248" name="Google Shape;1248;p101"/>
          <p:cNvSpPr txBox="1"/>
          <p:nvPr>
            <p:ph hasCustomPrompt="1" idx="3" type="title"/>
          </p:nvPr>
        </p:nvSpPr>
        <p:spPr>
          <a:xfrm>
            <a:off x="5332488" y="2233575"/>
            <a:ext cx="1609800" cy="5811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200"/>
              <a:buNone/>
              <a:defRPr sz="2200"/>
            </a:lvl1pPr>
            <a:lvl2pPr lvl="1" rtl="0" algn="ctr">
              <a:spcBef>
                <a:spcPts val="0"/>
              </a:spcBef>
              <a:spcAft>
                <a:spcPts val="0"/>
              </a:spcAft>
              <a:buSzPts val="12500"/>
              <a:buFont typeface="Overpass Mono"/>
              <a:buNone/>
              <a:defRPr b="1" sz="12500">
                <a:latin typeface="Overpass Mono"/>
                <a:ea typeface="Overpass Mono"/>
                <a:cs typeface="Overpass Mono"/>
                <a:sym typeface="Overpass Mono"/>
              </a:defRPr>
            </a:lvl2pPr>
            <a:lvl3pPr lvl="2" rtl="0" algn="ctr">
              <a:spcBef>
                <a:spcPts val="0"/>
              </a:spcBef>
              <a:spcAft>
                <a:spcPts val="0"/>
              </a:spcAft>
              <a:buSzPts val="12500"/>
              <a:buFont typeface="Overpass Mono"/>
              <a:buNone/>
              <a:defRPr b="1" sz="12500">
                <a:latin typeface="Overpass Mono"/>
                <a:ea typeface="Overpass Mono"/>
                <a:cs typeface="Overpass Mono"/>
                <a:sym typeface="Overpass Mono"/>
              </a:defRPr>
            </a:lvl3pPr>
            <a:lvl4pPr lvl="3" rtl="0" algn="ctr">
              <a:spcBef>
                <a:spcPts val="0"/>
              </a:spcBef>
              <a:spcAft>
                <a:spcPts val="0"/>
              </a:spcAft>
              <a:buSzPts val="12500"/>
              <a:buFont typeface="Overpass Mono"/>
              <a:buNone/>
              <a:defRPr b="1" sz="12500">
                <a:latin typeface="Overpass Mono"/>
                <a:ea typeface="Overpass Mono"/>
                <a:cs typeface="Overpass Mono"/>
                <a:sym typeface="Overpass Mono"/>
              </a:defRPr>
            </a:lvl4pPr>
            <a:lvl5pPr lvl="4" rtl="0" algn="ctr">
              <a:spcBef>
                <a:spcPts val="0"/>
              </a:spcBef>
              <a:spcAft>
                <a:spcPts val="0"/>
              </a:spcAft>
              <a:buSzPts val="12500"/>
              <a:buFont typeface="Overpass Mono"/>
              <a:buNone/>
              <a:defRPr b="1" sz="12500">
                <a:latin typeface="Overpass Mono"/>
                <a:ea typeface="Overpass Mono"/>
                <a:cs typeface="Overpass Mono"/>
                <a:sym typeface="Overpass Mono"/>
              </a:defRPr>
            </a:lvl5pPr>
            <a:lvl6pPr lvl="5" rtl="0" algn="ctr">
              <a:spcBef>
                <a:spcPts val="0"/>
              </a:spcBef>
              <a:spcAft>
                <a:spcPts val="0"/>
              </a:spcAft>
              <a:buSzPts val="12500"/>
              <a:buFont typeface="Overpass Mono"/>
              <a:buNone/>
              <a:defRPr b="1" sz="12500">
                <a:latin typeface="Overpass Mono"/>
                <a:ea typeface="Overpass Mono"/>
                <a:cs typeface="Overpass Mono"/>
                <a:sym typeface="Overpass Mono"/>
              </a:defRPr>
            </a:lvl6pPr>
            <a:lvl7pPr lvl="6" rtl="0" algn="ctr">
              <a:spcBef>
                <a:spcPts val="0"/>
              </a:spcBef>
              <a:spcAft>
                <a:spcPts val="0"/>
              </a:spcAft>
              <a:buSzPts val="12500"/>
              <a:buFont typeface="Overpass Mono"/>
              <a:buNone/>
              <a:defRPr b="1" sz="12500">
                <a:latin typeface="Overpass Mono"/>
                <a:ea typeface="Overpass Mono"/>
                <a:cs typeface="Overpass Mono"/>
                <a:sym typeface="Overpass Mono"/>
              </a:defRPr>
            </a:lvl7pPr>
            <a:lvl8pPr lvl="7" rtl="0" algn="ctr">
              <a:spcBef>
                <a:spcPts val="0"/>
              </a:spcBef>
              <a:spcAft>
                <a:spcPts val="0"/>
              </a:spcAft>
              <a:buSzPts val="12500"/>
              <a:buFont typeface="Overpass Mono"/>
              <a:buNone/>
              <a:defRPr b="1" sz="12500">
                <a:latin typeface="Overpass Mono"/>
                <a:ea typeface="Overpass Mono"/>
                <a:cs typeface="Overpass Mono"/>
                <a:sym typeface="Overpass Mono"/>
              </a:defRPr>
            </a:lvl8pPr>
            <a:lvl9pPr lvl="8" rtl="0" algn="ctr">
              <a:spcBef>
                <a:spcPts val="0"/>
              </a:spcBef>
              <a:spcAft>
                <a:spcPts val="0"/>
              </a:spcAft>
              <a:buSzPts val="12500"/>
              <a:buFont typeface="Overpass Mono"/>
              <a:buNone/>
              <a:defRPr b="1" sz="12500">
                <a:latin typeface="Overpass Mono"/>
                <a:ea typeface="Overpass Mono"/>
                <a:cs typeface="Overpass Mono"/>
                <a:sym typeface="Overpass Mono"/>
              </a:defRPr>
            </a:lvl9pPr>
          </a:lstStyle>
          <a:p>
            <a:r>
              <a:t>xx%</a:t>
            </a:r>
          </a:p>
        </p:txBody>
      </p:sp>
      <p:sp>
        <p:nvSpPr>
          <p:cNvPr id="1249" name="Google Shape;1249;p101"/>
          <p:cNvSpPr/>
          <p:nvPr/>
        </p:nvSpPr>
        <p:spPr>
          <a:xfrm flipH="1">
            <a:off x="-11" y="0"/>
            <a:ext cx="1371614" cy="356851"/>
          </a:xfrm>
          <a:custGeom>
            <a:rect b="b" l="l" r="r" t="t"/>
            <a:pathLst>
              <a:path extrusionOk="0" h="2775" w="16884">
                <a:moveTo>
                  <a:pt x="0" y="1"/>
                </a:moveTo>
                <a:lnTo>
                  <a:pt x="0" y="2775"/>
                </a:lnTo>
                <a:lnTo>
                  <a:pt x="16883" y="2775"/>
                </a:lnTo>
                <a:lnTo>
                  <a:pt x="1688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101"/>
          <p:cNvSpPr/>
          <p:nvPr/>
        </p:nvSpPr>
        <p:spPr>
          <a:xfrm>
            <a:off x="8355575" y="4357775"/>
            <a:ext cx="788431" cy="785368"/>
          </a:xfrm>
          <a:custGeom>
            <a:rect b="b" l="l" r="r" t="t"/>
            <a:pathLst>
              <a:path extrusionOk="0" h="16396" w="17241">
                <a:moveTo>
                  <a:pt x="0" y="1"/>
                </a:moveTo>
                <a:lnTo>
                  <a:pt x="0" y="16396"/>
                </a:lnTo>
                <a:lnTo>
                  <a:pt x="17240" y="16396"/>
                </a:lnTo>
                <a:lnTo>
                  <a:pt x="17240" y="1"/>
                </a:lnTo>
                <a:close/>
              </a:path>
            </a:pathLst>
          </a:custGeom>
          <a:solidFill>
            <a:srgbClr val="FFFFFF">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101"/>
          <p:cNvSpPr/>
          <p:nvPr/>
        </p:nvSpPr>
        <p:spPr>
          <a:xfrm flipH="1">
            <a:off x="7353292" y="4786292"/>
            <a:ext cx="1371614" cy="356851"/>
          </a:xfrm>
          <a:custGeom>
            <a:rect b="b" l="l" r="r" t="t"/>
            <a:pathLst>
              <a:path extrusionOk="0" h="2775" w="16884">
                <a:moveTo>
                  <a:pt x="0" y="1"/>
                </a:moveTo>
                <a:lnTo>
                  <a:pt x="0" y="2775"/>
                </a:lnTo>
                <a:lnTo>
                  <a:pt x="16883" y="2775"/>
                </a:lnTo>
                <a:lnTo>
                  <a:pt x="168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mall numbers">
  <p:cSld name="CUSTOM_15">
    <p:spTree>
      <p:nvGrpSpPr>
        <p:cNvPr id="1252" name="Shape 1252"/>
        <p:cNvGrpSpPr/>
        <p:nvPr/>
      </p:nvGrpSpPr>
      <p:grpSpPr>
        <a:xfrm>
          <a:off x="0" y="0"/>
          <a:ext cx="0" cy="0"/>
          <a:chOff x="0" y="0"/>
          <a:chExt cx="0" cy="0"/>
        </a:xfrm>
      </p:grpSpPr>
      <p:sp>
        <p:nvSpPr>
          <p:cNvPr id="1253" name="Google Shape;1253;p102"/>
          <p:cNvSpPr txBox="1"/>
          <p:nvPr>
            <p:ph idx="1" type="subTitle"/>
          </p:nvPr>
        </p:nvSpPr>
        <p:spPr>
          <a:xfrm>
            <a:off x="3423600" y="1473000"/>
            <a:ext cx="2296500" cy="457200"/>
          </a:xfrm>
          <a:prstGeom prst="rect">
            <a:avLst/>
          </a:prstGeom>
        </p:spPr>
        <p:txBody>
          <a:bodyPr anchorCtr="0" anchor="t" bIns="91425" lIns="91425" spcFirstLastPara="1" rIns="91425" wrap="square" tIns="0">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254" name="Google Shape;1254;p102"/>
          <p:cNvSpPr txBox="1"/>
          <p:nvPr>
            <p:ph hasCustomPrompt="1" type="title"/>
          </p:nvPr>
        </p:nvSpPr>
        <p:spPr>
          <a:xfrm>
            <a:off x="3423750" y="934700"/>
            <a:ext cx="2296500" cy="457200"/>
          </a:xfrm>
          <a:prstGeom prst="rect">
            <a:avLst/>
          </a:prstGeom>
          <a:solidFill>
            <a:schemeClr val="dk2"/>
          </a:solidFill>
        </p:spPr>
        <p:txBody>
          <a:bodyPr anchorCtr="0" anchor="ctr" bIns="91425" lIns="91425" spcFirstLastPara="1" rIns="91425" wrap="square" tIns="91425">
            <a:noAutofit/>
          </a:bodyPr>
          <a:lstStyle>
            <a:lvl1pPr lvl="0" rtl="0" algn="ctr">
              <a:spcBef>
                <a:spcPts val="0"/>
              </a:spcBef>
              <a:spcAft>
                <a:spcPts val="0"/>
              </a:spcAft>
              <a:buClr>
                <a:schemeClr val="dk1"/>
              </a:buClr>
              <a:buSzPts val="2200"/>
              <a:buNone/>
              <a:defRPr sz="2200">
                <a:solidFill>
                  <a:schemeClr val="dk1"/>
                </a:solidFill>
              </a:defRPr>
            </a:lvl1pPr>
            <a:lvl2pPr lvl="1" rtl="0" algn="ctr">
              <a:spcBef>
                <a:spcPts val="0"/>
              </a:spcBef>
              <a:spcAft>
                <a:spcPts val="0"/>
              </a:spcAft>
              <a:buSzPts val="2500"/>
              <a:buFont typeface="Barlow"/>
              <a:buNone/>
              <a:defRPr b="1" sz="2500">
                <a:latin typeface="Barlow"/>
                <a:ea typeface="Barlow"/>
                <a:cs typeface="Barlow"/>
                <a:sym typeface="Barlow"/>
              </a:defRPr>
            </a:lvl2pPr>
            <a:lvl3pPr lvl="2" rtl="0" algn="ctr">
              <a:spcBef>
                <a:spcPts val="0"/>
              </a:spcBef>
              <a:spcAft>
                <a:spcPts val="0"/>
              </a:spcAft>
              <a:buSzPts val="2500"/>
              <a:buFont typeface="Barlow"/>
              <a:buNone/>
              <a:defRPr b="1" sz="2500">
                <a:latin typeface="Barlow"/>
                <a:ea typeface="Barlow"/>
                <a:cs typeface="Barlow"/>
                <a:sym typeface="Barlow"/>
              </a:defRPr>
            </a:lvl3pPr>
            <a:lvl4pPr lvl="3" rtl="0" algn="ctr">
              <a:spcBef>
                <a:spcPts val="0"/>
              </a:spcBef>
              <a:spcAft>
                <a:spcPts val="0"/>
              </a:spcAft>
              <a:buSzPts val="2500"/>
              <a:buFont typeface="Barlow"/>
              <a:buNone/>
              <a:defRPr b="1" sz="2500">
                <a:latin typeface="Barlow"/>
                <a:ea typeface="Barlow"/>
                <a:cs typeface="Barlow"/>
                <a:sym typeface="Barlow"/>
              </a:defRPr>
            </a:lvl4pPr>
            <a:lvl5pPr lvl="4" rtl="0" algn="ctr">
              <a:spcBef>
                <a:spcPts val="0"/>
              </a:spcBef>
              <a:spcAft>
                <a:spcPts val="0"/>
              </a:spcAft>
              <a:buSzPts val="2500"/>
              <a:buFont typeface="Barlow"/>
              <a:buNone/>
              <a:defRPr b="1" sz="2500">
                <a:latin typeface="Barlow"/>
                <a:ea typeface="Barlow"/>
                <a:cs typeface="Barlow"/>
                <a:sym typeface="Barlow"/>
              </a:defRPr>
            </a:lvl5pPr>
            <a:lvl6pPr lvl="5" rtl="0" algn="ctr">
              <a:spcBef>
                <a:spcPts val="0"/>
              </a:spcBef>
              <a:spcAft>
                <a:spcPts val="0"/>
              </a:spcAft>
              <a:buSzPts val="2500"/>
              <a:buFont typeface="Barlow"/>
              <a:buNone/>
              <a:defRPr b="1" sz="2500">
                <a:latin typeface="Barlow"/>
                <a:ea typeface="Barlow"/>
                <a:cs typeface="Barlow"/>
                <a:sym typeface="Barlow"/>
              </a:defRPr>
            </a:lvl6pPr>
            <a:lvl7pPr lvl="6" rtl="0" algn="ctr">
              <a:spcBef>
                <a:spcPts val="0"/>
              </a:spcBef>
              <a:spcAft>
                <a:spcPts val="0"/>
              </a:spcAft>
              <a:buSzPts val="2500"/>
              <a:buFont typeface="Barlow"/>
              <a:buNone/>
              <a:defRPr b="1" sz="2500">
                <a:latin typeface="Barlow"/>
                <a:ea typeface="Barlow"/>
                <a:cs typeface="Barlow"/>
                <a:sym typeface="Barlow"/>
              </a:defRPr>
            </a:lvl7pPr>
            <a:lvl8pPr lvl="7" rtl="0" algn="ctr">
              <a:spcBef>
                <a:spcPts val="0"/>
              </a:spcBef>
              <a:spcAft>
                <a:spcPts val="0"/>
              </a:spcAft>
              <a:buSzPts val="2500"/>
              <a:buFont typeface="Barlow"/>
              <a:buNone/>
              <a:defRPr b="1" sz="2500">
                <a:latin typeface="Barlow"/>
                <a:ea typeface="Barlow"/>
                <a:cs typeface="Barlow"/>
                <a:sym typeface="Barlow"/>
              </a:defRPr>
            </a:lvl8pPr>
            <a:lvl9pPr lvl="8" rtl="0" algn="ctr">
              <a:spcBef>
                <a:spcPts val="0"/>
              </a:spcBef>
              <a:spcAft>
                <a:spcPts val="0"/>
              </a:spcAft>
              <a:buSzPts val="2500"/>
              <a:buFont typeface="Barlow"/>
              <a:buNone/>
              <a:defRPr b="1" sz="2500">
                <a:latin typeface="Barlow"/>
                <a:ea typeface="Barlow"/>
                <a:cs typeface="Barlow"/>
                <a:sym typeface="Barlow"/>
              </a:defRPr>
            </a:lvl9pPr>
          </a:lstStyle>
          <a:p>
            <a:r>
              <a:t>xx%</a:t>
            </a:r>
          </a:p>
        </p:txBody>
      </p:sp>
      <p:sp>
        <p:nvSpPr>
          <p:cNvPr id="1255" name="Google Shape;1255;p102"/>
          <p:cNvSpPr txBox="1"/>
          <p:nvPr>
            <p:ph idx="2" type="subTitle"/>
          </p:nvPr>
        </p:nvSpPr>
        <p:spPr>
          <a:xfrm>
            <a:off x="3423600" y="2688513"/>
            <a:ext cx="2296500" cy="457200"/>
          </a:xfrm>
          <a:prstGeom prst="rect">
            <a:avLst/>
          </a:prstGeom>
        </p:spPr>
        <p:txBody>
          <a:bodyPr anchorCtr="0" anchor="t" bIns="91425" lIns="91425" spcFirstLastPara="1" rIns="91425" wrap="square" tIns="0">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256" name="Google Shape;1256;p102"/>
          <p:cNvSpPr txBox="1"/>
          <p:nvPr>
            <p:ph hasCustomPrompt="1" idx="3" type="title"/>
          </p:nvPr>
        </p:nvSpPr>
        <p:spPr>
          <a:xfrm>
            <a:off x="3423750" y="2150202"/>
            <a:ext cx="2296500" cy="457200"/>
          </a:xfrm>
          <a:prstGeom prst="rect">
            <a:avLst/>
          </a:prstGeom>
          <a:solidFill>
            <a:schemeClr val="lt2"/>
          </a:solidFill>
        </p:spPr>
        <p:txBody>
          <a:bodyPr anchorCtr="0" anchor="ctr" bIns="91425" lIns="91425" spcFirstLastPara="1" rIns="91425" wrap="square" tIns="91425">
            <a:noAutofit/>
          </a:bodyPr>
          <a:lstStyle>
            <a:lvl1pPr lvl="0" rtl="0" algn="ctr">
              <a:spcBef>
                <a:spcPts val="0"/>
              </a:spcBef>
              <a:spcAft>
                <a:spcPts val="0"/>
              </a:spcAft>
              <a:buClr>
                <a:schemeClr val="lt1"/>
              </a:buClr>
              <a:buSzPts val="2200"/>
              <a:buNone/>
              <a:defRPr sz="2200">
                <a:solidFill>
                  <a:schemeClr val="lt1"/>
                </a:solidFill>
              </a:defRPr>
            </a:lvl1pPr>
            <a:lvl2pPr lvl="1" rtl="0" algn="ctr">
              <a:spcBef>
                <a:spcPts val="0"/>
              </a:spcBef>
              <a:spcAft>
                <a:spcPts val="0"/>
              </a:spcAft>
              <a:buSzPts val="2500"/>
              <a:buFont typeface="Barlow"/>
              <a:buNone/>
              <a:defRPr b="1" sz="2500">
                <a:latin typeface="Barlow"/>
                <a:ea typeface="Barlow"/>
                <a:cs typeface="Barlow"/>
                <a:sym typeface="Barlow"/>
              </a:defRPr>
            </a:lvl2pPr>
            <a:lvl3pPr lvl="2" rtl="0" algn="ctr">
              <a:spcBef>
                <a:spcPts val="0"/>
              </a:spcBef>
              <a:spcAft>
                <a:spcPts val="0"/>
              </a:spcAft>
              <a:buSzPts val="2500"/>
              <a:buFont typeface="Barlow"/>
              <a:buNone/>
              <a:defRPr b="1" sz="2500">
                <a:latin typeface="Barlow"/>
                <a:ea typeface="Barlow"/>
                <a:cs typeface="Barlow"/>
                <a:sym typeface="Barlow"/>
              </a:defRPr>
            </a:lvl3pPr>
            <a:lvl4pPr lvl="3" rtl="0" algn="ctr">
              <a:spcBef>
                <a:spcPts val="0"/>
              </a:spcBef>
              <a:spcAft>
                <a:spcPts val="0"/>
              </a:spcAft>
              <a:buSzPts val="2500"/>
              <a:buFont typeface="Barlow"/>
              <a:buNone/>
              <a:defRPr b="1" sz="2500">
                <a:latin typeface="Barlow"/>
                <a:ea typeface="Barlow"/>
                <a:cs typeface="Barlow"/>
                <a:sym typeface="Barlow"/>
              </a:defRPr>
            </a:lvl4pPr>
            <a:lvl5pPr lvl="4" rtl="0" algn="ctr">
              <a:spcBef>
                <a:spcPts val="0"/>
              </a:spcBef>
              <a:spcAft>
                <a:spcPts val="0"/>
              </a:spcAft>
              <a:buSzPts val="2500"/>
              <a:buFont typeface="Barlow"/>
              <a:buNone/>
              <a:defRPr b="1" sz="2500">
                <a:latin typeface="Barlow"/>
                <a:ea typeface="Barlow"/>
                <a:cs typeface="Barlow"/>
                <a:sym typeface="Barlow"/>
              </a:defRPr>
            </a:lvl5pPr>
            <a:lvl6pPr lvl="5" rtl="0" algn="ctr">
              <a:spcBef>
                <a:spcPts val="0"/>
              </a:spcBef>
              <a:spcAft>
                <a:spcPts val="0"/>
              </a:spcAft>
              <a:buSzPts val="2500"/>
              <a:buFont typeface="Barlow"/>
              <a:buNone/>
              <a:defRPr b="1" sz="2500">
                <a:latin typeface="Barlow"/>
                <a:ea typeface="Barlow"/>
                <a:cs typeface="Barlow"/>
                <a:sym typeface="Barlow"/>
              </a:defRPr>
            </a:lvl6pPr>
            <a:lvl7pPr lvl="6" rtl="0" algn="ctr">
              <a:spcBef>
                <a:spcPts val="0"/>
              </a:spcBef>
              <a:spcAft>
                <a:spcPts val="0"/>
              </a:spcAft>
              <a:buSzPts val="2500"/>
              <a:buFont typeface="Barlow"/>
              <a:buNone/>
              <a:defRPr b="1" sz="2500">
                <a:latin typeface="Barlow"/>
                <a:ea typeface="Barlow"/>
                <a:cs typeface="Barlow"/>
                <a:sym typeface="Barlow"/>
              </a:defRPr>
            </a:lvl7pPr>
            <a:lvl8pPr lvl="7" rtl="0" algn="ctr">
              <a:spcBef>
                <a:spcPts val="0"/>
              </a:spcBef>
              <a:spcAft>
                <a:spcPts val="0"/>
              </a:spcAft>
              <a:buSzPts val="2500"/>
              <a:buFont typeface="Barlow"/>
              <a:buNone/>
              <a:defRPr b="1" sz="2500">
                <a:latin typeface="Barlow"/>
                <a:ea typeface="Barlow"/>
                <a:cs typeface="Barlow"/>
                <a:sym typeface="Barlow"/>
              </a:defRPr>
            </a:lvl8pPr>
            <a:lvl9pPr lvl="8" rtl="0" algn="ctr">
              <a:spcBef>
                <a:spcPts val="0"/>
              </a:spcBef>
              <a:spcAft>
                <a:spcPts val="0"/>
              </a:spcAft>
              <a:buSzPts val="2500"/>
              <a:buFont typeface="Barlow"/>
              <a:buNone/>
              <a:defRPr b="1" sz="2500">
                <a:latin typeface="Barlow"/>
                <a:ea typeface="Barlow"/>
                <a:cs typeface="Barlow"/>
                <a:sym typeface="Barlow"/>
              </a:defRPr>
            </a:lvl9pPr>
          </a:lstStyle>
          <a:p>
            <a:r>
              <a:t>xx%</a:t>
            </a:r>
          </a:p>
        </p:txBody>
      </p:sp>
      <p:sp>
        <p:nvSpPr>
          <p:cNvPr id="1257" name="Google Shape;1257;p102"/>
          <p:cNvSpPr txBox="1"/>
          <p:nvPr>
            <p:ph idx="4" type="subTitle"/>
          </p:nvPr>
        </p:nvSpPr>
        <p:spPr>
          <a:xfrm>
            <a:off x="3423750" y="3904025"/>
            <a:ext cx="2296500" cy="457200"/>
          </a:xfrm>
          <a:prstGeom prst="rect">
            <a:avLst/>
          </a:prstGeom>
        </p:spPr>
        <p:txBody>
          <a:bodyPr anchorCtr="0" anchor="t" bIns="91425" lIns="91425" spcFirstLastPara="1" rIns="91425" wrap="square" tIns="0">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258" name="Google Shape;1258;p102"/>
          <p:cNvSpPr txBox="1"/>
          <p:nvPr>
            <p:ph hasCustomPrompt="1" idx="5" type="title"/>
          </p:nvPr>
        </p:nvSpPr>
        <p:spPr>
          <a:xfrm>
            <a:off x="3423750" y="3365703"/>
            <a:ext cx="2296500" cy="457200"/>
          </a:xfrm>
          <a:prstGeom prst="rect">
            <a:avLst/>
          </a:prstGeom>
          <a:solidFill>
            <a:schemeClr val="dk2"/>
          </a:solidFill>
        </p:spPr>
        <p:txBody>
          <a:bodyPr anchorCtr="0" anchor="ctr" bIns="91425" lIns="91425" spcFirstLastPara="1" rIns="91425" wrap="square" tIns="91425">
            <a:noAutofit/>
          </a:bodyPr>
          <a:lstStyle>
            <a:lvl1pPr lvl="0" rtl="0" algn="ctr">
              <a:spcBef>
                <a:spcPts val="0"/>
              </a:spcBef>
              <a:spcAft>
                <a:spcPts val="0"/>
              </a:spcAft>
              <a:buClr>
                <a:schemeClr val="dk1"/>
              </a:buClr>
              <a:buSzPts val="2200"/>
              <a:buNone/>
              <a:defRPr sz="2200">
                <a:solidFill>
                  <a:schemeClr val="dk1"/>
                </a:solidFill>
              </a:defRPr>
            </a:lvl1pPr>
            <a:lvl2pPr lvl="1" rtl="0" algn="ctr">
              <a:spcBef>
                <a:spcPts val="0"/>
              </a:spcBef>
              <a:spcAft>
                <a:spcPts val="0"/>
              </a:spcAft>
              <a:buSzPts val="2500"/>
              <a:buFont typeface="Barlow"/>
              <a:buNone/>
              <a:defRPr b="1" sz="2500">
                <a:latin typeface="Barlow"/>
                <a:ea typeface="Barlow"/>
                <a:cs typeface="Barlow"/>
                <a:sym typeface="Barlow"/>
              </a:defRPr>
            </a:lvl2pPr>
            <a:lvl3pPr lvl="2" rtl="0" algn="ctr">
              <a:spcBef>
                <a:spcPts val="0"/>
              </a:spcBef>
              <a:spcAft>
                <a:spcPts val="0"/>
              </a:spcAft>
              <a:buSzPts val="2500"/>
              <a:buFont typeface="Barlow"/>
              <a:buNone/>
              <a:defRPr b="1" sz="2500">
                <a:latin typeface="Barlow"/>
                <a:ea typeface="Barlow"/>
                <a:cs typeface="Barlow"/>
                <a:sym typeface="Barlow"/>
              </a:defRPr>
            </a:lvl3pPr>
            <a:lvl4pPr lvl="3" rtl="0" algn="ctr">
              <a:spcBef>
                <a:spcPts val="0"/>
              </a:spcBef>
              <a:spcAft>
                <a:spcPts val="0"/>
              </a:spcAft>
              <a:buSzPts val="2500"/>
              <a:buFont typeface="Barlow"/>
              <a:buNone/>
              <a:defRPr b="1" sz="2500">
                <a:latin typeface="Barlow"/>
                <a:ea typeface="Barlow"/>
                <a:cs typeface="Barlow"/>
                <a:sym typeface="Barlow"/>
              </a:defRPr>
            </a:lvl4pPr>
            <a:lvl5pPr lvl="4" rtl="0" algn="ctr">
              <a:spcBef>
                <a:spcPts val="0"/>
              </a:spcBef>
              <a:spcAft>
                <a:spcPts val="0"/>
              </a:spcAft>
              <a:buSzPts val="2500"/>
              <a:buFont typeface="Barlow"/>
              <a:buNone/>
              <a:defRPr b="1" sz="2500">
                <a:latin typeface="Barlow"/>
                <a:ea typeface="Barlow"/>
                <a:cs typeface="Barlow"/>
                <a:sym typeface="Barlow"/>
              </a:defRPr>
            </a:lvl5pPr>
            <a:lvl6pPr lvl="5" rtl="0" algn="ctr">
              <a:spcBef>
                <a:spcPts val="0"/>
              </a:spcBef>
              <a:spcAft>
                <a:spcPts val="0"/>
              </a:spcAft>
              <a:buSzPts val="2500"/>
              <a:buFont typeface="Barlow"/>
              <a:buNone/>
              <a:defRPr b="1" sz="2500">
                <a:latin typeface="Barlow"/>
                <a:ea typeface="Barlow"/>
                <a:cs typeface="Barlow"/>
                <a:sym typeface="Barlow"/>
              </a:defRPr>
            </a:lvl6pPr>
            <a:lvl7pPr lvl="6" rtl="0" algn="ctr">
              <a:spcBef>
                <a:spcPts val="0"/>
              </a:spcBef>
              <a:spcAft>
                <a:spcPts val="0"/>
              </a:spcAft>
              <a:buSzPts val="2500"/>
              <a:buFont typeface="Barlow"/>
              <a:buNone/>
              <a:defRPr b="1" sz="2500">
                <a:latin typeface="Barlow"/>
                <a:ea typeface="Barlow"/>
                <a:cs typeface="Barlow"/>
                <a:sym typeface="Barlow"/>
              </a:defRPr>
            </a:lvl7pPr>
            <a:lvl8pPr lvl="7" rtl="0" algn="ctr">
              <a:spcBef>
                <a:spcPts val="0"/>
              </a:spcBef>
              <a:spcAft>
                <a:spcPts val="0"/>
              </a:spcAft>
              <a:buSzPts val="2500"/>
              <a:buFont typeface="Barlow"/>
              <a:buNone/>
              <a:defRPr b="1" sz="2500">
                <a:latin typeface="Barlow"/>
                <a:ea typeface="Barlow"/>
                <a:cs typeface="Barlow"/>
                <a:sym typeface="Barlow"/>
              </a:defRPr>
            </a:lvl8pPr>
            <a:lvl9pPr lvl="8" rtl="0" algn="ctr">
              <a:spcBef>
                <a:spcPts val="0"/>
              </a:spcBef>
              <a:spcAft>
                <a:spcPts val="0"/>
              </a:spcAft>
              <a:buSzPts val="2500"/>
              <a:buFont typeface="Barlow"/>
              <a:buNone/>
              <a:defRPr b="1" sz="2500">
                <a:latin typeface="Barlow"/>
                <a:ea typeface="Barlow"/>
                <a:cs typeface="Barlow"/>
                <a:sym typeface="Barlow"/>
              </a:defRPr>
            </a:lvl9pPr>
          </a:lstStyle>
          <a:p>
            <a:r>
              <a:t>xx%</a:t>
            </a:r>
          </a:p>
        </p:txBody>
      </p:sp>
      <p:sp>
        <p:nvSpPr>
          <p:cNvPr id="1259" name="Google Shape;1259;p102"/>
          <p:cNvSpPr/>
          <p:nvPr/>
        </p:nvSpPr>
        <p:spPr>
          <a:xfrm>
            <a:off x="7377200" y="2089950"/>
            <a:ext cx="1766704" cy="356851"/>
          </a:xfrm>
          <a:custGeom>
            <a:rect b="b" l="l" r="r" t="t"/>
            <a:pathLst>
              <a:path extrusionOk="0" h="2775" w="15325">
                <a:moveTo>
                  <a:pt x="1" y="0"/>
                </a:moveTo>
                <a:lnTo>
                  <a:pt x="1" y="2774"/>
                </a:lnTo>
                <a:lnTo>
                  <a:pt x="15324" y="2774"/>
                </a:lnTo>
                <a:lnTo>
                  <a:pt x="15324" y="0"/>
                </a:lnTo>
                <a:close/>
              </a:path>
            </a:pathLst>
          </a:custGeom>
          <a:solidFill>
            <a:srgbClr val="FFFFFF">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102"/>
          <p:cNvSpPr/>
          <p:nvPr/>
        </p:nvSpPr>
        <p:spPr>
          <a:xfrm>
            <a:off x="357025" y="2089950"/>
            <a:ext cx="2071751" cy="356851"/>
          </a:xfrm>
          <a:custGeom>
            <a:rect b="b" l="l" r="r" t="t"/>
            <a:pathLst>
              <a:path extrusionOk="0" h="2775" w="4300">
                <a:moveTo>
                  <a:pt x="1" y="0"/>
                </a:moveTo>
                <a:lnTo>
                  <a:pt x="1" y="2774"/>
                </a:lnTo>
                <a:lnTo>
                  <a:pt x="4299" y="2774"/>
                </a:lnTo>
                <a:lnTo>
                  <a:pt x="4299" y="0"/>
                </a:lnTo>
                <a:close/>
              </a:path>
            </a:pathLst>
          </a:custGeom>
          <a:solidFill>
            <a:srgbClr val="FFFFFF">
              <a:alpha val="1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102"/>
          <p:cNvSpPr/>
          <p:nvPr/>
        </p:nvSpPr>
        <p:spPr>
          <a:xfrm>
            <a:off x="6810278" y="1500450"/>
            <a:ext cx="1104154" cy="356872"/>
          </a:xfrm>
          <a:custGeom>
            <a:rect b="b" l="l" r="r" t="t"/>
            <a:pathLst>
              <a:path extrusionOk="0" h="2775" w="18027">
                <a:moveTo>
                  <a:pt x="0" y="0"/>
                </a:moveTo>
                <a:lnTo>
                  <a:pt x="0" y="2774"/>
                </a:lnTo>
                <a:lnTo>
                  <a:pt x="18026" y="2774"/>
                </a:lnTo>
                <a:lnTo>
                  <a:pt x="18026"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102"/>
          <p:cNvSpPr/>
          <p:nvPr/>
        </p:nvSpPr>
        <p:spPr>
          <a:xfrm>
            <a:off x="6896029" y="2679300"/>
            <a:ext cx="2247805" cy="355450"/>
          </a:xfrm>
          <a:custGeom>
            <a:rect b="b" l="l" r="r" t="t"/>
            <a:pathLst>
              <a:path extrusionOk="0" h="2764" w="12872">
                <a:moveTo>
                  <a:pt x="1" y="1"/>
                </a:moveTo>
                <a:lnTo>
                  <a:pt x="1" y="2763"/>
                </a:lnTo>
                <a:lnTo>
                  <a:pt x="12871" y="2763"/>
                </a:lnTo>
                <a:lnTo>
                  <a:pt x="12871"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102"/>
          <p:cNvSpPr/>
          <p:nvPr/>
        </p:nvSpPr>
        <p:spPr>
          <a:xfrm>
            <a:off x="8105579" y="1500450"/>
            <a:ext cx="1038298" cy="356872"/>
          </a:xfrm>
          <a:custGeom>
            <a:rect b="b" l="l" r="r" t="t"/>
            <a:pathLst>
              <a:path extrusionOk="0" h="2775" w="2882">
                <a:moveTo>
                  <a:pt x="1" y="0"/>
                </a:moveTo>
                <a:lnTo>
                  <a:pt x="1" y="2774"/>
                </a:lnTo>
                <a:lnTo>
                  <a:pt x="2882" y="2774"/>
                </a:lnTo>
                <a:lnTo>
                  <a:pt x="2882" y="0"/>
                </a:lnTo>
                <a:close/>
              </a:path>
            </a:pathLst>
          </a:custGeom>
          <a:solidFill>
            <a:srgbClr val="FFFFFF">
              <a:alpha val="56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102"/>
          <p:cNvSpPr/>
          <p:nvPr/>
        </p:nvSpPr>
        <p:spPr>
          <a:xfrm>
            <a:off x="6739789" y="3268775"/>
            <a:ext cx="1104128" cy="355450"/>
          </a:xfrm>
          <a:custGeom>
            <a:rect b="b" l="l" r="r" t="t"/>
            <a:pathLst>
              <a:path extrusionOk="0" h="2764" w="18396">
                <a:moveTo>
                  <a:pt x="1" y="1"/>
                </a:moveTo>
                <a:lnTo>
                  <a:pt x="1" y="2763"/>
                </a:lnTo>
                <a:lnTo>
                  <a:pt x="18396" y="2763"/>
                </a:lnTo>
                <a:lnTo>
                  <a:pt x="18396"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102"/>
          <p:cNvSpPr/>
          <p:nvPr/>
        </p:nvSpPr>
        <p:spPr>
          <a:xfrm>
            <a:off x="18" y="3268775"/>
            <a:ext cx="1038298" cy="355450"/>
          </a:xfrm>
          <a:custGeom>
            <a:rect b="b" l="l" r="r" t="t"/>
            <a:pathLst>
              <a:path extrusionOk="0" h="2764" w="2882">
                <a:moveTo>
                  <a:pt x="0" y="1"/>
                </a:moveTo>
                <a:lnTo>
                  <a:pt x="0" y="2763"/>
                </a:lnTo>
                <a:lnTo>
                  <a:pt x="2881" y="2763"/>
                </a:lnTo>
                <a:lnTo>
                  <a:pt x="2881" y="1"/>
                </a:lnTo>
                <a:close/>
              </a:path>
            </a:pathLst>
          </a:custGeom>
          <a:solidFill>
            <a:srgbClr val="FFFFFF">
              <a:alpha val="501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102"/>
          <p:cNvSpPr/>
          <p:nvPr/>
        </p:nvSpPr>
        <p:spPr>
          <a:xfrm>
            <a:off x="10" y="1500456"/>
            <a:ext cx="1104138" cy="356858"/>
          </a:xfrm>
          <a:custGeom>
            <a:rect b="b" l="l" r="r" t="t"/>
            <a:pathLst>
              <a:path extrusionOk="0" h="2775" w="8586">
                <a:moveTo>
                  <a:pt x="1" y="0"/>
                </a:moveTo>
                <a:lnTo>
                  <a:pt x="1" y="2774"/>
                </a:lnTo>
                <a:lnTo>
                  <a:pt x="8585" y="2774"/>
                </a:lnTo>
                <a:lnTo>
                  <a:pt x="8585"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102"/>
          <p:cNvSpPr/>
          <p:nvPr/>
        </p:nvSpPr>
        <p:spPr>
          <a:xfrm>
            <a:off x="1299972" y="1500450"/>
            <a:ext cx="490621" cy="356872"/>
          </a:xfrm>
          <a:custGeom>
            <a:rect b="b" l="l" r="r" t="t"/>
            <a:pathLst>
              <a:path extrusionOk="0" h="2775" w="18396">
                <a:moveTo>
                  <a:pt x="0" y="0"/>
                </a:moveTo>
                <a:lnTo>
                  <a:pt x="0" y="2774"/>
                </a:lnTo>
                <a:lnTo>
                  <a:pt x="18396" y="2774"/>
                </a:lnTo>
                <a:lnTo>
                  <a:pt x="18396"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271" name="Shape 1271"/>
        <p:cNvGrpSpPr/>
        <p:nvPr/>
      </p:nvGrpSpPr>
      <p:grpSpPr>
        <a:xfrm>
          <a:off x="0" y="0"/>
          <a:ext cx="0" cy="0"/>
          <a:chOff x="0" y="0"/>
          <a:chExt cx="0" cy="0"/>
        </a:xfrm>
      </p:grpSpPr>
      <p:grpSp>
        <p:nvGrpSpPr>
          <p:cNvPr id="1272" name="Google Shape;1272;p104"/>
          <p:cNvGrpSpPr/>
          <p:nvPr/>
        </p:nvGrpSpPr>
        <p:grpSpPr>
          <a:xfrm>
            <a:off x="7362284" y="1723643"/>
            <a:ext cx="1781706" cy="3419867"/>
            <a:chOff x="7397009" y="1731193"/>
            <a:chExt cx="1781706" cy="3419867"/>
          </a:xfrm>
        </p:grpSpPr>
        <p:sp>
          <p:nvSpPr>
            <p:cNvPr id="1273" name="Google Shape;1273;p104"/>
            <p:cNvSpPr/>
            <p:nvPr/>
          </p:nvSpPr>
          <p:spPr>
            <a:xfrm>
              <a:off x="7858529" y="1731193"/>
              <a:ext cx="1320185" cy="132176"/>
            </a:xfrm>
            <a:custGeom>
              <a:rect b="b" l="l" r="r" t="t"/>
              <a:pathLst>
                <a:path extrusionOk="0" h="1930" w="19277">
                  <a:moveTo>
                    <a:pt x="1" y="1"/>
                  </a:moveTo>
                  <a:lnTo>
                    <a:pt x="1" y="1930"/>
                  </a:lnTo>
                  <a:lnTo>
                    <a:pt x="19277" y="1930"/>
                  </a:lnTo>
                  <a:lnTo>
                    <a:pt x="19277"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104"/>
            <p:cNvSpPr/>
            <p:nvPr/>
          </p:nvSpPr>
          <p:spPr>
            <a:xfrm>
              <a:off x="7784360" y="1950550"/>
              <a:ext cx="865993" cy="132176"/>
            </a:xfrm>
            <a:custGeom>
              <a:rect b="b" l="l" r="r" t="t"/>
              <a:pathLst>
                <a:path extrusionOk="0" h="1930" w="12645">
                  <a:moveTo>
                    <a:pt x="0" y="1"/>
                  </a:moveTo>
                  <a:lnTo>
                    <a:pt x="0" y="1929"/>
                  </a:lnTo>
                  <a:lnTo>
                    <a:pt x="12645" y="1929"/>
                  </a:lnTo>
                  <a:lnTo>
                    <a:pt x="12645"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104"/>
            <p:cNvSpPr/>
            <p:nvPr/>
          </p:nvSpPr>
          <p:spPr>
            <a:xfrm>
              <a:off x="8855808" y="1950550"/>
              <a:ext cx="322907" cy="132176"/>
            </a:xfrm>
            <a:custGeom>
              <a:rect b="b" l="l" r="r" t="t"/>
              <a:pathLst>
                <a:path extrusionOk="0" h="1930" w="4715">
                  <a:moveTo>
                    <a:pt x="0" y="1"/>
                  </a:moveTo>
                  <a:lnTo>
                    <a:pt x="0" y="1929"/>
                  </a:lnTo>
                  <a:lnTo>
                    <a:pt x="4715" y="1929"/>
                  </a:lnTo>
                  <a:lnTo>
                    <a:pt x="4715"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104"/>
            <p:cNvSpPr/>
            <p:nvPr/>
          </p:nvSpPr>
          <p:spPr>
            <a:xfrm>
              <a:off x="8445651" y="2169086"/>
              <a:ext cx="733063" cy="132998"/>
            </a:xfrm>
            <a:custGeom>
              <a:rect b="b" l="l" r="r" t="t"/>
              <a:pathLst>
                <a:path extrusionOk="0" h="1942" w="10704">
                  <a:moveTo>
                    <a:pt x="0" y="0"/>
                  </a:moveTo>
                  <a:lnTo>
                    <a:pt x="0" y="1941"/>
                  </a:lnTo>
                  <a:lnTo>
                    <a:pt x="10704" y="1941"/>
                  </a:lnTo>
                  <a:lnTo>
                    <a:pt x="10704"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104"/>
            <p:cNvSpPr/>
            <p:nvPr/>
          </p:nvSpPr>
          <p:spPr>
            <a:xfrm>
              <a:off x="8738356" y="2388443"/>
              <a:ext cx="440359" cy="132929"/>
            </a:xfrm>
            <a:custGeom>
              <a:rect b="b" l="l" r="r" t="t"/>
              <a:pathLst>
                <a:path extrusionOk="0" h="1941" w="6430">
                  <a:moveTo>
                    <a:pt x="1" y="0"/>
                  </a:moveTo>
                  <a:lnTo>
                    <a:pt x="1" y="1941"/>
                  </a:lnTo>
                  <a:lnTo>
                    <a:pt x="6430" y="1941"/>
                  </a:lnTo>
                  <a:lnTo>
                    <a:pt x="6430"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104"/>
            <p:cNvSpPr/>
            <p:nvPr/>
          </p:nvSpPr>
          <p:spPr>
            <a:xfrm>
              <a:off x="7990637" y="2388443"/>
              <a:ext cx="597737" cy="132929"/>
            </a:xfrm>
            <a:custGeom>
              <a:rect b="b" l="l" r="r" t="t"/>
              <a:pathLst>
                <a:path extrusionOk="0" h="1941" w="8728">
                  <a:moveTo>
                    <a:pt x="1" y="0"/>
                  </a:moveTo>
                  <a:lnTo>
                    <a:pt x="1" y="1941"/>
                  </a:lnTo>
                  <a:lnTo>
                    <a:pt x="8728" y="1941"/>
                  </a:lnTo>
                  <a:lnTo>
                    <a:pt x="8728"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104"/>
            <p:cNvSpPr/>
            <p:nvPr/>
          </p:nvSpPr>
          <p:spPr>
            <a:xfrm>
              <a:off x="7683208" y="2607801"/>
              <a:ext cx="1495507" cy="132108"/>
            </a:xfrm>
            <a:custGeom>
              <a:rect b="b" l="l" r="r" t="t"/>
              <a:pathLst>
                <a:path extrusionOk="0" h="1929" w="21837">
                  <a:moveTo>
                    <a:pt x="1" y="0"/>
                  </a:moveTo>
                  <a:lnTo>
                    <a:pt x="1" y="1929"/>
                  </a:lnTo>
                  <a:lnTo>
                    <a:pt x="21837" y="1929"/>
                  </a:lnTo>
                  <a:lnTo>
                    <a:pt x="21837"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104"/>
            <p:cNvSpPr/>
            <p:nvPr/>
          </p:nvSpPr>
          <p:spPr>
            <a:xfrm>
              <a:off x="8298888" y="2827090"/>
              <a:ext cx="879827" cy="132176"/>
            </a:xfrm>
            <a:custGeom>
              <a:rect b="b" l="l" r="r" t="t"/>
              <a:pathLst>
                <a:path extrusionOk="0" h="1930" w="12847">
                  <a:moveTo>
                    <a:pt x="0" y="1"/>
                  </a:moveTo>
                  <a:lnTo>
                    <a:pt x="0" y="1930"/>
                  </a:lnTo>
                  <a:lnTo>
                    <a:pt x="12847" y="1930"/>
                  </a:lnTo>
                  <a:lnTo>
                    <a:pt x="12847"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104"/>
            <p:cNvSpPr/>
            <p:nvPr/>
          </p:nvSpPr>
          <p:spPr>
            <a:xfrm>
              <a:off x="8855808" y="3046447"/>
              <a:ext cx="322907" cy="132176"/>
            </a:xfrm>
            <a:custGeom>
              <a:rect b="b" l="l" r="r" t="t"/>
              <a:pathLst>
                <a:path extrusionOk="0" h="1930" w="4715">
                  <a:moveTo>
                    <a:pt x="0" y="1"/>
                  </a:moveTo>
                  <a:lnTo>
                    <a:pt x="0" y="1929"/>
                  </a:lnTo>
                  <a:lnTo>
                    <a:pt x="4715" y="1929"/>
                  </a:lnTo>
                  <a:lnTo>
                    <a:pt x="4715"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104"/>
            <p:cNvSpPr/>
            <p:nvPr/>
          </p:nvSpPr>
          <p:spPr>
            <a:xfrm>
              <a:off x="7784360" y="2169086"/>
              <a:ext cx="499050" cy="132998"/>
            </a:xfrm>
            <a:custGeom>
              <a:rect b="b" l="l" r="r" t="t"/>
              <a:pathLst>
                <a:path extrusionOk="0" h="1942" w="7287">
                  <a:moveTo>
                    <a:pt x="0" y="0"/>
                  </a:moveTo>
                  <a:lnTo>
                    <a:pt x="0" y="1941"/>
                  </a:lnTo>
                  <a:lnTo>
                    <a:pt x="7287" y="1941"/>
                  </a:lnTo>
                  <a:lnTo>
                    <a:pt x="7287"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104"/>
            <p:cNvSpPr/>
            <p:nvPr/>
          </p:nvSpPr>
          <p:spPr>
            <a:xfrm>
              <a:off x="8020017" y="4142344"/>
              <a:ext cx="322975" cy="132176"/>
            </a:xfrm>
            <a:custGeom>
              <a:rect b="b" l="l" r="r" t="t"/>
              <a:pathLst>
                <a:path extrusionOk="0" h="1930" w="4716">
                  <a:moveTo>
                    <a:pt x="0" y="1"/>
                  </a:moveTo>
                  <a:lnTo>
                    <a:pt x="0" y="1929"/>
                  </a:lnTo>
                  <a:lnTo>
                    <a:pt x="4715" y="1929"/>
                  </a:lnTo>
                  <a:lnTo>
                    <a:pt x="4715"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104"/>
            <p:cNvSpPr/>
            <p:nvPr/>
          </p:nvSpPr>
          <p:spPr>
            <a:xfrm>
              <a:off x="7521789" y="4142344"/>
              <a:ext cx="322153" cy="132176"/>
            </a:xfrm>
            <a:custGeom>
              <a:rect b="b" l="l" r="r" t="t"/>
              <a:pathLst>
                <a:path extrusionOk="0" h="1930" w="4704">
                  <a:moveTo>
                    <a:pt x="0" y="1"/>
                  </a:moveTo>
                  <a:lnTo>
                    <a:pt x="0" y="1929"/>
                  </a:lnTo>
                  <a:lnTo>
                    <a:pt x="4703" y="1929"/>
                  </a:lnTo>
                  <a:lnTo>
                    <a:pt x="4703"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104"/>
            <p:cNvSpPr/>
            <p:nvPr/>
          </p:nvSpPr>
          <p:spPr>
            <a:xfrm>
              <a:off x="8152056" y="3264983"/>
              <a:ext cx="1026659" cy="132998"/>
            </a:xfrm>
            <a:custGeom>
              <a:rect b="b" l="l" r="r" t="t"/>
              <a:pathLst>
                <a:path extrusionOk="0" h="1942" w="14991">
                  <a:moveTo>
                    <a:pt x="1" y="0"/>
                  </a:moveTo>
                  <a:lnTo>
                    <a:pt x="1" y="1941"/>
                  </a:lnTo>
                  <a:lnTo>
                    <a:pt x="14991" y="1941"/>
                  </a:lnTo>
                  <a:lnTo>
                    <a:pt x="14991"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104"/>
            <p:cNvSpPr/>
            <p:nvPr/>
          </p:nvSpPr>
          <p:spPr>
            <a:xfrm>
              <a:off x="7784360" y="3484340"/>
              <a:ext cx="807301" cy="132929"/>
            </a:xfrm>
            <a:custGeom>
              <a:rect b="b" l="l" r="r" t="t"/>
              <a:pathLst>
                <a:path extrusionOk="0" h="1941" w="11788">
                  <a:moveTo>
                    <a:pt x="0" y="0"/>
                  </a:moveTo>
                  <a:lnTo>
                    <a:pt x="0" y="1941"/>
                  </a:lnTo>
                  <a:lnTo>
                    <a:pt x="11787" y="1941"/>
                  </a:lnTo>
                  <a:lnTo>
                    <a:pt x="11787"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104"/>
            <p:cNvSpPr/>
            <p:nvPr/>
          </p:nvSpPr>
          <p:spPr>
            <a:xfrm>
              <a:off x="8738356" y="3484340"/>
              <a:ext cx="440359" cy="132929"/>
            </a:xfrm>
            <a:custGeom>
              <a:rect b="b" l="l" r="r" t="t"/>
              <a:pathLst>
                <a:path extrusionOk="0" h="1941" w="6430">
                  <a:moveTo>
                    <a:pt x="1" y="0"/>
                  </a:moveTo>
                  <a:lnTo>
                    <a:pt x="1" y="1941"/>
                  </a:lnTo>
                  <a:lnTo>
                    <a:pt x="6430" y="1941"/>
                  </a:lnTo>
                  <a:lnTo>
                    <a:pt x="6430"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104"/>
            <p:cNvSpPr/>
            <p:nvPr/>
          </p:nvSpPr>
          <p:spPr>
            <a:xfrm>
              <a:off x="7931945" y="3046447"/>
              <a:ext cx="733063" cy="132176"/>
            </a:xfrm>
            <a:custGeom>
              <a:rect b="b" l="l" r="r" t="t"/>
              <a:pathLst>
                <a:path extrusionOk="0" h="1930" w="10704">
                  <a:moveTo>
                    <a:pt x="0" y="1"/>
                  </a:moveTo>
                  <a:lnTo>
                    <a:pt x="0" y="1929"/>
                  </a:lnTo>
                  <a:lnTo>
                    <a:pt x="10704" y="1929"/>
                  </a:lnTo>
                  <a:lnTo>
                    <a:pt x="10704"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104"/>
            <p:cNvSpPr/>
            <p:nvPr/>
          </p:nvSpPr>
          <p:spPr>
            <a:xfrm>
              <a:off x="8445651" y="3703698"/>
              <a:ext cx="733063" cy="132108"/>
            </a:xfrm>
            <a:custGeom>
              <a:rect b="b" l="l" r="r" t="t"/>
              <a:pathLst>
                <a:path extrusionOk="0" h="1929" w="10704">
                  <a:moveTo>
                    <a:pt x="0" y="0"/>
                  </a:moveTo>
                  <a:lnTo>
                    <a:pt x="0" y="1929"/>
                  </a:lnTo>
                  <a:lnTo>
                    <a:pt x="10704" y="1929"/>
                  </a:lnTo>
                  <a:lnTo>
                    <a:pt x="10704"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104"/>
            <p:cNvSpPr/>
            <p:nvPr/>
          </p:nvSpPr>
          <p:spPr>
            <a:xfrm>
              <a:off x="8855808" y="3922987"/>
              <a:ext cx="322907" cy="132176"/>
            </a:xfrm>
            <a:custGeom>
              <a:rect b="b" l="l" r="r" t="t"/>
              <a:pathLst>
                <a:path extrusionOk="0" h="1930" w="4715">
                  <a:moveTo>
                    <a:pt x="0" y="1"/>
                  </a:moveTo>
                  <a:lnTo>
                    <a:pt x="0" y="1930"/>
                  </a:lnTo>
                  <a:lnTo>
                    <a:pt x="4715" y="1930"/>
                  </a:lnTo>
                  <a:lnTo>
                    <a:pt x="4715"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104"/>
            <p:cNvSpPr/>
            <p:nvPr/>
          </p:nvSpPr>
          <p:spPr>
            <a:xfrm>
              <a:off x="7990637" y="3703698"/>
              <a:ext cx="322975" cy="132108"/>
            </a:xfrm>
            <a:custGeom>
              <a:rect b="b" l="l" r="r" t="t"/>
              <a:pathLst>
                <a:path extrusionOk="0" h="1929" w="4716">
                  <a:moveTo>
                    <a:pt x="1" y="0"/>
                  </a:moveTo>
                  <a:lnTo>
                    <a:pt x="1" y="1929"/>
                  </a:lnTo>
                  <a:lnTo>
                    <a:pt x="4715" y="1929"/>
                  </a:lnTo>
                  <a:lnTo>
                    <a:pt x="4715"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104"/>
            <p:cNvSpPr/>
            <p:nvPr/>
          </p:nvSpPr>
          <p:spPr>
            <a:xfrm>
              <a:off x="8445651" y="4142344"/>
              <a:ext cx="733063" cy="132176"/>
            </a:xfrm>
            <a:custGeom>
              <a:rect b="b" l="l" r="r" t="t"/>
              <a:pathLst>
                <a:path extrusionOk="0" h="1930" w="10704">
                  <a:moveTo>
                    <a:pt x="0" y="1"/>
                  </a:moveTo>
                  <a:lnTo>
                    <a:pt x="0" y="1929"/>
                  </a:lnTo>
                  <a:lnTo>
                    <a:pt x="10704" y="1929"/>
                  </a:lnTo>
                  <a:lnTo>
                    <a:pt x="10704"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104"/>
            <p:cNvSpPr/>
            <p:nvPr/>
          </p:nvSpPr>
          <p:spPr>
            <a:xfrm>
              <a:off x="7858529" y="3922987"/>
              <a:ext cx="862774" cy="132176"/>
            </a:xfrm>
            <a:custGeom>
              <a:rect b="b" l="l" r="r" t="t"/>
              <a:pathLst>
                <a:path extrusionOk="0" h="1930" w="12598">
                  <a:moveTo>
                    <a:pt x="1" y="1"/>
                  </a:moveTo>
                  <a:lnTo>
                    <a:pt x="1" y="1930"/>
                  </a:lnTo>
                  <a:lnTo>
                    <a:pt x="12598" y="1930"/>
                  </a:lnTo>
                  <a:lnTo>
                    <a:pt x="12598"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104"/>
            <p:cNvSpPr/>
            <p:nvPr/>
          </p:nvSpPr>
          <p:spPr>
            <a:xfrm>
              <a:off x="7683208" y="4361702"/>
              <a:ext cx="1495507" cy="132176"/>
            </a:xfrm>
            <a:custGeom>
              <a:rect b="b" l="l" r="r" t="t"/>
              <a:pathLst>
                <a:path extrusionOk="0" h="1930" w="21837">
                  <a:moveTo>
                    <a:pt x="1" y="0"/>
                  </a:moveTo>
                  <a:lnTo>
                    <a:pt x="1" y="1929"/>
                  </a:lnTo>
                  <a:lnTo>
                    <a:pt x="21837" y="1929"/>
                  </a:lnTo>
                  <a:lnTo>
                    <a:pt x="21837"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104"/>
            <p:cNvSpPr/>
            <p:nvPr/>
          </p:nvSpPr>
          <p:spPr>
            <a:xfrm>
              <a:off x="8767736" y="4580237"/>
              <a:ext cx="410978" cy="132929"/>
            </a:xfrm>
            <a:custGeom>
              <a:rect b="b" l="l" r="r" t="t"/>
              <a:pathLst>
                <a:path extrusionOk="0" h="1941" w="6001">
                  <a:moveTo>
                    <a:pt x="0" y="0"/>
                  </a:moveTo>
                  <a:lnTo>
                    <a:pt x="0" y="1941"/>
                  </a:lnTo>
                  <a:lnTo>
                    <a:pt x="6001" y="1941"/>
                  </a:lnTo>
                  <a:lnTo>
                    <a:pt x="6001"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104"/>
            <p:cNvSpPr/>
            <p:nvPr/>
          </p:nvSpPr>
          <p:spPr>
            <a:xfrm>
              <a:off x="7814494" y="4580237"/>
              <a:ext cx="773880" cy="132929"/>
            </a:xfrm>
            <a:custGeom>
              <a:rect b="b" l="l" r="r" t="t"/>
              <a:pathLst>
                <a:path extrusionOk="0" h="1941" w="11300">
                  <a:moveTo>
                    <a:pt x="1" y="0"/>
                  </a:moveTo>
                  <a:lnTo>
                    <a:pt x="1" y="1941"/>
                  </a:lnTo>
                  <a:lnTo>
                    <a:pt x="11300" y="1941"/>
                  </a:lnTo>
                  <a:lnTo>
                    <a:pt x="11300"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104"/>
            <p:cNvSpPr/>
            <p:nvPr/>
          </p:nvSpPr>
          <p:spPr>
            <a:xfrm>
              <a:off x="7397009" y="4799526"/>
              <a:ext cx="833394" cy="132998"/>
            </a:xfrm>
            <a:custGeom>
              <a:rect b="b" l="l" r="r" t="t"/>
              <a:pathLst>
                <a:path extrusionOk="0" h="1942" w="12169">
                  <a:moveTo>
                    <a:pt x="1" y="1"/>
                  </a:moveTo>
                  <a:lnTo>
                    <a:pt x="1" y="1942"/>
                  </a:lnTo>
                  <a:lnTo>
                    <a:pt x="12169" y="1942"/>
                  </a:lnTo>
                  <a:lnTo>
                    <a:pt x="12169"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104"/>
            <p:cNvSpPr/>
            <p:nvPr/>
          </p:nvSpPr>
          <p:spPr>
            <a:xfrm>
              <a:off x="8382851" y="4799526"/>
              <a:ext cx="795864" cy="132998"/>
            </a:xfrm>
            <a:custGeom>
              <a:rect b="b" l="l" r="r" t="t"/>
              <a:pathLst>
                <a:path extrusionOk="0" h="1942" w="11621">
                  <a:moveTo>
                    <a:pt x="0" y="1"/>
                  </a:moveTo>
                  <a:lnTo>
                    <a:pt x="0" y="1942"/>
                  </a:lnTo>
                  <a:lnTo>
                    <a:pt x="11621" y="1942"/>
                  </a:lnTo>
                  <a:lnTo>
                    <a:pt x="11621"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104"/>
            <p:cNvSpPr/>
            <p:nvPr/>
          </p:nvSpPr>
          <p:spPr>
            <a:xfrm>
              <a:off x="8064053" y="5018884"/>
              <a:ext cx="1114662" cy="132176"/>
            </a:xfrm>
            <a:custGeom>
              <a:rect b="b" l="l" r="r" t="t"/>
              <a:pathLst>
                <a:path extrusionOk="0" h="1930" w="16276">
                  <a:moveTo>
                    <a:pt x="0" y="1"/>
                  </a:moveTo>
                  <a:lnTo>
                    <a:pt x="0" y="1930"/>
                  </a:lnTo>
                  <a:lnTo>
                    <a:pt x="16276" y="1930"/>
                  </a:lnTo>
                  <a:lnTo>
                    <a:pt x="16276"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00" name="Google Shape;1300;p104"/>
          <p:cNvSpPr/>
          <p:nvPr/>
        </p:nvSpPr>
        <p:spPr>
          <a:xfrm>
            <a:off x="1962382" y="0"/>
            <a:ext cx="2721868" cy="387420"/>
          </a:xfrm>
          <a:custGeom>
            <a:rect b="b" l="l" r="r" t="t"/>
            <a:pathLst>
              <a:path extrusionOk="0" h="5657" w="39744">
                <a:moveTo>
                  <a:pt x="1" y="1"/>
                </a:moveTo>
                <a:lnTo>
                  <a:pt x="1" y="5656"/>
                </a:lnTo>
                <a:lnTo>
                  <a:pt x="39744" y="5656"/>
                </a:lnTo>
                <a:lnTo>
                  <a:pt x="3974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104"/>
          <p:cNvSpPr/>
          <p:nvPr/>
        </p:nvSpPr>
        <p:spPr>
          <a:xfrm>
            <a:off x="873813" y="0"/>
            <a:ext cx="664647" cy="387420"/>
          </a:xfrm>
          <a:custGeom>
            <a:rect b="b" l="l" r="r" t="t"/>
            <a:pathLst>
              <a:path extrusionOk="0" h="5657" w="9705">
                <a:moveTo>
                  <a:pt x="1" y="1"/>
                </a:moveTo>
                <a:lnTo>
                  <a:pt x="1" y="5656"/>
                </a:lnTo>
                <a:lnTo>
                  <a:pt x="9704" y="5656"/>
                </a:lnTo>
                <a:lnTo>
                  <a:pt x="970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104"/>
          <p:cNvSpPr/>
          <p:nvPr/>
        </p:nvSpPr>
        <p:spPr>
          <a:xfrm>
            <a:off x="1049134" y="938616"/>
            <a:ext cx="212098" cy="385776"/>
          </a:xfrm>
          <a:custGeom>
            <a:rect b="b" l="l" r="r" t="t"/>
            <a:pathLst>
              <a:path extrusionOk="0" h="5633" w="3097">
                <a:moveTo>
                  <a:pt x="2239" y="1"/>
                </a:moveTo>
                <a:lnTo>
                  <a:pt x="1" y="5275"/>
                </a:lnTo>
                <a:lnTo>
                  <a:pt x="846" y="5633"/>
                </a:lnTo>
                <a:lnTo>
                  <a:pt x="3096" y="370"/>
                </a:lnTo>
                <a:lnTo>
                  <a:pt x="223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104"/>
          <p:cNvSpPr/>
          <p:nvPr/>
        </p:nvSpPr>
        <p:spPr>
          <a:xfrm>
            <a:off x="873813" y="1008745"/>
            <a:ext cx="167240" cy="245519"/>
          </a:xfrm>
          <a:custGeom>
            <a:rect b="b" l="l" r="r" t="t"/>
            <a:pathLst>
              <a:path extrusionOk="0" h="3585" w="2442">
                <a:moveTo>
                  <a:pt x="1787" y="1"/>
                </a:moveTo>
                <a:lnTo>
                  <a:pt x="1" y="1787"/>
                </a:lnTo>
                <a:lnTo>
                  <a:pt x="1787" y="3585"/>
                </a:lnTo>
                <a:lnTo>
                  <a:pt x="2442" y="2930"/>
                </a:lnTo>
                <a:lnTo>
                  <a:pt x="1299" y="1787"/>
                </a:lnTo>
                <a:lnTo>
                  <a:pt x="2442" y="656"/>
                </a:lnTo>
                <a:lnTo>
                  <a:pt x="17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104"/>
          <p:cNvSpPr/>
          <p:nvPr/>
        </p:nvSpPr>
        <p:spPr>
          <a:xfrm>
            <a:off x="1268492" y="1008745"/>
            <a:ext cx="168062" cy="245519"/>
          </a:xfrm>
          <a:custGeom>
            <a:rect b="b" l="l" r="r" t="t"/>
            <a:pathLst>
              <a:path extrusionOk="0" h="3585" w="2454">
                <a:moveTo>
                  <a:pt x="655" y="1"/>
                </a:moveTo>
                <a:lnTo>
                  <a:pt x="0" y="656"/>
                </a:lnTo>
                <a:lnTo>
                  <a:pt x="1143" y="1787"/>
                </a:lnTo>
                <a:lnTo>
                  <a:pt x="0" y="2930"/>
                </a:lnTo>
                <a:lnTo>
                  <a:pt x="655" y="3585"/>
                </a:lnTo>
                <a:lnTo>
                  <a:pt x="2453" y="1787"/>
                </a:lnTo>
                <a:lnTo>
                  <a:pt x="6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104"/>
          <p:cNvSpPr/>
          <p:nvPr/>
        </p:nvSpPr>
        <p:spPr>
          <a:xfrm>
            <a:off x="3516020" y="4983597"/>
            <a:ext cx="1054395" cy="159912"/>
          </a:xfrm>
          <a:custGeom>
            <a:rect b="b" l="l" r="r" t="t"/>
            <a:pathLst>
              <a:path extrusionOk="0" h="2335" w="15396">
                <a:moveTo>
                  <a:pt x="1" y="1"/>
                </a:moveTo>
                <a:lnTo>
                  <a:pt x="1" y="2335"/>
                </a:lnTo>
                <a:lnTo>
                  <a:pt x="15395" y="2335"/>
                </a:lnTo>
                <a:lnTo>
                  <a:pt x="1539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104"/>
          <p:cNvSpPr/>
          <p:nvPr/>
        </p:nvSpPr>
        <p:spPr>
          <a:xfrm>
            <a:off x="1160341" y="4983597"/>
            <a:ext cx="2152689" cy="159912"/>
          </a:xfrm>
          <a:custGeom>
            <a:rect b="b" l="l" r="r" t="t"/>
            <a:pathLst>
              <a:path extrusionOk="0" h="2335" w="31433">
                <a:moveTo>
                  <a:pt x="0" y="1"/>
                </a:moveTo>
                <a:lnTo>
                  <a:pt x="0" y="2335"/>
                </a:lnTo>
                <a:lnTo>
                  <a:pt x="31433" y="2335"/>
                </a:lnTo>
                <a:lnTo>
                  <a:pt x="3143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104"/>
          <p:cNvSpPr/>
          <p:nvPr/>
        </p:nvSpPr>
        <p:spPr>
          <a:xfrm>
            <a:off x="1805333" y="4452017"/>
            <a:ext cx="3750923" cy="160666"/>
          </a:xfrm>
          <a:custGeom>
            <a:rect b="b" l="l" r="r" t="t"/>
            <a:pathLst>
              <a:path extrusionOk="0" h="2346" w="54770">
                <a:moveTo>
                  <a:pt x="0" y="0"/>
                </a:moveTo>
                <a:lnTo>
                  <a:pt x="0" y="2346"/>
                </a:lnTo>
                <a:lnTo>
                  <a:pt x="54769" y="2346"/>
                </a:lnTo>
                <a:lnTo>
                  <a:pt x="5476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104"/>
          <p:cNvSpPr/>
          <p:nvPr/>
        </p:nvSpPr>
        <p:spPr>
          <a:xfrm>
            <a:off x="0" y="4452017"/>
            <a:ext cx="1490645" cy="160666"/>
          </a:xfrm>
          <a:custGeom>
            <a:rect b="b" l="l" r="r" t="t"/>
            <a:pathLst>
              <a:path extrusionOk="0" h="2346" w="21766">
                <a:moveTo>
                  <a:pt x="1" y="0"/>
                </a:moveTo>
                <a:lnTo>
                  <a:pt x="1" y="2346"/>
                </a:lnTo>
                <a:lnTo>
                  <a:pt x="21765" y="2346"/>
                </a:lnTo>
                <a:lnTo>
                  <a:pt x="2176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104"/>
          <p:cNvSpPr/>
          <p:nvPr/>
        </p:nvSpPr>
        <p:spPr>
          <a:xfrm>
            <a:off x="596093" y="4717807"/>
            <a:ext cx="3218453" cy="160734"/>
          </a:xfrm>
          <a:custGeom>
            <a:rect b="b" l="l" r="r" t="t"/>
            <a:pathLst>
              <a:path extrusionOk="0" h="2347" w="46995">
                <a:moveTo>
                  <a:pt x="0" y="1"/>
                </a:moveTo>
                <a:lnTo>
                  <a:pt x="0" y="2346"/>
                </a:lnTo>
                <a:lnTo>
                  <a:pt x="46994" y="2346"/>
                </a:lnTo>
                <a:lnTo>
                  <a:pt x="469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104"/>
          <p:cNvSpPr/>
          <p:nvPr/>
        </p:nvSpPr>
        <p:spPr>
          <a:xfrm>
            <a:off x="0" y="4717807"/>
            <a:ext cx="364546" cy="160734"/>
          </a:xfrm>
          <a:custGeom>
            <a:rect b="b" l="l" r="r" t="t"/>
            <a:pathLst>
              <a:path extrusionOk="0" h="2347" w="5323">
                <a:moveTo>
                  <a:pt x="1" y="1"/>
                </a:moveTo>
                <a:lnTo>
                  <a:pt x="1" y="2346"/>
                </a:lnTo>
                <a:lnTo>
                  <a:pt x="5323" y="2346"/>
                </a:lnTo>
                <a:lnTo>
                  <a:pt x="532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104"/>
          <p:cNvSpPr/>
          <p:nvPr/>
        </p:nvSpPr>
        <p:spPr>
          <a:xfrm>
            <a:off x="0" y="4983597"/>
            <a:ext cx="828532" cy="159912"/>
          </a:xfrm>
          <a:custGeom>
            <a:rect b="b" l="l" r="r" t="t"/>
            <a:pathLst>
              <a:path extrusionOk="0" h="2335" w="12098">
                <a:moveTo>
                  <a:pt x="1" y="1"/>
                </a:moveTo>
                <a:lnTo>
                  <a:pt x="1" y="2335"/>
                </a:lnTo>
                <a:lnTo>
                  <a:pt x="12098" y="2335"/>
                </a:lnTo>
                <a:lnTo>
                  <a:pt x="1209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104"/>
          <p:cNvSpPr txBox="1"/>
          <p:nvPr>
            <p:ph type="ctrTitle"/>
          </p:nvPr>
        </p:nvSpPr>
        <p:spPr>
          <a:xfrm>
            <a:off x="718575" y="1369045"/>
            <a:ext cx="8520600" cy="1910400"/>
          </a:xfrm>
          <a:prstGeom prst="rect">
            <a:avLst/>
          </a:prstGeom>
        </p:spPr>
        <p:txBody>
          <a:bodyPr anchorCtr="0" anchor="b" bIns="0" lIns="91425" spcFirstLastPara="1" rIns="91425" wrap="square" tIns="91425">
            <a:noAutofit/>
          </a:bodyPr>
          <a:lstStyle>
            <a:lvl1pPr lvl="0" rtl="0">
              <a:lnSpc>
                <a:spcPct val="80000"/>
              </a:lnSpc>
              <a:spcBef>
                <a:spcPts val="0"/>
              </a:spcBef>
              <a:spcAft>
                <a:spcPts val="0"/>
              </a:spcAft>
              <a:buSzPts val="7400"/>
              <a:buNone/>
              <a:defRPr sz="7400"/>
            </a:lvl1pPr>
            <a:lvl2pPr lvl="1" rtl="0" algn="ctr">
              <a:spcBef>
                <a:spcPts val="0"/>
              </a:spcBef>
              <a:spcAft>
                <a:spcPts val="0"/>
              </a:spcAft>
              <a:buSzPts val="6100"/>
              <a:buNone/>
              <a:defRPr sz="6100"/>
            </a:lvl2pPr>
            <a:lvl3pPr lvl="2" rtl="0" algn="ctr">
              <a:spcBef>
                <a:spcPts val="0"/>
              </a:spcBef>
              <a:spcAft>
                <a:spcPts val="0"/>
              </a:spcAft>
              <a:buSzPts val="6100"/>
              <a:buNone/>
              <a:defRPr sz="6100"/>
            </a:lvl3pPr>
            <a:lvl4pPr lvl="3" rtl="0" algn="ctr">
              <a:spcBef>
                <a:spcPts val="0"/>
              </a:spcBef>
              <a:spcAft>
                <a:spcPts val="0"/>
              </a:spcAft>
              <a:buSzPts val="6100"/>
              <a:buNone/>
              <a:defRPr sz="6100"/>
            </a:lvl4pPr>
            <a:lvl5pPr lvl="4" rtl="0" algn="ctr">
              <a:spcBef>
                <a:spcPts val="0"/>
              </a:spcBef>
              <a:spcAft>
                <a:spcPts val="0"/>
              </a:spcAft>
              <a:buSzPts val="6100"/>
              <a:buNone/>
              <a:defRPr sz="6100"/>
            </a:lvl5pPr>
            <a:lvl6pPr lvl="5" rtl="0" algn="ctr">
              <a:spcBef>
                <a:spcPts val="0"/>
              </a:spcBef>
              <a:spcAft>
                <a:spcPts val="0"/>
              </a:spcAft>
              <a:buSzPts val="6100"/>
              <a:buNone/>
              <a:defRPr sz="6100"/>
            </a:lvl6pPr>
            <a:lvl7pPr lvl="6" rtl="0" algn="ctr">
              <a:spcBef>
                <a:spcPts val="0"/>
              </a:spcBef>
              <a:spcAft>
                <a:spcPts val="0"/>
              </a:spcAft>
              <a:buSzPts val="6100"/>
              <a:buNone/>
              <a:defRPr sz="6100"/>
            </a:lvl7pPr>
            <a:lvl8pPr lvl="7" rtl="0" algn="ctr">
              <a:spcBef>
                <a:spcPts val="0"/>
              </a:spcBef>
              <a:spcAft>
                <a:spcPts val="0"/>
              </a:spcAft>
              <a:buSzPts val="6100"/>
              <a:buNone/>
              <a:defRPr sz="6100"/>
            </a:lvl8pPr>
            <a:lvl9pPr lvl="8" rtl="0" algn="ctr">
              <a:spcBef>
                <a:spcPts val="0"/>
              </a:spcBef>
              <a:spcAft>
                <a:spcPts val="0"/>
              </a:spcAft>
              <a:buSzPts val="6100"/>
              <a:buNone/>
              <a:defRPr sz="6100"/>
            </a:lvl9pPr>
          </a:lstStyle>
          <a:p/>
        </p:txBody>
      </p:sp>
      <p:sp>
        <p:nvSpPr>
          <p:cNvPr id="1313" name="Google Shape;1313;p104"/>
          <p:cNvSpPr txBox="1"/>
          <p:nvPr>
            <p:ph idx="1" type="subTitle"/>
          </p:nvPr>
        </p:nvSpPr>
        <p:spPr>
          <a:xfrm>
            <a:off x="769050" y="3396100"/>
            <a:ext cx="8520600" cy="792600"/>
          </a:xfrm>
          <a:prstGeom prst="rect">
            <a:avLst/>
          </a:prstGeom>
        </p:spPr>
        <p:txBody>
          <a:bodyPr anchorCtr="0" anchor="t" bIns="91425" lIns="91425" spcFirstLastPara="1" rIns="91425" wrap="square" tIns="0">
            <a:noAutofit/>
          </a:bodyPr>
          <a:lstStyle>
            <a:lvl1pPr lvl="0" rtl="0">
              <a:lnSpc>
                <a:spcPct val="100000"/>
              </a:lnSpc>
              <a:spcBef>
                <a:spcPts val="0"/>
              </a:spcBef>
              <a:spcAft>
                <a:spcPts val="0"/>
              </a:spcAft>
              <a:buSzPts val="2100"/>
              <a:buNone/>
              <a:defRPr sz="2100"/>
            </a:lvl1pPr>
            <a:lvl2pPr lvl="1" rtl="0" algn="ctr">
              <a:lnSpc>
                <a:spcPct val="100000"/>
              </a:lnSpc>
              <a:spcBef>
                <a:spcPts val="0"/>
              </a:spcBef>
              <a:spcAft>
                <a:spcPts val="0"/>
              </a:spcAft>
              <a:buSzPts val="2900"/>
              <a:buNone/>
              <a:defRPr sz="2900"/>
            </a:lvl2pPr>
            <a:lvl3pPr lvl="2" rtl="0" algn="ctr">
              <a:lnSpc>
                <a:spcPct val="100000"/>
              </a:lnSpc>
              <a:spcBef>
                <a:spcPts val="0"/>
              </a:spcBef>
              <a:spcAft>
                <a:spcPts val="0"/>
              </a:spcAft>
              <a:buSzPts val="2900"/>
              <a:buNone/>
              <a:defRPr sz="2900"/>
            </a:lvl3pPr>
            <a:lvl4pPr lvl="3" rtl="0" algn="ctr">
              <a:lnSpc>
                <a:spcPct val="100000"/>
              </a:lnSpc>
              <a:spcBef>
                <a:spcPts val="0"/>
              </a:spcBef>
              <a:spcAft>
                <a:spcPts val="0"/>
              </a:spcAft>
              <a:buSzPts val="2900"/>
              <a:buNone/>
              <a:defRPr sz="2900"/>
            </a:lvl4pPr>
            <a:lvl5pPr lvl="4" rtl="0" algn="ctr">
              <a:lnSpc>
                <a:spcPct val="100000"/>
              </a:lnSpc>
              <a:spcBef>
                <a:spcPts val="0"/>
              </a:spcBef>
              <a:spcAft>
                <a:spcPts val="0"/>
              </a:spcAft>
              <a:buSzPts val="2900"/>
              <a:buNone/>
              <a:defRPr sz="2900"/>
            </a:lvl5pPr>
            <a:lvl6pPr lvl="5" rtl="0" algn="ctr">
              <a:lnSpc>
                <a:spcPct val="100000"/>
              </a:lnSpc>
              <a:spcBef>
                <a:spcPts val="0"/>
              </a:spcBef>
              <a:spcAft>
                <a:spcPts val="0"/>
              </a:spcAft>
              <a:buSzPts val="2900"/>
              <a:buNone/>
              <a:defRPr sz="2900"/>
            </a:lvl6pPr>
            <a:lvl7pPr lvl="6" rtl="0" algn="ctr">
              <a:lnSpc>
                <a:spcPct val="100000"/>
              </a:lnSpc>
              <a:spcBef>
                <a:spcPts val="0"/>
              </a:spcBef>
              <a:spcAft>
                <a:spcPts val="0"/>
              </a:spcAft>
              <a:buSzPts val="2900"/>
              <a:buNone/>
              <a:defRPr sz="2900"/>
            </a:lvl7pPr>
            <a:lvl8pPr lvl="7" rtl="0" algn="ctr">
              <a:lnSpc>
                <a:spcPct val="100000"/>
              </a:lnSpc>
              <a:spcBef>
                <a:spcPts val="0"/>
              </a:spcBef>
              <a:spcAft>
                <a:spcPts val="0"/>
              </a:spcAft>
              <a:buSzPts val="2900"/>
              <a:buNone/>
              <a:defRPr sz="2900"/>
            </a:lvl8pPr>
            <a:lvl9pPr lvl="8" rtl="0" algn="ctr">
              <a:lnSpc>
                <a:spcPct val="100000"/>
              </a:lnSpc>
              <a:spcBef>
                <a:spcPts val="0"/>
              </a:spcBef>
              <a:spcAft>
                <a:spcPts val="0"/>
              </a:spcAft>
              <a:buSzPts val="2900"/>
              <a:buNone/>
              <a:defRPr sz="2900"/>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0" Type="http://schemas.openxmlformats.org/officeDocument/2006/relationships/theme" Target="../theme/theme3.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49.xml"/><Relationship Id="rId22" Type="http://schemas.openxmlformats.org/officeDocument/2006/relationships/slideLayout" Target="../slideLayouts/slideLayout51.xml"/><Relationship Id="rId21" Type="http://schemas.openxmlformats.org/officeDocument/2006/relationships/slideLayout" Target="../slideLayouts/slideLayout50.xml"/><Relationship Id="rId24" Type="http://schemas.openxmlformats.org/officeDocument/2006/relationships/theme" Target="../theme/theme1.xml"/><Relationship Id="rId23" Type="http://schemas.openxmlformats.org/officeDocument/2006/relationships/slideLayout" Target="../slideLayouts/slideLayout52.xml"/><Relationship Id="rId1" Type="http://schemas.openxmlformats.org/officeDocument/2006/relationships/slideLayout" Target="../slideLayouts/slideLayout30.xml"/><Relationship Id="rId2" Type="http://schemas.openxmlformats.org/officeDocument/2006/relationships/slideLayout" Target="../slideLayouts/slideLayout31.xml"/><Relationship Id="rId3" Type="http://schemas.openxmlformats.org/officeDocument/2006/relationships/slideLayout" Target="../slideLayouts/slideLayout32.xml"/><Relationship Id="rId4" Type="http://schemas.openxmlformats.org/officeDocument/2006/relationships/slideLayout" Target="../slideLayouts/slideLayout33.xml"/><Relationship Id="rId9" Type="http://schemas.openxmlformats.org/officeDocument/2006/relationships/slideLayout" Target="../slideLayouts/slideLayout38.xml"/><Relationship Id="rId5" Type="http://schemas.openxmlformats.org/officeDocument/2006/relationships/slideLayout" Target="../slideLayouts/slideLayout34.xml"/><Relationship Id="rId6" Type="http://schemas.openxmlformats.org/officeDocument/2006/relationships/slideLayout" Target="../slideLayouts/slideLayout35.xml"/><Relationship Id="rId7" Type="http://schemas.openxmlformats.org/officeDocument/2006/relationships/slideLayout" Target="../slideLayouts/slideLayout36.xml"/><Relationship Id="rId8" Type="http://schemas.openxmlformats.org/officeDocument/2006/relationships/slideLayout" Target="../slideLayouts/slideLayout37.xml"/><Relationship Id="rId11" Type="http://schemas.openxmlformats.org/officeDocument/2006/relationships/slideLayout" Target="../slideLayouts/slideLayout40.xml"/><Relationship Id="rId10" Type="http://schemas.openxmlformats.org/officeDocument/2006/relationships/slideLayout" Target="../slideLayouts/slideLayout39.xml"/><Relationship Id="rId13" Type="http://schemas.openxmlformats.org/officeDocument/2006/relationships/slideLayout" Target="../slideLayouts/slideLayout42.xml"/><Relationship Id="rId12" Type="http://schemas.openxmlformats.org/officeDocument/2006/relationships/slideLayout" Target="../slideLayouts/slideLayout41.xml"/><Relationship Id="rId15" Type="http://schemas.openxmlformats.org/officeDocument/2006/relationships/slideLayout" Target="../slideLayouts/slideLayout44.xml"/><Relationship Id="rId14" Type="http://schemas.openxmlformats.org/officeDocument/2006/relationships/slideLayout" Target="../slideLayouts/slideLayout43.xml"/><Relationship Id="rId17" Type="http://schemas.openxmlformats.org/officeDocument/2006/relationships/slideLayout" Target="../slideLayouts/slideLayout46.xml"/><Relationship Id="rId16" Type="http://schemas.openxmlformats.org/officeDocument/2006/relationships/slideLayout" Target="../slideLayouts/slideLayout45.xml"/><Relationship Id="rId19" Type="http://schemas.openxmlformats.org/officeDocument/2006/relationships/slideLayout" Target="../slideLayouts/slideLayout48.xml"/><Relationship Id="rId18" Type="http://schemas.openxmlformats.org/officeDocument/2006/relationships/slideLayout" Target="../slideLayouts/slideLayout47.xml"/></Relationships>
</file>

<file path=ppt/slideMasters/_rels/slideMaster3.xml.rels><?xml version="1.0" encoding="UTF-8" standalone="yes"?><Relationships xmlns="http://schemas.openxmlformats.org/package/2006/relationships"><Relationship Id="rId20" Type="http://schemas.openxmlformats.org/officeDocument/2006/relationships/slideLayout" Target="../slideLayouts/slideLayout72.xml"/><Relationship Id="rId22" Type="http://schemas.openxmlformats.org/officeDocument/2006/relationships/slideLayout" Target="../slideLayouts/slideLayout74.xml"/><Relationship Id="rId21" Type="http://schemas.openxmlformats.org/officeDocument/2006/relationships/slideLayout" Target="../slideLayouts/slideLayout73.xml"/><Relationship Id="rId24" Type="http://schemas.openxmlformats.org/officeDocument/2006/relationships/theme" Target="../theme/theme4.xml"/><Relationship Id="rId23" Type="http://schemas.openxmlformats.org/officeDocument/2006/relationships/slideLayout" Target="../slideLayouts/slideLayout75.xml"/><Relationship Id="rId1" Type="http://schemas.openxmlformats.org/officeDocument/2006/relationships/slideLayout" Target="../slideLayouts/slideLayout53.xml"/><Relationship Id="rId2" Type="http://schemas.openxmlformats.org/officeDocument/2006/relationships/slideLayout" Target="../slideLayouts/slideLayout54.xml"/><Relationship Id="rId3" Type="http://schemas.openxmlformats.org/officeDocument/2006/relationships/slideLayout" Target="../slideLayouts/slideLayout55.xml"/><Relationship Id="rId4" Type="http://schemas.openxmlformats.org/officeDocument/2006/relationships/slideLayout" Target="../slideLayouts/slideLayout56.xml"/><Relationship Id="rId9" Type="http://schemas.openxmlformats.org/officeDocument/2006/relationships/slideLayout" Target="../slideLayouts/slideLayout61.xml"/><Relationship Id="rId5" Type="http://schemas.openxmlformats.org/officeDocument/2006/relationships/slideLayout" Target="../slideLayouts/slideLayout57.xml"/><Relationship Id="rId6" Type="http://schemas.openxmlformats.org/officeDocument/2006/relationships/slideLayout" Target="../slideLayouts/slideLayout58.xml"/><Relationship Id="rId7" Type="http://schemas.openxmlformats.org/officeDocument/2006/relationships/slideLayout" Target="../slideLayouts/slideLayout59.xml"/><Relationship Id="rId8" Type="http://schemas.openxmlformats.org/officeDocument/2006/relationships/slideLayout" Target="../slideLayouts/slideLayout60.xml"/><Relationship Id="rId11" Type="http://schemas.openxmlformats.org/officeDocument/2006/relationships/slideLayout" Target="../slideLayouts/slideLayout63.xml"/><Relationship Id="rId10" Type="http://schemas.openxmlformats.org/officeDocument/2006/relationships/slideLayout" Target="../slideLayouts/slideLayout62.xml"/><Relationship Id="rId13" Type="http://schemas.openxmlformats.org/officeDocument/2006/relationships/slideLayout" Target="../slideLayouts/slideLayout65.xml"/><Relationship Id="rId12" Type="http://schemas.openxmlformats.org/officeDocument/2006/relationships/slideLayout" Target="../slideLayouts/slideLayout64.xml"/><Relationship Id="rId15" Type="http://schemas.openxmlformats.org/officeDocument/2006/relationships/slideLayout" Target="../slideLayouts/slideLayout67.xml"/><Relationship Id="rId14" Type="http://schemas.openxmlformats.org/officeDocument/2006/relationships/slideLayout" Target="../slideLayouts/slideLayout66.xml"/><Relationship Id="rId17" Type="http://schemas.openxmlformats.org/officeDocument/2006/relationships/slideLayout" Target="../slideLayouts/slideLayout69.xml"/><Relationship Id="rId16" Type="http://schemas.openxmlformats.org/officeDocument/2006/relationships/slideLayout" Target="../slideLayouts/slideLayout68.xml"/><Relationship Id="rId19" Type="http://schemas.openxmlformats.org/officeDocument/2006/relationships/slideLayout" Target="../slideLayouts/slideLayout71.xml"/><Relationship Id="rId18" Type="http://schemas.openxmlformats.org/officeDocument/2006/relationships/slideLayout" Target="../slideLayouts/slideLayout70.xml"/></Relationships>
</file>

<file path=ppt/slideMasters/_rels/slideMaster4.xml.rels><?xml version="1.0" encoding="UTF-8" standalone="yes"?><Relationships xmlns="http://schemas.openxmlformats.org/package/2006/relationships"><Relationship Id="rId20" Type="http://schemas.openxmlformats.org/officeDocument/2006/relationships/slideLayout" Target="../slideLayouts/slideLayout95.xml"/><Relationship Id="rId22" Type="http://schemas.openxmlformats.org/officeDocument/2006/relationships/slideLayout" Target="../slideLayouts/slideLayout97.xml"/><Relationship Id="rId21" Type="http://schemas.openxmlformats.org/officeDocument/2006/relationships/slideLayout" Target="../slideLayouts/slideLayout96.xml"/><Relationship Id="rId24" Type="http://schemas.openxmlformats.org/officeDocument/2006/relationships/theme" Target="../theme/theme6.xml"/><Relationship Id="rId23" Type="http://schemas.openxmlformats.org/officeDocument/2006/relationships/slideLayout" Target="../slideLayouts/slideLayout98.xml"/><Relationship Id="rId1" Type="http://schemas.openxmlformats.org/officeDocument/2006/relationships/slideLayout" Target="../slideLayouts/slideLayout76.xml"/><Relationship Id="rId2" Type="http://schemas.openxmlformats.org/officeDocument/2006/relationships/slideLayout" Target="../slideLayouts/slideLayout77.xml"/><Relationship Id="rId3" Type="http://schemas.openxmlformats.org/officeDocument/2006/relationships/slideLayout" Target="../slideLayouts/slideLayout78.xml"/><Relationship Id="rId4" Type="http://schemas.openxmlformats.org/officeDocument/2006/relationships/slideLayout" Target="../slideLayouts/slideLayout79.xml"/><Relationship Id="rId9" Type="http://schemas.openxmlformats.org/officeDocument/2006/relationships/slideLayout" Target="../slideLayouts/slideLayout84.xml"/><Relationship Id="rId5" Type="http://schemas.openxmlformats.org/officeDocument/2006/relationships/slideLayout" Target="../slideLayouts/slideLayout80.xml"/><Relationship Id="rId6" Type="http://schemas.openxmlformats.org/officeDocument/2006/relationships/slideLayout" Target="../slideLayouts/slideLayout81.xml"/><Relationship Id="rId7" Type="http://schemas.openxmlformats.org/officeDocument/2006/relationships/slideLayout" Target="../slideLayouts/slideLayout82.xml"/><Relationship Id="rId8" Type="http://schemas.openxmlformats.org/officeDocument/2006/relationships/slideLayout" Target="../slideLayouts/slideLayout83.xml"/><Relationship Id="rId11" Type="http://schemas.openxmlformats.org/officeDocument/2006/relationships/slideLayout" Target="../slideLayouts/slideLayout86.xml"/><Relationship Id="rId10" Type="http://schemas.openxmlformats.org/officeDocument/2006/relationships/slideLayout" Target="../slideLayouts/slideLayout85.xml"/><Relationship Id="rId13" Type="http://schemas.openxmlformats.org/officeDocument/2006/relationships/slideLayout" Target="../slideLayouts/slideLayout88.xml"/><Relationship Id="rId12" Type="http://schemas.openxmlformats.org/officeDocument/2006/relationships/slideLayout" Target="../slideLayouts/slideLayout87.xml"/><Relationship Id="rId15" Type="http://schemas.openxmlformats.org/officeDocument/2006/relationships/slideLayout" Target="../slideLayouts/slideLayout90.xml"/><Relationship Id="rId14" Type="http://schemas.openxmlformats.org/officeDocument/2006/relationships/slideLayout" Target="../slideLayouts/slideLayout89.xml"/><Relationship Id="rId17" Type="http://schemas.openxmlformats.org/officeDocument/2006/relationships/slideLayout" Target="../slideLayouts/slideLayout92.xml"/><Relationship Id="rId16" Type="http://schemas.openxmlformats.org/officeDocument/2006/relationships/slideLayout" Target="../slideLayouts/slideLayout91.xml"/><Relationship Id="rId19" Type="http://schemas.openxmlformats.org/officeDocument/2006/relationships/slideLayout" Target="../slideLayouts/slideLayout94.xml"/><Relationship Id="rId18" Type="http://schemas.openxmlformats.org/officeDocument/2006/relationships/slideLayout" Target="../slideLayouts/slideLayout93.xml"/></Relationships>
</file>

<file path=ppt/slideMasters/_rels/slideMaster5.xml.rels><?xml version="1.0" encoding="UTF-8" standalone="yes"?><Relationships xmlns="http://schemas.openxmlformats.org/package/2006/relationships"><Relationship Id="rId20" Type="http://schemas.openxmlformats.org/officeDocument/2006/relationships/slideLayout" Target="../slideLayouts/slideLayout118.xml"/><Relationship Id="rId22" Type="http://schemas.openxmlformats.org/officeDocument/2006/relationships/slideLayout" Target="../slideLayouts/slideLayout120.xml"/><Relationship Id="rId21" Type="http://schemas.openxmlformats.org/officeDocument/2006/relationships/slideLayout" Target="../slideLayouts/slideLayout119.xml"/><Relationship Id="rId24" Type="http://schemas.openxmlformats.org/officeDocument/2006/relationships/theme" Target="../theme/theme2.xml"/><Relationship Id="rId23" Type="http://schemas.openxmlformats.org/officeDocument/2006/relationships/slideLayout" Target="../slideLayouts/slideLayout121.xml"/><Relationship Id="rId1" Type="http://schemas.openxmlformats.org/officeDocument/2006/relationships/slideLayout" Target="../slideLayouts/slideLayout99.xml"/><Relationship Id="rId2" Type="http://schemas.openxmlformats.org/officeDocument/2006/relationships/slideLayout" Target="../slideLayouts/slideLayout100.xml"/><Relationship Id="rId3" Type="http://schemas.openxmlformats.org/officeDocument/2006/relationships/slideLayout" Target="../slideLayouts/slideLayout101.xml"/><Relationship Id="rId4" Type="http://schemas.openxmlformats.org/officeDocument/2006/relationships/slideLayout" Target="../slideLayouts/slideLayout102.xml"/><Relationship Id="rId9" Type="http://schemas.openxmlformats.org/officeDocument/2006/relationships/slideLayout" Target="../slideLayouts/slideLayout107.xml"/><Relationship Id="rId5" Type="http://schemas.openxmlformats.org/officeDocument/2006/relationships/slideLayout" Target="../slideLayouts/slideLayout103.xml"/><Relationship Id="rId6" Type="http://schemas.openxmlformats.org/officeDocument/2006/relationships/slideLayout" Target="../slideLayouts/slideLayout104.xml"/><Relationship Id="rId7" Type="http://schemas.openxmlformats.org/officeDocument/2006/relationships/slideLayout" Target="../slideLayouts/slideLayout105.xml"/><Relationship Id="rId8" Type="http://schemas.openxmlformats.org/officeDocument/2006/relationships/slideLayout" Target="../slideLayouts/slideLayout106.xml"/><Relationship Id="rId11" Type="http://schemas.openxmlformats.org/officeDocument/2006/relationships/slideLayout" Target="../slideLayouts/slideLayout109.xml"/><Relationship Id="rId10" Type="http://schemas.openxmlformats.org/officeDocument/2006/relationships/slideLayout" Target="../slideLayouts/slideLayout108.xml"/><Relationship Id="rId13" Type="http://schemas.openxmlformats.org/officeDocument/2006/relationships/slideLayout" Target="../slideLayouts/slideLayout111.xml"/><Relationship Id="rId12" Type="http://schemas.openxmlformats.org/officeDocument/2006/relationships/slideLayout" Target="../slideLayouts/slideLayout110.xml"/><Relationship Id="rId15" Type="http://schemas.openxmlformats.org/officeDocument/2006/relationships/slideLayout" Target="../slideLayouts/slideLayout113.xml"/><Relationship Id="rId14" Type="http://schemas.openxmlformats.org/officeDocument/2006/relationships/slideLayout" Target="../slideLayouts/slideLayout112.xml"/><Relationship Id="rId17" Type="http://schemas.openxmlformats.org/officeDocument/2006/relationships/slideLayout" Target="../slideLayouts/slideLayout115.xml"/><Relationship Id="rId16" Type="http://schemas.openxmlformats.org/officeDocument/2006/relationships/slideLayout" Target="../slideLayouts/slideLayout114.xml"/><Relationship Id="rId19" Type="http://schemas.openxmlformats.org/officeDocument/2006/relationships/slideLayout" Target="../slideLayouts/slideLayout117.xml"/><Relationship Id="rId18" Type="http://schemas.openxmlformats.org/officeDocument/2006/relationships/slideLayout" Target="../slideLayouts/slideLayout11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305" name="Shape 305"/>
        <p:cNvGrpSpPr/>
        <p:nvPr/>
      </p:nvGrpSpPr>
      <p:grpSpPr>
        <a:xfrm>
          <a:off x="0" y="0"/>
          <a:ext cx="0" cy="0"/>
          <a:chOff x="0" y="0"/>
          <a:chExt cx="0" cy="0"/>
        </a:xfrm>
      </p:grpSpPr>
      <p:sp>
        <p:nvSpPr>
          <p:cNvPr id="306" name="Google Shape;306;p3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Overpass Mono"/>
              <a:buNone/>
              <a:defRPr b="1" sz="2800">
                <a:solidFill>
                  <a:schemeClr val="lt1"/>
                </a:solidFill>
                <a:latin typeface="Overpass Mono"/>
                <a:ea typeface="Overpass Mono"/>
                <a:cs typeface="Overpass Mono"/>
                <a:sym typeface="Overpass Mono"/>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307" name="Google Shape;307;p3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lt1"/>
              </a:buClr>
              <a:buSzPts val="1800"/>
              <a:buFont typeface="Anaheim"/>
              <a:buChar char="●"/>
              <a:defRPr sz="1800">
                <a:solidFill>
                  <a:schemeClr val="lt1"/>
                </a:solidFill>
                <a:latin typeface="Anaheim"/>
                <a:ea typeface="Anaheim"/>
                <a:cs typeface="Anaheim"/>
                <a:sym typeface="Anaheim"/>
              </a:defRPr>
            </a:lvl1pPr>
            <a:lvl2pPr indent="-317500" lvl="1" marL="914400">
              <a:lnSpc>
                <a:spcPct val="115000"/>
              </a:lnSpc>
              <a:spcBef>
                <a:spcPts val="1600"/>
              </a:spcBef>
              <a:spcAft>
                <a:spcPts val="0"/>
              </a:spcAft>
              <a:buClr>
                <a:schemeClr val="lt1"/>
              </a:buClr>
              <a:buSzPts val="1400"/>
              <a:buFont typeface="Anaheim"/>
              <a:buChar char="○"/>
              <a:defRPr>
                <a:solidFill>
                  <a:schemeClr val="lt1"/>
                </a:solidFill>
                <a:latin typeface="Anaheim"/>
                <a:ea typeface="Anaheim"/>
                <a:cs typeface="Anaheim"/>
                <a:sym typeface="Anaheim"/>
              </a:defRPr>
            </a:lvl2pPr>
            <a:lvl3pPr indent="-317500" lvl="2" marL="1371600">
              <a:lnSpc>
                <a:spcPct val="115000"/>
              </a:lnSpc>
              <a:spcBef>
                <a:spcPts val="1600"/>
              </a:spcBef>
              <a:spcAft>
                <a:spcPts val="0"/>
              </a:spcAft>
              <a:buClr>
                <a:schemeClr val="lt1"/>
              </a:buClr>
              <a:buSzPts val="1400"/>
              <a:buFont typeface="Anaheim"/>
              <a:buChar char="■"/>
              <a:defRPr>
                <a:solidFill>
                  <a:schemeClr val="lt1"/>
                </a:solidFill>
                <a:latin typeface="Anaheim"/>
                <a:ea typeface="Anaheim"/>
                <a:cs typeface="Anaheim"/>
                <a:sym typeface="Anaheim"/>
              </a:defRPr>
            </a:lvl3pPr>
            <a:lvl4pPr indent="-317500" lvl="3" marL="1828800">
              <a:lnSpc>
                <a:spcPct val="115000"/>
              </a:lnSpc>
              <a:spcBef>
                <a:spcPts val="1600"/>
              </a:spcBef>
              <a:spcAft>
                <a:spcPts val="0"/>
              </a:spcAft>
              <a:buClr>
                <a:schemeClr val="lt1"/>
              </a:buClr>
              <a:buSzPts val="1400"/>
              <a:buFont typeface="Anaheim"/>
              <a:buChar char="●"/>
              <a:defRPr>
                <a:solidFill>
                  <a:schemeClr val="lt1"/>
                </a:solidFill>
                <a:latin typeface="Anaheim"/>
                <a:ea typeface="Anaheim"/>
                <a:cs typeface="Anaheim"/>
                <a:sym typeface="Anaheim"/>
              </a:defRPr>
            </a:lvl4pPr>
            <a:lvl5pPr indent="-317500" lvl="4" marL="2286000">
              <a:lnSpc>
                <a:spcPct val="115000"/>
              </a:lnSpc>
              <a:spcBef>
                <a:spcPts val="1600"/>
              </a:spcBef>
              <a:spcAft>
                <a:spcPts val="0"/>
              </a:spcAft>
              <a:buClr>
                <a:schemeClr val="lt1"/>
              </a:buClr>
              <a:buSzPts val="1400"/>
              <a:buFont typeface="Anaheim"/>
              <a:buChar char="○"/>
              <a:defRPr>
                <a:solidFill>
                  <a:schemeClr val="lt1"/>
                </a:solidFill>
                <a:latin typeface="Anaheim"/>
                <a:ea typeface="Anaheim"/>
                <a:cs typeface="Anaheim"/>
                <a:sym typeface="Anaheim"/>
              </a:defRPr>
            </a:lvl5pPr>
            <a:lvl6pPr indent="-317500" lvl="5" marL="2743200">
              <a:lnSpc>
                <a:spcPct val="115000"/>
              </a:lnSpc>
              <a:spcBef>
                <a:spcPts val="1600"/>
              </a:spcBef>
              <a:spcAft>
                <a:spcPts val="0"/>
              </a:spcAft>
              <a:buClr>
                <a:schemeClr val="lt1"/>
              </a:buClr>
              <a:buSzPts val="1400"/>
              <a:buFont typeface="Anaheim"/>
              <a:buChar char="■"/>
              <a:defRPr>
                <a:solidFill>
                  <a:schemeClr val="lt1"/>
                </a:solidFill>
                <a:latin typeface="Anaheim"/>
                <a:ea typeface="Anaheim"/>
                <a:cs typeface="Anaheim"/>
                <a:sym typeface="Anaheim"/>
              </a:defRPr>
            </a:lvl6pPr>
            <a:lvl7pPr indent="-317500" lvl="6" marL="3200400">
              <a:lnSpc>
                <a:spcPct val="115000"/>
              </a:lnSpc>
              <a:spcBef>
                <a:spcPts val="1600"/>
              </a:spcBef>
              <a:spcAft>
                <a:spcPts val="0"/>
              </a:spcAft>
              <a:buClr>
                <a:schemeClr val="lt1"/>
              </a:buClr>
              <a:buSzPts val="1400"/>
              <a:buFont typeface="Anaheim"/>
              <a:buChar char="●"/>
              <a:defRPr>
                <a:solidFill>
                  <a:schemeClr val="lt1"/>
                </a:solidFill>
                <a:latin typeface="Anaheim"/>
                <a:ea typeface="Anaheim"/>
                <a:cs typeface="Anaheim"/>
                <a:sym typeface="Anaheim"/>
              </a:defRPr>
            </a:lvl7pPr>
            <a:lvl8pPr indent="-317500" lvl="7" marL="3657600">
              <a:lnSpc>
                <a:spcPct val="115000"/>
              </a:lnSpc>
              <a:spcBef>
                <a:spcPts val="1600"/>
              </a:spcBef>
              <a:spcAft>
                <a:spcPts val="0"/>
              </a:spcAft>
              <a:buClr>
                <a:schemeClr val="lt1"/>
              </a:buClr>
              <a:buSzPts val="1400"/>
              <a:buFont typeface="Anaheim"/>
              <a:buChar char="○"/>
              <a:defRPr>
                <a:solidFill>
                  <a:schemeClr val="lt1"/>
                </a:solidFill>
                <a:latin typeface="Anaheim"/>
                <a:ea typeface="Anaheim"/>
                <a:cs typeface="Anaheim"/>
                <a:sym typeface="Anaheim"/>
              </a:defRPr>
            </a:lvl8pPr>
            <a:lvl9pPr indent="-317500" lvl="8" marL="4114800">
              <a:lnSpc>
                <a:spcPct val="115000"/>
              </a:lnSpc>
              <a:spcBef>
                <a:spcPts val="1600"/>
              </a:spcBef>
              <a:spcAft>
                <a:spcPts val="1600"/>
              </a:spcAft>
              <a:buClr>
                <a:schemeClr val="lt1"/>
              </a:buClr>
              <a:buSzPts val="1400"/>
              <a:buFont typeface="Anaheim"/>
              <a:buChar char="■"/>
              <a:defRPr>
                <a:solidFill>
                  <a:schemeClr val="lt1"/>
                </a:solidFill>
                <a:latin typeface="Anaheim"/>
                <a:ea typeface="Anaheim"/>
                <a:cs typeface="Anaheim"/>
                <a:sym typeface="Anaheim"/>
              </a:defRPr>
            </a:lvl9pPr>
          </a:lstStyle>
          <a:p/>
        </p:txBody>
      </p:sp>
    </p:spTree>
  </p:cSld>
  <p:clrMap accent1="accent1" accent2="accent2" accent3="accent3" accent4="accent4" accent5="accent5" accent6="accent6" bg1="lt1" bg2="dk2" tx1="dk1" tx2="lt2" folHlink="folHlink" hlink="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 id="2147483689" r:id="rId13"/>
    <p:sldLayoutId id="2147483690" r:id="rId14"/>
    <p:sldLayoutId id="2147483691" r:id="rId15"/>
    <p:sldLayoutId id="2147483692" r:id="rId16"/>
    <p:sldLayoutId id="2147483693" r:id="rId17"/>
    <p:sldLayoutId id="2147483694" r:id="rId18"/>
    <p:sldLayoutId id="2147483695" r:id="rId19"/>
    <p:sldLayoutId id="2147483696" r:id="rId20"/>
    <p:sldLayoutId id="2147483697" r:id="rId21"/>
    <p:sldLayoutId id="2147483698" r:id="rId22"/>
    <p:sldLayoutId id="2147483699" r:id="rId2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454">
          <p15:clr>
            <a:srgbClr val="EA4335"/>
          </p15:clr>
        </p15:guide>
        <p15:guide id="2" pos="5306">
          <p15:clr>
            <a:srgbClr val="EA4335"/>
          </p15:clr>
        </p15:guide>
        <p15:guide id="3" orient="horz" pos="340">
          <p15:clr>
            <a:srgbClr val="EA4335"/>
          </p15:clr>
        </p15:guide>
        <p15:guide id="4" orient="horz" pos="2898">
          <p15:clr>
            <a:srgbClr val="EA4335"/>
          </p15:clr>
        </p15:guide>
      </p15:sldGuideLst>
    </p:ext>
  </p:extLst>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626" name="Shape 626"/>
        <p:cNvGrpSpPr/>
        <p:nvPr/>
      </p:nvGrpSpPr>
      <p:grpSpPr>
        <a:xfrm>
          <a:off x="0" y="0"/>
          <a:ext cx="0" cy="0"/>
          <a:chOff x="0" y="0"/>
          <a:chExt cx="0" cy="0"/>
        </a:xfrm>
      </p:grpSpPr>
      <p:sp>
        <p:nvSpPr>
          <p:cNvPr id="627" name="Google Shape;627;p5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lt1"/>
              </a:buClr>
              <a:buSzPts val="2800"/>
              <a:buFont typeface="Overpass Mono"/>
              <a:buNone/>
              <a:defRPr b="1" sz="2800">
                <a:solidFill>
                  <a:schemeClr val="lt1"/>
                </a:solidFill>
                <a:latin typeface="Overpass Mono"/>
                <a:ea typeface="Overpass Mono"/>
                <a:cs typeface="Overpass Mono"/>
                <a:sym typeface="Overpass Mono"/>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628" name="Google Shape;628;p5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lt1"/>
              </a:buClr>
              <a:buSzPts val="1800"/>
              <a:buFont typeface="Anaheim"/>
              <a:buChar char="●"/>
              <a:defRPr sz="1800">
                <a:solidFill>
                  <a:schemeClr val="lt1"/>
                </a:solidFill>
                <a:latin typeface="Anaheim"/>
                <a:ea typeface="Anaheim"/>
                <a:cs typeface="Anaheim"/>
                <a:sym typeface="Anaheim"/>
              </a:defRPr>
            </a:lvl1pPr>
            <a:lvl2pPr indent="-317500" lvl="1" marL="914400" rtl="0">
              <a:lnSpc>
                <a:spcPct val="115000"/>
              </a:lnSpc>
              <a:spcBef>
                <a:spcPts val="1600"/>
              </a:spcBef>
              <a:spcAft>
                <a:spcPts val="0"/>
              </a:spcAft>
              <a:buClr>
                <a:schemeClr val="lt1"/>
              </a:buClr>
              <a:buSzPts val="1400"/>
              <a:buFont typeface="Anaheim"/>
              <a:buChar char="○"/>
              <a:defRPr>
                <a:solidFill>
                  <a:schemeClr val="lt1"/>
                </a:solidFill>
                <a:latin typeface="Anaheim"/>
                <a:ea typeface="Anaheim"/>
                <a:cs typeface="Anaheim"/>
                <a:sym typeface="Anaheim"/>
              </a:defRPr>
            </a:lvl2pPr>
            <a:lvl3pPr indent="-317500" lvl="2" marL="1371600" rtl="0">
              <a:lnSpc>
                <a:spcPct val="115000"/>
              </a:lnSpc>
              <a:spcBef>
                <a:spcPts val="1600"/>
              </a:spcBef>
              <a:spcAft>
                <a:spcPts val="0"/>
              </a:spcAft>
              <a:buClr>
                <a:schemeClr val="lt1"/>
              </a:buClr>
              <a:buSzPts val="1400"/>
              <a:buFont typeface="Anaheim"/>
              <a:buChar char="■"/>
              <a:defRPr>
                <a:solidFill>
                  <a:schemeClr val="lt1"/>
                </a:solidFill>
                <a:latin typeface="Anaheim"/>
                <a:ea typeface="Anaheim"/>
                <a:cs typeface="Anaheim"/>
                <a:sym typeface="Anaheim"/>
              </a:defRPr>
            </a:lvl3pPr>
            <a:lvl4pPr indent="-317500" lvl="3" marL="1828800" rtl="0">
              <a:lnSpc>
                <a:spcPct val="115000"/>
              </a:lnSpc>
              <a:spcBef>
                <a:spcPts val="1600"/>
              </a:spcBef>
              <a:spcAft>
                <a:spcPts val="0"/>
              </a:spcAft>
              <a:buClr>
                <a:schemeClr val="lt1"/>
              </a:buClr>
              <a:buSzPts val="1400"/>
              <a:buFont typeface="Anaheim"/>
              <a:buChar char="●"/>
              <a:defRPr>
                <a:solidFill>
                  <a:schemeClr val="lt1"/>
                </a:solidFill>
                <a:latin typeface="Anaheim"/>
                <a:ea typeface="Anaheim"/>
                <a:cs typeface="Anaheim"/>
                <a:sym typeface="Anaheim"/>
              </a:defRPr>
            </a:lvl4pPr>
            <a:lvl5pPr indent="-317500" lvl="4" marL="2286000" rtl="0">
              <a:lnSpc>
                <a:spcPct val="115000"/>
              </a:lnSpc>
              <a:spcBef>
                <a:spcPts val="1600"/>
              </a:spcBef>
              <a:spcAft>
                <a:spcPts val="0"/>
              </a:spcAft>
              <a:buClr>
                <a:schemeClr val="lt1"/>
              </a:buClr>
              <a:buSzPts val="1400"/>
              <a:buFont typeface="Anaheim"/>
              <a:buChar char="○"/>
              <a:defRPr>
                <a:solidFill>
                  <a:schemeClr val="lt1"/>
                </a:solidFill>
                <a:latin typeface="Anaheim"/>
                <a:ea typeface="Anaheim"/>
                <a:cs typeface="Anaheim"/>
                <a:sym typeface="Anaheim"/>
              </a:defRPr>
            </a:lvl5pPr>
            <a:lvl6pPr indent="-317500" lvl="5" marL="2743200" rtl="0">
              <a:lnSpc>
                <a:spcPct val="115000"/>
              </a:lnSpc>
              <a:spcBef>
                <a:spcPts val="1600"/>
              </a:spcBef>
              <a:spcAft>
                <a:spcPts val="0"/>
              </a:spcAft>
              <a:buClr>
                <a:schemeClr val="lt1"/>
              </a:buClr>
              <a:buSzPts val="1400"/>
              <a:buFont typeface="Anaheim"/>
              <a:buChar char="■"/>
              <a:defRPr>
                <a:solidFill>
                  <a:schemeClr val="lt1"/>
                </a:solidFill>
                <a:latin typeface="Anaheim"/>
                <a:ea typeface="Anaheim"/>
                <a:cs typeface="Anaheim"/>
                <a:sym typeface="Anaheim"/>
              </a:defRPr>
            </a:lvl6pPr>
            <a:lvl7pPr indent="-317500" lvl="6" marL="3200400" rtl="0">
              <a:lnSpc>
                <a:spcPct val="115000"/>
              </a:lnSpc>
              <a:spcBef>
                <a:spcPts val="1600"/>
              </a:spcBef>
              <a:spcAft>
                <a:spcPts val="0"/>
              </a:spcAft>
              <a:buClr>
                <a:schemeClr val="lt1"/>
              </a:buClr>
              <a:buSzPts val="1400"/>
              <a:buFont typeface="Anaheim"/>
              <a:buChar char="●"/>
              <a:defRPr>
                <a:solidFill>
                  <a:schemeClr val="lt1"/>
                </a:solidFill>
                <a:latin typeface="Anaheim"/>
                <a:ea typeface="Anaheim"/>
                <a:cs typeface="Anaheim"/>
                <a:sym typeface="Anaheim"/>
              </a:defRPr>
            </a:lvl7pPr>
            <a:lvl8pPr indent="-317500" lvl="7" marL="3657600" rtl="0">
              <a:lnSpc>
                <a:spcPct val="115000"/>
              </a:lnSpc>
              <a:spcBef>
                <a:spcPts val="1600"/>
              </a:spcBef>
              <a:spcAft>
                <a:spcPts val="0"/>
              </a:spcAft>
              <a:buClr>
                <a:schemeClr val="lt1"/>
              </a:buClr>
              <a:buSzPts val="1400"/>
              <a:buFont typeface="Anaheim"/>
              <a:buChar char="○"/>
              <a:defRPr>
                <a:solidFill>
                  <a:schemeClr val="lt1"/>
                </a:solidFill>
                <a:latin typeface="Anaheim"/>
                <a:ea typeface="Anaheim"/>
                <a:cs typeface="Anaheim"/>
                <a:sym typeface="Anaheim"/>
              </a:defRPr>
            </a:lvl8pPr>
            <a:lvl9pPr indent="-317500" lvl="8" marL="4114800" rtl="0">
              <a:lnSpc>
                <a:spcPct val="115000"/>
              </a:lnSpc>
              <a:spcBef>
                <a:spcPts val="1600"/>
              </a:spcBef>
              <a:spcAft>
                <a:spcPts val="1600"/>
              </a:spcAft>
              <a:buClr>
                <a:schemeClr val="lt1"/>
              </a:buClr>
              <a:buSzPts val="1400"/>
              <a:buFont typeface="Anaheim"/>
              <a:buChar char="■"/>
              <a:defRPr>
                <a:solidFill>
                  <a:schemeClr val="lt1"/>
                </a:solidFill>
                <a:latin typeface="Anaheim"/>
                <a:ea typeface="Anaheim"/>
                <a:cs typeface="Anaheim"/>
                <a:sym typeface="Anaheim"/>
              </a:defRPr>
            </a:lvl9pPr>
          </a:lstStyle>
          <a:p/>
        </p:txBody>
      </p:sp>
    </p:spTree>
  </p:cSld>
  <p:clrMap accent1="accent1" accent2="accent2" accent3="accent3" accent4="accent4" accent5="accent5" accent6="accent6" bg1="lt1" bg2="dk2" tx1="dk1" tx2="lt2" folHlink="folHlink" hlink="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 id="2147483712" r:id="rId13"/>
    <p:sldLayoutId id="2147483713" r:id="rId14"/>
    <p:sldLayoutId id="2147483714" r:id="rId15"/>
    <p:sldLayoutId id="2147483715" r:id="rId16"/>
    <p:sldLayoutId id="2147483716" r:id="rId17"/>
    <p:sldLayoutId id="2147483717" r:id="rId18"/>
    <p:sldLayoutId id="2147483718" r:id="rId19"/>
    <p:sldLayoutId id="2147483719" r:id="rId20"/>
    <p:sldLayoutId id="2147483720" r:id="rId21"/>
    <p:sldLayoutId id="2147483721" r:id="rId22"/>
    <p:sldLayoutId id="2147483722" r:id="rId2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454">
          <p15:clr>
            <a:srgbClr val="EA4335"/>
          </p15:clr>
        </p15:guide>
        <p15:guide id="2" pos="5306">
          <p15:clr>
            <a:srgbClr val="EA4335"/>
          </p15:clr>
        </p15:guide>
        <p15:guide id="3" orient="horz" pos="340">
          <p15:clr>
            <a:srgbClr val="EA4335"/>
          </p15:clr>
        </p15:guide>
        <p15:guide id="4" orient="horz" pos="2898">
          <p15:clr>
            <a:srgbClr val="EA4335"/>
          </p15:clr>
        </p15:guide>
      </p15:sldGuideLst>
    </p:ext>
  </p:extLst>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947" name="Shape 947"/>
        <p:cNvGrpSpPr/>
        <p:nvPr/>
      </p:nvGrpSpPr>
      <p:grpSpPr>
        <a:xfrm>
          <a:off x="0" y="0"/>
          <a:ext cx="0" cy="0"/>
          <a:chOff x="0" y="0"/>
          <a:chExt cx="0" cy="0"/>
        </a:xfrm>
      </p:grpSpPr>
      <p:sp>
        <p:nvSpPr>
          <p:cNvPr id="948" name="Google Shape;948;p7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lt1"/>
              </a:buClr>
              <a:buSzPts val="2800"/>
              <a:buFont typeface="Overpass Mono"/>
              <a:buNone/>
              <a:defRPr b="1" sz="2800">
                <a:solidFill>
                  <a:schemeClr val="lt1"/>
                </a:solidFill>
                <a:latin typeface="Overpass Mono"/>
                <a:ea typeface="Overpass Mono"/>
                <a:cs typeface="Overpass Mono"/>
                <a:sym typeface="Overpass Mono"/>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949" name="Google Shape;949;p7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lt1"/>
              </a:buClr>
              <a:buSzPts val="1800"/>
              <a:buFont typeface="Anaheim"/>
              <a:buChar char="●"/>
              <a:defRPr sz="1800">
                <a:solidFill>
                  <a:schemeClr val="lt1"/>
                </a:solidFill>
                <a:latin typeface="Anaheim"/>
                <a:ea typeface="Anaheim"/>
                <a:cs typeface="Anaheim"/>
                <a:sym typeface="Anaheim"/>
              </a:defRPr>
            </a:lvl1pPr>
            <a:lvl2pPr indent="-317500" lvl="1" marL="914400" rtl="0">
              <a:lnSpc>
                <a:spcPct val="115000"/>
              </a:lnSpc>
              <a:spcBef>
                <a:spcPts val="1600"/>
              </a:spcBef>
              <a:spcAft>
                <a:spcPts val="0"/>
              </a:spcAft>
              <a:buClr>
                <a:schemeClr val="lt1"/>
              </a:buClr>
              <a:buSzPts val="1400"/>
              <a:buFont typeface="Anaheim"/>
              <a:buChar char="○"/>
              <a:defRPr>
                <a:solidFill>
                  <a:schemeClr val="lt1"/>
                </a:solidFill>
                <a:latin typeface="Anaheim"/>
                <a:ea typeface="Anaheim"/>
                <a:cs typeface="Anaheim"/>
                <a:sym typeface="Anaheim"/>
              </a:defRPr>
            </a:lvl2pPr>
            <a:lvl3pPr indent="-317500" lvl="2" marL="1371600" rtl="0">
              <a:lnSpc>
                <a:spcPct val="115000"/>
              </a:lnSpc>
              <a:spcBef>
                <a:spcPts val="1600"/>
              </a:spcBef>
              <a:spcAft>
                <a:spcPts val="0"/>
              </a:spcAft>
              <a:buClr>
                <a:schemeClr val="lt1"/>
              </a:buClr>
              <a:buSzPts val="1400"/>
              <a:buFont typeface="Anaheim"/>
              <a:buChar char="■"/>
              <a:defRPr>
                <a:solidFill>
                  <a:schemeClr val="lt1"/>
                </a:solidFill>
                <a:latin typeface="Anaheim"/>
                <a:ea typeface="Anaheim"/>
                <a:cs typeface="Anaheim"/>
                <a:sym typeface="Anaheim"/>
              </a:defRPr>
            </a:lvl3pPr>
            <a:lvl4pPr indent="-317500" lvl="3" marL="1828800" rtl="0">
              <a:lnSpc>
                <a:spcPct val="115000"/>
              </a:lnSpc>
              <a:spcBef>
                <a:spcPts val="1600"/>
              </a:spcBef>
              <a:spcAft>
                <a:spcPts val="0"/>
              </a:spcAft>
              <a:buClr>
                <a:schemeClr val="lt1"/>
              </a:buClr>
              <a:buSzPts val="1400"/>
              <a:buFont typeface="Anaheim"/>
              <a:buChar char="●"/>
              <a:defRPr>
                <a:solidFill>
                  <a:schemeClr val="lt1"/>
                </a:solidFill>
                <a:latin typeface="Anaheim"/>
                <a:ea typeface="Anaheim"/>
                <a:cs typeface="Anaheim"/>
                <a:sym typeface="Anaheim"/>
              </a:defRPr>
            </a:lvl4pPr>
            <a:lvl5pPr indent="-317500" lvl="4" marL="2286000" rtl="0">
              <a:lnSpc>
                <a:spcPct val="115000"/>
              </a:lnSpc>
              <a:spcBef>
                <a:spcPts val="1600"/>
              </a:spcBef>
              <a:spcAft>
                <a:spcPts val="0"/>
              </a:spcAft>
              <a:buClr>
                <a:schemeClr val="lt1"/>
              </a:buClr>
              <a:buSzPts val="1400"/>
              <a:buFont typeface="Anaheim"/>
              <a:buChar char="○"/>
              <a:defRPr>
                <a:solidFill>
                  <a:schemeClr val="lt1"/>
                </a:solidFill>
                <a:latin typeface="Anaheim"/>
                <a:ea typeface="Anaheim"/>
                <a:cs typeface="Anaheim"/>
                <a:sym typeface="Anaheim"/>
              </a:defRPr>
            </a:lvl5pPr>
            <a:lvl6pPr indent="-317500" lvl="5" marL="2743200" rtl="0">
              <a:lnSpc>
                <a:spcPct val="115000"/>
              </a:lnSpc>
              <a:spcBef>
                <a:spcPts val="1600"/>
              </a:spcBef>
              <a:spcAft>
                <a:spcPts val="0"/>
              </a:spcAft>
              <a:buClr>
                <a:schemeClr val="lt1"/>
              </a:buClr>
              <a:buSzPts val="1400"/>
              <a:buFont typeface="Anaheim"/>
              <a:buChar char="■"/>
              <a:defRPr>
                <a:solidFill>
                  <a:schemeClr val="lt1"/>
                </a:solidFill>
                <a:latin typeface="Anaheim"/>
                <a:ea typeface="Anaheim"/>
                <a:cs typeface="Anaheim"/>
                <a:sym typeface="Anaheim"/>
              </a:defRPr>
            </a:lvl6pPr>
            <a:lvl7pPr indent="-317500" lvl="6" marL="3200400" rtl="0">
              <a:lnSpc>
                <a:spcPct val="115000"/>
              </a:lnSpc>
              <a:spcBef>
                <a:spcPts val="1600"/>
              </a:spcBef>
              <a:spcAft>
                <a:spcPts val="0"/>
              </a:spcAft>
              <a:buClr>
                <a:schemeClr val="lt1"/>
              </a:buClr>
              <a:buSzPts val="1400"/>
              <a:buFont typeface="Anaheim"/>
              <a:buChar char="●"/>
              <a:defRPr>
                <a:solidFill>
                  <a:schemeClr val="lt1"/>
                </a:solidFill>
                <a:latin typeface="Anaheim"/>
                <a:ea typeface="Anaheim"/>
                <a:cs typeface="Anaheim"/>
                <a:sym typeface="Anaheim"/>
              </a:defRPr>
            </a:lvl7pPr>
            <a:lvl8pPr indent="-317500" lvl="7" marL="3657600" rtl="0">
              <a:lnSpc>
                <a:spcPct val="115000"/>
              </a:lnSpc>
              <a:spcBef>
                <a:spcPts val="1600"/>
              </a:spcBef>
              <a:spcAft>
                <a:spcPts val="0"/>
              </a:spcAft>
              <a:buClr>
                <a:schemeClr val="lt1"/>
              </a:buClr>
              <a:buSzPts val="1400"/>
              <a:buFont typeface="Anaheim"/>
              <a:buChar char="○"/>
              <a:defRPr>
                <a:solidFill>
                  <a:schemeClr val="lt1"/>
                </a:solidFill>
                <a:latin typeface="Anaheim"/>
                <a:ea typeface="Anaheim"/>
                <a:cs typeface="Anaheim"/>
                <a:sym typeface="Anaheim"/>
              </a:defRPr>
            </a:lvl8pPr>
            <a:lvl9pPr indent="-317500" lvl="8" marL="4114800" rtl="0">
              <a:lnSpc>
                <a:spcPct val="115000"/>
              </a:lnSpc>
              <a:spcBef>
                <a:spcPts val="1600"/>
              </a:spcBef>
              <a:spcAft>
                <a:spcPts val="1600"/>
              </a:spcAft>
              <a:buClr>
                <a:schemeClr val="lt1"/>
              </a:buClr>
              <a:buSzPts val="1400"/>
              <a:buFont typeface="Anaheim"/>
              <a:buChar char="■"/>
              <a:defRPr>
                <a:solidFill>
                  <a:schemeClr val="lt1"/>
                </a:solidFill>
                <a:latin typeface="Anaheim"/>
                <a:ea typeface="Anaheim"/>
                <a:cs typeface="Anaheim"/>
                <a:sym typeface="Anaheim"/>
              </a:defRPr>
            </a:lvl9pPr>
          </a:lstStyle>
          <a:p/>
        </p:txBody>
      </p:sp>
    </p:spTree>
  </p:cSld>
  <p:clrMap accent1="accent1" accent2="accent2" accent3="accent3" accent4="accent4" accent5="accent5" accent6="accent6" bg1="lt1" bg2="dk2" tx1="dk1" tx2="lt2" folHlink="folHlink" hlink="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 id="2147483734" r:id="rId12"/>
    <p:sldLayoutId id="2147483735" r:id="rId13"/>
    <p:sldLayoutId id="2147483736" r:id="rId14"/>
    <p:sldLayoutId id="2147483737" r:id="rId15"/>
    <p:sldLayoutId id="2147483738" r:id="rId16"/>
    <p:sldLayoutId id="2147483739" r:id="rId17"/>
    <p:sldLayoutId id="2147483740" r:id="rId18"/>
    <p:sldLayoutId id="2147483741" r:id="rId19"/>
    <p:sldLayoutId id="2147483742" r:id="rId20"/>
    <p:sldLayoutId id="2147483743" r:id="rId21"/>
    <p:sldLayoutId id="2147483744" r:id="rId22"/>
    <p:sldLayoutId id="2147483745" r:id="rId2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454">
          <p15:clr>
            <a:srgbClr val="EA4335"/>
          </p15:clr>
        </p15:guide>
        <p15:guide id="2" pos="5306">
          <p15:clr>
            <a:srgbClr val="EA4335"/>
          </p15:clr>
        </p15:guide>
        <p15:guide id="3" orient="horz" pos="340">
          <p15:clr>
            <a:srgbClr val="EA4335"/>
          </p15:clr>
        </p15:guide>
        <p15:guide id="4" orient="horz" pos="2898">
          <p15:clr>
            <a:srgbClr val="EA4335"/>
          </p15:clr>
        </p15:guide>
      </p15:sldGuideLst>
    </p:ext>
  </p:extLst>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1268" name="Shape 1268"/>
        <p:cNvGrpSpPr/>
        <p:nvPr/>
      </p:nvGrpSpPr>
      <p:grpSpPr>
        <a:xfrm>
          <a:off x="0" y="0"/>
          <a:ext cx="0" cy="0"/>
          <a:chOff x="0" y="0"/>
          <a:chExt cx="0" cy="0"/>
        </a:xfrm>
      </p:grpSpPr>
      <p:sp>
        <p:nvSpPr>
          <p:cNvPr id="1269" name="Google Shape;1269;p10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lt1"/>
              </a:buClr>
              <a:buSzPts val="2800"/>
              <a:buFont typeface="Overpass Mono"/>
              <a:buNone/>
              <a:defRPr b="1" sz="2800">
                <a:solidFill>
                  <a:schemeClr val="lt1"/>
                </a:solidFill>
                <a:latin typeface="Overpass Mono"/>
                <a:ea typeface="Overpass Mono"/>
                <a:cs typeface="Overpass Mono"/>
                <a:sym typeface="Overpass Mono"/>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1270" name="Google Shape;1270;p10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lt1"/>
              </a:buClr>
              <a:buSzPts val="1800"/>
              <a:buFont typeface="Anaheim"/>
              <a:buChar char="●"/>
              <a:defRPr sz="1800">
                <a:solidFill>
                  <a:schemeClr val="lt1"/>
                </a:solidFill>
                <a:latin typeface="Anaheim"/>
                <a:ea typeface="Anaheim"/>
                <a:cs typeface="Anaheim"/>
                <a:sym typeface="Anaheim"/>
              </a:defRPr>
            </a:lvl1pPr>
            <a:lvl2pPr indent="-317500" lvl="1" marL="914400" rtl="0">
              <a:lnSpc>
                <a:spcPct val="115000"/>
              </a:lnSpc>
              <a:spcBef>
                <a:spcPts val="1600"/>
              </a:spcBef>
              <a:spcAft>
                <a:spcPts val="0"/>
              </a:spcAft>
              <a:buClr>
                <a:schemeClr val="lt1"/>
              </a:buClr>
              <a:buSzPts val="1400"/>
              <a:buFont typeface="Anaheim"/>
              <a:buChar char="○"/>
              <a:defRPr>
                <a:solidFill>
                  <a:schemeClr val="lt1"/>
                </a:solidFill>
                <a:latin typeface="Anaheim"/>
                <a:ea typeface="Anaheim"/>
                <a:cs typeface="Anaheim"/>
                <a:sym typeface="Anaheim"/>
              </a:defRPr>
            </a:lvl2pPr>
            <a:lvl3pPr indent="-317500" lvl="2" marL="1371600" rtl="0">
              <a:lnSpc>
                <a:spcPct val="115000"/>
              </a:lnSpc>
              <a:spcBef>
                <a:spcPts val="1600"/>
              </a:spcBef>
              <a:spcAft>
                <a:spcPts val="0"/>
              </a:spcAft>
              <a:buClr>
                <a:schemeClr val="lt1"/>
              </a:buClr>
              <a:buSzPts val="1400"/>
              <a:buFont typeface="Anaheim"/>
              <a:buChar char="■"/>
              <a:defRPr>
                <a:solidFill>
                  <a:schemeClr val="lt1"/>
                </a:solidFill>
                <a:latin typeface="Anaheim"/>
                <a:ea typeface="Anaheim"/>
                <a:cs typeface="Anaheim"/>
                <a:sym typeface="Anaheim"/>
              </a:defRPr>
            </a:lvl3pPr>
            <a:lvl4pPr indent="-317500" lvl="3" marL="1828800" rtl="0">
              <a:lnSpc>
                <a:spcPct val="115000"/>
              </a:lnSpc>
              <a:spcBef>
                <a:spcPts val="1600"/>
              </a:spcBef>
              <a:spcAft>
                <a:spcPts val="0"/>
              </a:spcAft>
              <a:buClr>
                <a:schemeClr val="lt1"/>
              </a:buClr>
              <a:buSzPts val="1400"/>
              <a:buFont typeface="Anaheim"/>
              <a:buChar char="●"/>
              <a:defRPr>
                <a:solidFill>
                  <a:schemeClr val="lt1"/>
                </a:solidFill>
                <a:latin typeface="Anaheim"/>
                <a:ea typeface="Anaheim"/>
                <a:cs typeface="Anaheim"/>
                <a:sym typeface="Anaheim"/>
              </a:defRPr>
            </a:lvl4pPr>
            <a:lvl5pPr indent="-317500" lvl="4" marL="2286000" rtl="0">
              <a:lnSpc>
                <a:spcPct val="115000"/>
              </a:lnSpc>
              <a:spcBef>
                <a:spcPts val="1600"/>
              </a:spcBef>
              <a:spcAft>
                <a:spcPts val="0"/>
              </a:spcAft>
              <a:buClr>
                <a:schemeClr val="lt1"/>
              </a:buClr>
              <a:buSzPts val="1400"/>
              <a:buFont typeface="Anaheim"/>
              <a:buChar char="○"/>
              <a:defRPr>
                <a:solidFill>
                  <a:schemeClr val="lt1"/>
                </a:solidFill>
                <a:latin typeface="Anaheim"/>
                <a:ea typeface="Anaheim"/>
                <a:cs typeface="Anaheim"/>
                <a:sym typeface="Anaheim"/>
              </a:defRPr>
            </a:lvl5pPr>
            <a:lvl6pPr indent="-317500" lvl="5" marL="2743200" rtl="0">
              <a:lnSpc>
                <a:spcPct val="115000"/>
              </a:lnSpc>
              <a:spcBef>
                <a:spcPts val="1600"/>
              </a:spcBef>
              <a:spcAft>
                <a:spcPts val="0"/>
              </a:spcAft>
              <a:buClr>
                <a:schemeClr val="lt1"/>
              </a:buClr>
              <a:buSzPts val="1400"/>
              <a:buFont typeface="Anaheim"/>
              <a:buChar char="■"/>
              <a:defRPr>
                <a:solidFill>
                  <a:schemeClr val="lt1"/>
                </a:solidFill>
                <a:latin typeface="Anaheim"/>
                <a:ea typeface="Anaheim"/>
                <a:cs typeface="Anaheim"/>
                <a:sym typeface="Anaheim"/>
              </a:defRPr>
            </a:lvl6pPr>
            <a:lvl7pPr indent="-317500" lvl="6" marL="3200400" rtl="0">
              <a:lnSpc>
                <a:spcPct val="115000"/>
              </a:lnSpc>
              <a:spcBef>
                <a:spcPts val="1600"/>
              </a:spcBef>
              <a:spcAft>
                <a:spcPts val="0"/>
              </a:spcAft>
              <a:buClr>
                <a:schemeClr val="lt1"/>
              </a:buClr>
              <a:buSzPts val="1400"/>
              <a:buFont typeface="Anaheim"/>
              <a:buChar char="●"/>
              <a:defRPr>
                <a:solidFill>
                  <a:schemeClr val="lt1"/>
                </a:solidFill>
                <a:latin typeface="Anaheim"/>
                <a:ea typeface="Anaheim"/>
                <a:cs typeface="Anaheim"/>
                <a:sym typeface="Anaheim"/>
              </a:defRPr>
            </a:lvl7pPr>
            <a:lvl8pPr indent="-317500" lvl="7" marL="3657600" rtl="0">
              <a:lnSpc>
                <a:spcPct val="115000"/>
              </a:lnSpc>
              <a:spcBef>
                <a:spcPts val="1600"/>
              </a:spcBef>
              <a:spcAft>
                <a:spcPts val="0"/>
              </a:spcAft>
              <a:buClr>
                <a:schemeClr val="lt1"/>
              </a:buClr>
              <a:buSzPts val="1400"/>
              <a:buFont typeface="Anaheim"/>
              <a:buChar char="○"/>
              <a:defRPr>
                <a:solidFill>
                  <a:schemeClr val="lt1"/>
                </a:solidFill>
                <a:latin typeface="Anaheim"/>
                <a:ea typeface="Anaheim"/>
                <a:cs typeface="Anaheim"/>
                <a:sym typeface="Anaheim"/>
              </a:defRPr>
            </a:lvl8pPr>
            <a:lvl9pPr indent="-317500" lvl="8" marL="4114800" rtl="0">
              <a:lnSpc>
                <a:spcPct val="115000"/>
              </a:lnSpc>
              <a:spcBef>
                <a:spcPts val="1600"/>
              </a:spcBef>
              <a:spcAft>
                <a:spcPts val="1600"/>
              </a:spcAft>
              <a:buClr>
                <a:schemeClr val="lt1"/>
              </a:buClr>
              <a:buSzPts val="1400"/>
              <a:buFont typeface="Anaheim"/>
              <a:buChar char="■"/>
              <a:defRPr>
                <a:solidFill>
                  <a:schemeClr val="lt1"/>
                </a:solidFill>
                <a:latin typeface="Anaheim"/>
                <a:ea typeface="Anaheim"/>
                <a:cs typeface="Anaheim"/>
                <a:sym typeface="Anaheim"/>
              </a:defRPr>
            </a:lvl9pPr>
          </a:lstStyle>
          <a:p/>
        </p:txBody>
      </p:sp>
    </p:spTree>
  </p:cSld>
  <p:clrMap accent1="accent1" accent2="accent2" accent3="accent3" accent4="accent4" accent5="accent5" accent6="accent6" bg1="lt1" bg2="dk2" tx1="dk1" tx2="lt2" folHlink="folHlink" hlink="hlink"/>
  <p:sldLayoutIdLst>
    <p:sldLayoutId id="2147483746" r:id="rId1"/>
    <p:sldLayoutId id="2147483747" r:id="rId2"/>
    <p:sldLayoutId id="2147483748" r:id="rId3"/>
    <p:sldLayoutId id="2147483749" r:id="rId4"/>
    <p:sldLayoutId id="2147483750" r:id="rId5"/>
    <p:sldLayoutId id="2147483751" r:id="rId6"/>
    <p:sldLayoutId id="2147483752" r:id="rId7"/>
    <p:sldLayoutId id="2147483753" r:id="rId8"/>
    <p:sldLayoutId id="2147483754" r:id="rId9"/>
    <p:sldLayoutId id="2147483755" r:id="rId10"/>
    <p:sldLayoutId id="2147483756" r:id="rId11"/>
    <p:sldLayoutId id="2147483757" r:id="rId12"/>
    <p:sldLayoutId id="2147483758" r:id="rId13"/>
    <p:sldLayoutId id="2147483759" r:id="rId14"/>
    <p:sldLayoutId id="2147483760" r:id="rId15"/>
    <p:sldLayoutId id="2147483761" r:id="rId16"/>
    <p:sldLayoutId id="2147483762" r:id="rId17"/>
    <p:sldLayoutId id="2147483763" r:id="rId18"/>
    <p:sldLayoutId id="2147483764" r:id="rId19"/>
    <p:sldLayoutId id="2147483765" r:id="rId20"/>
    <p:sldLayoutId id="2147483766" r:id="rId21"/>
    <p:sldLayoutId id="2147483767" r:id="rId22"/>
    <p:sldLayoutId id="2147483768" r:id="rId2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454">
          <p15:clr>
            <a:srgbClr val="EA4335"/>
          </p15:clr>
        </p15:guide>
        <p15:guide id="2" pos="5306">
          <p15:clr>
            <a:srgbClr val="EA4335"/>
          </p15:clr>
        </p15:guide>
        <p15:guide id="3" orient="horz" pos="340">
          <p15:clr>
            <a:srgbClr val="EA4335"/>
          </p15:clr>
        </p15:guide>
        <p15:guide id="4" orient="horz" pos="2898">
          <p15:clr>
            <a:srgbClr val="EA4335"/>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10.xml"/><Relationship Id="rId3" Type="http://schemas.openxmlformats.org/officeDocument/2006/relationships/image" Target="../media/image3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11.xml"/><Relationship Id="rId3"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6.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6.xml"/><Relationship Id="rId2" Type="http://schemas.openxmlformats.org/officeDocument/2006/relationships/notesSlide" Target="../notesSlides/notesSlide13.xml"/><Relationship Id="rId3" Type="http://schemas.openxmlformats.org/officeDocument/2006/relationships/image" Target="../media/image5.png"/><Relationship Id="rId4" Type="http://schemas.openxmlformats.org/officeDocument/2006/relationships/image" Target="../media/image12.png"/><Relationship Id="rId5" Type="http://schemas.openxmlformats.org/officeDocument/2006/relationships/image" Target="../media/image17.jpg"/><Relationship Id="rId6" Type="http://schemas.openxmlformats.org/officeDocument/2006/relationships/image" Target="../media/image29.jpg"/><Relationship Id="rId7"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14.xml"/><Relationship Id="rId3" Type="http://schemas.openxmlformats.org/officeDocument/2006/relationships/image" Target="../media/image9.png"/><Relationship Id="rId4" Type="http://schemas.openxmlformats.org/officeDocument/2006/relationships/image" Target="../media/image11.png"/><Relationship Id="rId5" Type="http://schemas.openxmlformats.org/officeDocument/2006/relationships/image" Target="../media/image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15.xml"/><Relationship Id="rId3" Type="http://schemas.openxmlformats.org/officeDocument/2006/relationships/image" Target="../media/image26.png"/><Relationship Id="rId4" Type="http://schemas.openxmlformats.org/officeDocument/2006/relationships/image" Target="../media/image3.png"/><Relationship Id="rId5" Type="http://schemas.openxmlformats.org/officeDocument/2006/relationships/image" Target="../media/image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6.xml"/><Relationship Id="rId3" Type="http://schemas.openxmlformats.org/officeDocument/2006/relationships/image" Target="../media/image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notesSlide" Target="../notesSlides/notesSlide17.xml"/><Relationship Id="rId3" Type="http://schemas.openxmlformats.org/officeDocument/2006/relationships/image" Target="../media/image15.png"/><Relationship Id="rId4" Type="http://schemas.openxmlformats.org/officeDocument/2006/relationships/image" Target="../media/image18.png"/><Relationship Id="rId5" Type="http://schemas.openxmlformats.org/officeDocument/2006/relationships/image" Target="../media/image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notesSlide" Target="../notesSlides/notesSlide18.xml"/><Relationship Id="rId3" Type="http://schemas.openxmlformats.org/officeDocument/2006/relationships/image" Target="../media/image21.png"/><Relationship Id="rId4" Type="http://schemas.openxmlformats.org/officeDocument/2006/relationships/image" Target="../media/image25.png"/><Relationship Id="rId5" Type="http://schemas.openxmlformats.org/officeDocument/2006/relationships/image" Target="../media/image24.png"/><Relationship Id="rId6" Type="http://schemas.openxmlformats.org/officeDocument/2006/relationships/image" Target="../media/image2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20.xml"/><Relationship Id="rId3" Type="http://schemas.openxmlformats.org/officeDocument/2006/relationships/hyperlink" Target="https://www.zippia.com/advice/how-many-freelancers-in-the-us/" TargetMode="External"/><Relationship Id="rId4" Type="http://schemas.openxmlformats.org/officeDocument/2006/relationships/hyperlink" Target="https://www.mckinsey.com/featured-insights/sustainable-inclusive-growth/future-of-america/freelance-side-hustles-and-gigs-many-more-americans-have-become-independent-workers" TargetMode="External"/><Relationship Id="rId5" Type="http://schemas.openxmlformats.org/officeDocument/2006/relationships/image" Target="../media/image1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21.xml"/><Relationship Id="rId3" Type="http://schemas.openxmlformats.org/officeDocument/2006/relationships/image" Target="../media/image1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22.xml"/><Relationship Id="rId3" Type="http://schemas.openxmlformats.org/officeDocument/2006/relationships/image" Target="../media/image1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23.xml"/><Relationship Id="rId3" Type="http://schemas.openxmlformats.org/officeDocument/2006/relationships/hyperlink" Target="https://drive.google.com/file/d/1_J45rvlvBd5Qp_mYK2njM9c7psKM1hQm/view?usp=sharing"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24.xml"/><Relationship Id="rId3" Type="http://schemas.openxmlformats.org/officeDocument/2006/relationships/hyperlink" Target="https://bartender.work" TargetMode="External"/><Relationship Id="rId4" Type="http://schemas.openxmlformats.org/officeDocument/2006/relationships/image" Target="../media/image2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25.xml"/><Relationship Id="rId3" Type="http://schemas.openxmlformats.org/officeDocument/2006/relationships/image" Target="../media/image3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6.xml"/><Relationship Id="rId3" Type="http://schemas.openxmlformats.org/officeDocument/2006/relationships/image" Target="../media/image2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7.xml"/><Relationship Id="rId3" Type="http://schemas.openxmlformats.org/officeDocument/2006/relationships/image" Target="../media/image10.png"/><Relationship Id="rId4" Type="http://schemas.openxmlformats.org/officeDocument/2006/relationships/image" Target="../media/image30.png"/><Relationship Id="rId5" Type="http://schemas.openxmlformats.org/officeDocument/2006/relationships/image" Target="../media/image2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8.xml"/><Relationship Id="rId3"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9.xml"/><Relationship Id="rId3"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2" name="Shape 1592"/>
        <p:cNvGrpSpPr/>
        <p:nvPr/>
      </p:nvGrpSpPr>
      <p:grpSpPr>
        <a:xfrm>
          <a:off x="0" y="0"/>
          <a:ext cx="0" cy="0"/>
          <a:chOff x="0" y="0"/>
          <a:chExt cx="0" cy="0"/>
        </a:xfrm>
      </p:grpSpPr>
      <p:sp>
        <p:nvSpPr>
          <p:cNvPr id="1593" name="Google Shape;1593;p127"/>
          <p:cNvSpPr txBox="1"/>
          <p:nvPr>
            <p:ph type="ctrTitle"/>
          </p:nvPr>
        </p:nvSpPr>
        <p:spPr>
          <a:xfrm>
            <a:off x="718575" y="1369045"/>
            <a:ext cx="8520600" cy="1910400"/>
          </a:xfrm>
          <a:prstGeom prst="rect">
            <a:avLst/>
          </a:prstGeom>
        </p:spPr>
        <p:txBody>
          <a:bodyPr anchorCtr="0" anchor="b" bIns="0" lIns="91425" spcFirstLastPara="1" rIns="91425" wrap="square" tIns="91425">
            <a:noAutofit/>
          </a:bodyPr>
          <a:lstStyle/>
          <a:p>
            <a:pPr indent="0" lvl="0" marL="0" rtl="0" algn="l">
              <a:spcBef>
                <a:spcPts val="0"/>
              </a:spcBef>
              <a:spcAft>
                <a:spcPts val="0"/>
              </a:spcAft>
              <a:buNone/>
            </a:pPr>
            <a:r>
              <a:rPr lang="en"/>
              <a:t>BARTENDER</a:t>
            </a:r>
            <a:endParaRPr/>
          </a:p>
        </p:txBody>
      </p:sp>
      <p:sp>
        <p:nvSpPr>
          <p:cNvPr id="1594" name="Google Shape;1594;p127"/>
          <p:cNvSpPr txBox="1"/>
          <p:nvPr>
            <p:ph idx="1" type="subTitle"/>
          </p:nvPr>
        </p:nvSpPr>
        <p:spPr>
          <a:xfrm>
            <a:off x="769050" y="3396100"/>
            <a:ext cx="8520600" cy="792600"/>
          </a:xfrm>
          <a:prstGeom prst="rect">
            <a:avLst/>
          </a:prstGeom>
        </p:spPr>
        <p:txBody>
          <a:bodyPr anchorCtr="0" anchor="t" bIns="91425" lIns="91425" spcFirstLastPara="1" rIns="91425" wrap="square" tIns="0">
            <a:noAutofit/>
          </a:bodyPr>
          <a:lstStyle/>
          <a:p>
            <a:pPr indent="0" lvl="0" marL="0" rtl="0" algn="l">
              <a:spcBef>
                <a:spcPts val="0"/>
              </a:spcBef>
              <a:spcAft>
                <a:spcPts val="0"/>
              </a:spcAft>
              <a:buNone/>
            </a:pPr>
            <a:r>
              <a:rPr lang="en">
                <a:solidFill>
                  <a:schemeClr val="dk2"/>
                </a:solidFill>
              </a:rPr>
              <a:t>Senior Design Project</a:t>
            </a:r>
            <a:endParaRPr>
              <a:solidFill>
                <a:schemeClr val="dk2"/>
              </a:solidFill>
            </a:endParaRPr>
          </a:p>
          <a:p>
            <a:pPr indent="0" lvl="0" marL="0" rtl="0" algn="l">
              <a:spcBef>
                <a:spcPts val="0"/>
              </a:spcBef>
              <a:spcAft>
                <a:spcPts val="0"/>
              </a:spcAft>
              <a:buNone/>
            </a:pPr>
            <a:r>
              <a:rPr lang="en">
                <a:solidFill>
                  <a:schemeClr val="dk2"/>
                </a:solidFill>
              </a:rPr>
              <a:t>By: Calum Siemer, Evan Airey, Elise Winkley, Peyton Leuck </a:t>
            </a:r>
            <a:endParaRPr>
              <a:solidFill>
                <a:schemeClr val="dk2"/>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4" name="Shape 1664"/>
        <p:cNvGrpSpPr/>
        <p:nvPr/>
      </p:nvGrpSpPr>
      <p:grpSpPr>
        <a:xfrm>
          <a:off x="0" y="0"/>
          <a:ext cx="0" cy="0"/>
          <a:chOff x="0" y="0"/>
          <a:chExt cx="0" cy="0"/>
        </a:xfrm>
      </p:grpSpPr>
      <p:sp>
        <p:nvSpPr>
          <p:cNvPr id="1665" name="Google Shape;1665;p136"/>
          <p:cNvSpPr txBox="1"/>
          <p:nvPr>
            <p:ph idx="1" type="subTitle"/>
          </p:nvPr>
        </p:nvSpPr>
        <p:spPr>
          <a:xfrm flipH="1">
            <a:off x="4092675" y="1436175"/>
            <a:ext cx="3437100" cy="669000"/>
          </a:xfrm>
          <a:prstGeom prst="rect">
            <a:avLst/>
          </a:prstGeom>
        </p:spPr>
        <p:txBody>
          <a:bodyPr anchorCtr="0" anchor="t" bIns="91425" lIns="91425" spcFirstLastPara="1" rIns="91425" wrap="square" tIns="0">
            <a:noAutofit/>
          </a:bodyPr>
          <a:lstStyle/>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en"/>
              <a:t>Bartenders can click on the snag shift button to put the shift into their calendar and begin chatting with the manager. If they need to cancel, the snag shift button changes its state to say “Cancel”</a:t>
            </a:r>
            <a:endParaRPr/>
          </a:p>
        </p:txBody>
      </p:sp>
      <p:sp>
        <p:nvSpPr>
          <p:cNvPr id="1666" name="Google Shape;1666;p136"/>
          <p:cNvSpPr txBox="1"/>
          <p:nvPr>
            <p:ph idx="6" type="title"/>
          </p:nvPr>
        </p:nvSpPr>
        <p:spPr>
          <a:xfrm>
            <a:off x="1278000" y="342000"/>
            <a:ext cx="6588000" cy="669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Snagging</a:t>
            </a:r>
            <a:r>
              <a:rPr lang="en"/>
              <a:t> Job Postings</a:t>
            </a:r>
            <a:endParaRPr/>
          </a:p>
        </p:txBody>
      </p:sp>
      <p:pic>
        <p:nvPicPr>
          <p:cNvPr id="1667" name="Google Shape;1667;p136"/>
          <p:cNvPicPr preferRelativeResize="0"/>
          <p:nvPr/>
        </p:nvPicPr>
        <p:blipFill rotWithShape="1">
          <a:blip r:embed="rId3">
            <a:alphaModFix/>
          </a:blip>
          <a:srcRect b="37725" l="0" r="0" t="0"/>
          <a:stretch/>
        </p:blipFill>
        <p:spPr>
          <a:xfrm>
            <a:off x="505275" y="1270275"/>
            <a:ext cx="3437101" cy="315349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1" name="Shape 1671"/>
        <p:cNvGrpSpPr/>
        <p:nvPr/>
      </p:nvGrpSpPr>
      <p:grpSpPr>
        <a:xfrm>
          <a:off x="0" y="0"/>
          <a:ext cx="0" cy="0"/>
          <a:chOff x="0" y="0"/>
          <a:chExt cx="0" cy="0"/>
        </a:xfrm>
      </p:grpSpPr>
      <p:sp>
        <p:nvSpPr>
          <p:cNvPr id="1672" name="Google Shape;1672;p137"/>
          <p:cNvSpPr txBox="1"/>
          <p:nvPr>
            <p:ph idx="1" type="subTitle"/>
          </p:nvPr>
        </p:nvSpPr>
        <p:spPr>
          <a:xfrm flipH="1">
            <a:off x="1766475" y="4199225"/>
            <a:ext cx="7492800" cy="2066700"/>
          </a:xfrm>
          <a:prstGeom prst="rect">
            <a:avLst/>
          </a:prstGeom>
        </p:spPr>
        <p:txBody>
          <a:bodyPr anchorCtr="0" anchor="t" bIns="91425" lIns="91425" spcFirstLastPara="1" rIns="91425" wrap="square" tIns="0">
            <a:noAutofit/>
          </a:bodyPr>
          <a:lstStyle/>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en"/>
              <a:t>Real Time Communication between bartenders and managers</a:t>
            </a:r>
            <a:endParaRPr/>
          </a:p>
          <a:p>
            <a:pPr indent="0" lvl="0" marL="0" rtl="0" algn="l">
              <a:spcBef>
                <a:spcPts val="0"/>
              </a:spcBef>
              <a:spcAft>
                <a:spcPts val="0"/>
              </a:spcAft>
              <a:buNone/>
            </a:pPr>
            <a:r>
              <a:t/>
            </a:r>
            <a:endParaRPr/>
          </a:p>
        </p:txBody>
      </p:sp>
      <p:sp>
        <p:nvSpPr>
          <p:cNvPr id="1673" name="Google Shape;1673;p137"/>
          <p:cNvSpPr txBox="1"/>
          <p:nvPr>
            <p:ph idx="6" type="title"/>
          </p:nvPr>
        </p:nvSpPr>
        <p:spPr>
          <a:xfrm>
            <a:off x="1278000" y="342000"/>
            <a:ext cx="6588000" cy="669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Chat System</a:t>
            </a:r>
            <a:endParaRPr/>
          </a:p>
        </p:txBody>
      </p:sp>
      <p:pic>
        <p:nvPicPr>
          <p:cNvPr id="1674" name="Google Shape;1674;p137"/>
          <p:cNvPicPr preferRelativeResize="0"/>
          <p:nvPr/>
        </p:nvPicPr>
        <p:blipFill>
          <a:blip r:embed="rId3">
            <a:alphaModFix/>
          </a:blip>
          <a:stretch>
            <a:fillRect/>
          </a:stretch>
        </p:blipFill>
        <p:spPr>
          <a:xfrm>
            <a:off x="1673125" y="1238075"/>
            <a:ext cx="5797750" cy="29611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8" name="Shape 1678"/>
        <p:cNvGrpSpPr/>
        <p:nvPr/>
      </p:nvGrpSpPr>
      <p:grpSpPr>
        <a:xfrm>
          <a:off x="0" y="0"/>
          <a:ext cx="0" cy="0"/>
          <a:chOff x="0" y="0"/>
          <a:chExt cx="0" cy="0"/>
        </a:xfrm>
      </p:grpSpPr>
      <p:sp>
        <p:nvSpPr>
          <p:cNvPr id="1679" name="Google Shape;1679;p138"/>
          <p:cNvSpPr txBox="1"/>
          <p:nvPr>
            <p:ph idx="2" type="subTitle"/>
          </p:nvPr>
        </p:nvSpPr>
        <p:spPr>
          <a:xfrm>
            <a:off x="176575" y="1439450"/>
            <a:ext cx="1895700" cy="6642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Create</a:t>
            </a:r>
            <a:endParaRPr/>
          </a:p>
          <a:p>
            <a:pPr indent="-317500" lvl="0" marL="457200" rtl="0" algn="l">
              <a:spcBef>
                <a:spcPts val="0"/>
              </a:spcBef>
              <a:spcAft>
                <a:spcPts val="0"/>
              </a:spcAft>
              <a:buSzPts val="1400"/>
              <a:buChar char="●"/>
            </a:pPr>
            <a:r>
              <a:rPr lang="en"/>
              <a:t>Read</a:t>
            </a:r>
            <a:endParaRPr/>
          </a:p>
          <a:p>
            <a:pPr indent="-317500" lvl="0" marL="457200" rtl="0" algn="l">
              <a:spcBef>
                <a:spcPts val="0"/>
              </a:spcBef>
              <a:spcAft>
                <a:spcPts val="0"/>
              </a:spcAft>
              <a:buSzPts val="1400"/>
              <a:buChar char="●"/>
            </a:pPr>
            <a:r>
              <a:rPr lang="en"/>
              <a:t>Update</a:t>
            </a:r>
            <a:endParaRPr/>
          </a:p>
          <a:p>
            <a:pPr indent="-317500" lvl="0" marL="457200" rtl="0" algn="l">
              <a:spcBef>
                <a:spcPts val="0"/>
              </a:spcBef>
              <a:spcAft>
                <a:spcPts val="0"/>
              </a:spcAft>
              <a:buSzPts val="1400"/>
              <a:buChar char="●"/>
            </a:pPr>
            <a:r>
              <a:rPr lang="en"/>
              <a:t>Delete</a:t>
            </a:r>
            <a:endParaRPr/>
          </a:p>
        </p:txBody>
      </p:sp>
      <p:sp>
        <p:nvSpPr>
          <p:cNvPr id="1680" name="Google Shape;1680;p138"/>
          <p:cNvSpPr txBox="1"/>
          <p:nvPr>
            <p:ph idx="15" type="title"/>
          </p:nvPr>
        </p:nvSpPr>
        <p:spPr>
          <a:xfrm>
            <a:off x="1278000" y="342000"/>
            <a:ext cx="6588000" cy="669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Our Backend</a:t>
            </a:r>
            <a:endParaRPr/>
          </a:p>
        </p:txBody>
      </p:sp>
      <p:sp>
        <p:nvSpPr>
          <p:cNvPr id="1681" name="Google Shape;1681;p138"/>
          <p:cNvSpPr txBox="1"/>
          <p:nvPr/>
        </p:nvSpPr>
        <p:spPr>
          <a:xfrm>
            <a:off x="539775" y="1011000"/>
            <a:ext cx="18354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solidFill>
                  <a:schemeClr val="accent6"/>
                </a:solidFill>
                <a:latin typeface="Anaheim"/>
                <a:ea typeface="Anaheim"/>
                <a:cs typeface="Anaheim"/>
                <a:sym typeface="Anaheim"/>
              </a:rPr>
              <a:t>CRUD</a:t>
            </a:r>
            <a:endParaRPr sz="2200">
              <a:solidFill>
                <a:schemeClr val="accent6"/>
              </a:solidFill>
              <a:latin typeface="Anaheim"/>
              <a:ea typeface="Anaheim"/>
              <a:cs typeface="Anaheim"/>
              <a:sym typeface="Anaheim"/>
            </a:endParaRPr>
          </a:p>
        </p:txBody>
      </p:sp>
      <p:sp>
        <p:nvSpPr>
          <p:cNvPr id="1682" name="Google Shape;1682;p138"/>
          <p:cNvSpPr txBox="1"/>
          <p:nvPr/>
        </p:nvSpPr>
        <p:spPr>
          <a:xfrm>
            <a:off x="2160450" y="1041600"/>
            <a:ext cx="29667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solidFill>
                  <a:schemeClr val="accent3"/>
                </a:solidFill>
                <a:latin typeface="Anaheim"/>
                <a:ea typeface="Anaheim"/>
                <a:cs typeface="Anaheim"/>
                <a:sym typeface="Anaheim"/>
              </a:rPr>
              <a:t>Tables in the Database</a:t>
            </a:r>
            <a:endParaRPr sz="2000">
              <a:solidFill>
                <a:schemeClr val="accent3"/>
              </a:solidFill>
              <a:latin typeface="Anaheim"/>
              <a:ea typeface="Anaheim"/>
              <a:cs typeface="Anaheim"/>
              <a:sym typeface="Anaheim"/>
            </a:endParaRPr>
          </a:p>
        </p:txBody>
      </p:sp>
      <p:sp>
        <p:nvSpPr>
          <p:cNvPr id="1683" name="Google Shape;1683;p138"/>
          <p:cNvSpPr txBox="1"/>
          <p:nvPr/>
        </p:nvSpPr>
        <p:spPr>
          <a:xfrm>
            <a:off x="1807250" y="1363625"/>
            <a:ext cx="18687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accent2"/>
                </a:solidFill>
                <a:latin typeface="Anaheim"/>
                <a:ea typeface="Anaheim"/>
                <a:cs typeface="Anaheim"/>
                <a:sym typeface="Anaheim"/>
              </a:rPr>
              <a:t>users</a:t>
            </a:r>
            <a:endParaRPr>
              <a:solidFill>
                <a:schemeClr val="accent2"/>
              </a:solidFill>
              <a:latin typeface="Anaheim"/>
              <a:ea typeface="Anaheim"/>
              <a:cs typeface="Anaheim"/>
              <a:sym typeface="Anaheim"/>
            </a:endParaRPr>
          </a:p>
          <a:p>
            <a:pPr indent="-317500" lvl="0" marL="457200" rtl="0" algn="l">
              <a:spcBef>
                <a:spcPts val="0"/>
              </a:spcBef>
              <a:spcAft>
                <a:spcPts val="0"/>
              </a:spcAft>
              <a:buClr>
                <a:schemeClr val="lt1"/>
              </a:buClr>
              <a:buSzPts val="1400"/>
              <a:buFont typeface="Anaheim"/>
              <a:buChar char="●"/>
            </a:pPr>
            <a:r>
              <a:rPr lang="en">
                <a:solidFill>
                  <a:schemeClr val="lt1"/>
                </a:solidFill>
                <a:latin typeface="Anaheim"/>
                <a:ea typeface="Anaheim"/>
                <a:cs typeface="Anaheim"/>
                <a:sym typeface="Anaheim"/>
              </a:rPr>
              <a:t>user_id</a:t>
            </a:r>
            <a:endParaRPr>
              <a:solidFill>
                <a:schemeClr val="lt1"/>
              </a:solidFill>
              <a:latin typeface="Anaheim"/>
              <a:ea typeface="Anaheim"/>
              <a:cs typeface="Anaheim"/>
              <a:sym typeface="Anaheim"/>
            </a:endParaRPr>
          </a:p>
          <a:p>
            <a:pPr indent="-317500" lvl="0" marL="457200" rtl="0" algn="l">
              <a:spcBef>
                <a:spcPts val="0"/>
              </a:spcBef>
              <a:spcAft>
                <a:spcPts val="0"/>
              </a:spcAft>
              <a:buClr>
                <a:schemeClr val="lt1"/>
              </a:buClr>
              <a:buSzPts val="1400"/>
              <a:buFont typeface="Anaheim"/>
              <a:buChar char="●"/>
            </a:pPr>
            <a:r>
              <a:rPr lang="en">
                <a:solidFill>
                  <a:schemeClr val="lt1"/>
                </a:solidFill>
                <a:latin typeface="Anaheim"/>
                <a:ea typeface="Anaheim"/>
                <a:cs typeface="Anaheim"/>
                <a:sym typeface="Anaheim"/>
              </a:rPr>
              <a:t>u</a:t>
            </a:r>
            <a:r>
              <a:rPr lang="en">
                <a:solidFill>
                  <a:schemeClr val="lt1"/>
                </a:solidFill>
                <a:latin typeface="Anaheim"/>
                <a:ea typeface="Anaheim"/>
                <a:cs typeface="Anaheim"/>
                <a:sym typeface="Anaheim"/>
              </a:rPr>
              <a:t>sername</a:t>
            </a:r>
            <a:endParaRPr>
              <a:solidFill>
                <a:schemeClr val="lt1"/>
              </a:solidFill>
              <a:latin typeface="Anaheim"/>
              <a:ea typeface="Anaheim"/>
              <a:cs typeface="Anaheim"/>
              <a:sym typeface="Anaheim"/>
            </a:endParaRPr>
          </a:p>
          <a:p>
            <a:pPr indent="-317500" lvl="0" marL="457200" rtl="0" algn="l">
              <a:spcBef>
                <a:spcPts val="0"/>
              </a:spcBef>
              <a:spcAft>
                <a:spcPts val="0"/>
              </a:spcAft>
              <a:buClr>
                <a:schemeClr val="lt1"/>
              </a:buClr>
              <a:buSzPts val="1400"/>
              <a:buFont typeface="Anaheim"/>
              <a:buChar char="●"/>
            </a:pPr>
            <a:r>
              <a:rPr lang="en">
                <a:solidFill>
                  <a:schemeClr val="lt1"/>
                </a:solidFill>
                <a:latin typeface="Anaheim"/>
                <a:ea typeface="Anaheim"/>
                <a:cs typeface="Anaheim"/>
                <a:sym typeface="Anaheim"/>
              </a:rPr>
              <a:t>p</a:t>
            </a:r>
            <a:r>
              <a:rPr lang="en">
                <a:solidFill>
                  <a:schemeClr val="lt1"/>
                </a:solidFill>
                <a:latin typeface="Anaheim"/>
                <a:ea typeface="Anaheim"/>
                <a:cs typeface="Anaheim"/>
                <a:sym typeface="Anaheim"/>
              </a:rPr>
              <a:t>assword</a:t>
            </a:r>
            <a:endParaRPr>
              <a:solidFill>
                <a:schemeClr val="lt1"/>
              </a:solidFill>
              <a:latin typeface="Anaheim"/>
              <a:ea typeface="Anaheim"/>
              <a:cs typeface="Anaheim"/>
              <a:sym typeface="Anaheim"/>
            </a:endParaRPr>
          </a:p>
          <a:p>
            <a:pPr indent="-317500" lvl="0" marL="457200" rtl="0" algn="l">
              <a:spcBef>
                <a:spcPts val="0"/>
              </a:spcBef>
              <a:spcAft>
                <a:spcPts val="0"/>
              </a:spcAft>
              <a:buClr>
                <a:schemeClr val="lt1"/>
              </a:buClr>
              <a:buSzPts val="1400"/>
              <a:buFont typeface="Anaheim"/>
              <a:buChar char="●"/>
            </a:pPr>
            <a:r>
              <a:rPr lang="en">
                <a:solidFill>
                  <a:schemeClr val="lt1"/>
                </a:solidFill>
                <a:latin typeface="Anaheim"/>
                <a:ea typeface="Anaheim"/>
                <a:cs typeface="Anaheim"/>
                <a:sym typeface="Anaheim"/>
              </a:rPr>
              <a:t>create_time</a:t>
            </a:r>
            <a:endParaRPr>
              <a:solidFill>
                <a:schemeClr val="lt1"/>
              </a:solidFill>
              <a:latin typeface="Anaheim"/>
              <a:ea typeface="Anaheim"/>
              <a:cs typeface="Anaheim"/>
              <a:sym typeface="Anaheim"/>
            </a:endParaRPr>
          </a:p>
        </p:txBody>
      </p:sp>
      <p:sp>
        <p:nvSpPr>
          <p:cNvPr id="1684" name="Google Shape;1684;p138"/>
          <p:cNvSpPr txBox="1"/>
          <p:nvPr/>
        </p:nvSpPr>
        <p:spPr>
          <a:xfrm>
            <a:off x="1807250" y="2600025"/>
            <a:ext cx="1984200" cy="233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2"/>
                </a:solidFill>
                <a:latin typeface="Anaheim"/>
                <a:ea typeface="Anaheim"/>
                <a:cs typeface="Anaheim"/>
                <a:sym typeface="Anaheim"/>
              </a:rPr>
              <a:t>b</a:t>
            </a:r>
            <a:r>
              <a:rPr lang="en">
                <a:solidFill>
                  <a:schemeClr val="dk2"/>
                </a:solidFill>
                <a:latin typeface="Anaheim"/>
                <a:ea typeface="Anaheim"/>
                <a:cs typeface="Anaheim"/>
                <a:sym typeface="Anaheim"/>
              </a:rPr>
              <a:t>artenders</a:t>
            </a:r>
            <a:endParaRPr>
              <a:solidFill>
                <a:schemeClr val="dk2"/>
              </a:solidFill>
              <a:latin typeface="Anaheim"/>
              <a:ea typeface="Anaheim"/>
              <a:cs typeface="Anaheim"/>
              <a:sym typeface="Anaheim"/>
            </a:endParaRPr>
          </a:p>
          <a:p>
            <a:pPr indent="-317500" lvl="0" marL="457200" rtl="0" algn="l">
              <a:spcBef>
                <a:spcPts val="0"/>
              </a:spcBef>
              <a:spcAft>
                <a:spcPts val="0"/>
              </a:spcAft>
              <a:buClr>
                <a:schemeClr val="lt1"/>
              </a:buClr>
              <a:buSzPts val="1400"/>
              <a:buFont typeface="Anaheim"/>
              <a:buChar char="●"/>
            </a:pPr>
            <a:r>
              <a:rPr lang="en">
                <a:solidFill>
                  <a:schemeClr val="lt1"/>
                </a:solidFill>
                <a:latin typeface="Anaheim"/>
                <a:ea typeface="Anaheim"/>
                <a:cs typeface="Anaheim"/>
                <a:sym typeface="Anaheim"/>
              </a:rPr>
              <a:t>b</a:t>
            </a:r>
            <a:r>
              <a:rPr lang="en">
                <a:solidFill>
                  <a:schemeClr val="lt1"/>
                </a:solidFill>
                <a:latin typeface="Anaheim"/>
                <a:ea typeface="Anaheim"/>
                <a:cs typeface="Anaheim"/>
                <a:sym typeface="Anaheim"/>
              </a:rPr>
              <a:t>artender_id</a:t>
            </a:r>
            <a:endParaRPr>
              <a:solidFill>
                <a:schemeClr val="lt1"/>
              </a:solidFill>
              <a:latin typeface="Anaheim"/>
              <a:ea typeface="Anaheim"/>
              <a:cs typeface="Anaheim"/>
              <a:sym typeface="Anaheim"/>
            </a:endParaRPr>
          </a:p>
          <a:p>
            <a:pPr indent="-317500" lvl="0" marL="457200" rtl="0" algn="l">
              <a:spcBef>
                <a:spcPts val="0"/>
              </a:spcBef>
              <a:spcAft>
                <a:spcPts val="0"/>
              </a:spcAft>
              <a:buClr>
                <a:schemeClr val="lt1"/>
              </a:buClr>
              <a:buSzPts val="1400"/>
              <a:buFont typeface="Anaheim"/>
              <a:buChar char="●"/>
            </a:pPr>
            <a:r>
              <a:rPr lang="en">
                <a:solidFill>
                  <a:schemeClr val="lt1"/>
                </a:solidFill>
                <a:latin typeface="Anaheim"/>
                <a:ea typeface="Anaheim"/>
                <a:cs typeface="Anaheim"/>
                <a:sym typeface="Anaheim"/>
              </a:rPr>
              <a:t>u</a:t>
            </a:r>
            <a:r>
              <a:rPr lang="en">
                <a:solidFill>
                  <a:schemeClr val="lt1"/>
                </a:solidFill>
                <a:latin typeface="Anaheim"/>
                <a:ea typeface="Anaheim"/>
                <a:cs typeface="Anaheim"/>
                <a:sym typeface="Anaheim"/>
              </a:rPr>
              <a:t>ser_id</a:t>
            </a:r>
            <a:endParaRPr>
              <a:solidFill>
                <a:schemeClr val="lt1"/>
              </a:solidFill>
              <a:latin typeface="Anaheim"/>
              <a:ea typeface="Anaheim"/>
              <a:cs typeface="Anaheim"/>
              <a:sym typeface="Anaheim"/>
            </a:endParaRPr>
          </a:p>
          <a:p>
            <a:pPr indent="-317500" lvl="0" marL="457200" rtl="0" algn="l">
              <a:spcBef>
                <a:spcPts val="0"/>
              </a:spcBef>
              <a:spcAft>
                <a:spcPts val="0"/>
              </a:spcAft>
              <a:buClr>
                <a:schemeClr val="lt1"/>
              </a:buClr>
              <a:buSzPts val="1400"/>
              <a:buFont typeface="Anaheim"/>
              <a:buChar char="●"/>
            </a:pPr>
            <a:r>
              <a:rPr lang="en">
                <a:solidFill>
                  <a:schemeClr val="lt1"/>
                </a:solidFill>
                <a:latin typeface="Anaheim"/>
                <a:ea typeface="Anaheim"/>
                <a:cs typeface="Anaheim"/>
                <a:sym typeface="Anaheim"/>
              </a:rPr>
              <a:t>f</a:t>
            </a:r>
            <a:r>
              <a:rPr lang="en">
                <a:solidFill>
                  <a:schemeClr val="lt1"/>
                </a:solidFill>
                <a:latin typeface="Anaheim"/>
                <a:ea typeface="Anaheim"/>
                <a:cs typeface="Anaheim"/>
                <a:sym typeface="Anaheim"/>
              </a:rPr>
              <a:t>irst_name</a:t>
            </a:r>
            <a:endParaRPr>
              <a:solidFill>
                <a:schemeClr val="lt1"/>
              </a:solidFill>
              <a:latin typeface="Anaheim"/>
              <a:ea typeface="Anaheim"/>
              <a:cs typeface="Anaheim"/>
              <a:sym typeface="Anaheim"/>
            </a:endParaRPr>
          </a:p>
          <a:p>
            <a:pPr indent="-317500" lvl="0" marL="457200" rtl="0" algn="l">
              <a:spcBef>
                <a:spcPts val="0"/>
              </a:spcBef>
              <a:spcAft>
                <a:spcPts val="0"/>
              </a:spcAft>
              <a:buClr>
                <a:schemeClr val="lt1"/>
              </a:buClr>
              <a:buSzPts val="1400"/>
              <a:buFont typeface="Anaheim"/>
              <a:buChar char="●"/>
            </a:pPr>
            <a:r>
              <a:rPr lang="en">
                <a:solidFill>
                  <a:schemeClr val="lt1"/>
                </a:solidFill>
                <a:latin typeface="Anaheim"/>
                <a:ea typeface="Anaheim"/>
                <a:cs typeface="Anaheim"/>
                <a:sym typeface="Anaheim"/>
              </a:rPr>
              <a:t>l</a:t>
            </a:r>
            <a:r>
              <a:rPr lang="en">
                <a:solidFill>
                  <a:schemeClr val="lt1"/>
                </a:solidFill>
                <a:latin typeface="Anaheim"/>
                <a:ea typeface="Anaheim"/>
                <a:cs typeface="Anaheim"/>
                <a:sym typeface="Anaheim"/>
              </a:rPr>
              <a:t>ast_name</a:t>
            </a:r>
            <a:endParaRPr>
              <a:solidFill>
                <a:schemeClr val="lt1"/>
              </a:solidFill>
              <a:latin typeface="Anaheim"/>
              <a:ea typeface="Anaheim"/>
              <a:cs typeface="Anaheim"/>
              <a:sym typeface="Anaheim"/>
            </a:endParaRPr>
          </a:p>
          <a:p>
            <a:pPr indent="-317500" lvl="0" marL="457200" rtl="0" algn="l">
              <a:spcBef>
                <a:spcPts val="0"/>
              </a:spcBef>
              <a:spcAft>
                <a:spcPts val="0"/>
              </a:spcAft>
              <a:buClr>
                <a:schemeClr val="lt1"/>
              </a:buClr>
              <a:buSzPts val="1400"/>
              <a:buFont typeface="Anaheim"/>
              <a:buChar char="●"/>
            </a:pPr>
            <a:r>
              <a:rPr lang="en">
                <a:solidFill>
                  <a:schemeClr val="lt1"/>
                </a:solidFill>
                <a:latin typeface="Anaheim"/>
                <a:ea typeface="Anaheim"/>
                <a:cs typeface="Anaheim"/>
                <a:sym typeface="Anaheim"/>
              </a:rPr>
              <a:t>a</a:t>
            </a:r>
            <a:r>
              <a:rPr lang="en">
                <a:solidFill>
                  <a:schemeClr val="lt1"/>
                </a:solidFill>
                <a:latin typeface="Anaheim"/>
                <a:ea typeface="Anaheim"/>
                <a:cs typeface="Anaheim"/>
                <a:sym typeface="Anaheim"/>
              </a:rPr>
              <a:t>ddress</a:t>
            </a:r>
            <a:endParaRPr>
              <a:solidFill>
                <a:schemeClr val="lt1"/>
              </a:solidFill>
              <a:latin typeface="Anaheim"/>
              <a:ea typeface="Anaheim"/>
              <a:cs typeface="Anaheim"/>
              <a:sym typeface="Anaheim"/>
            </a:endParaRPr>
          </a:p>
          <a:p>
            <a:pPr indent="-317500" lvl="0" marL="457200" rtl="0" algn="l">
              <a:spcBef>
                <a:spcPts val="0"/>
              </a:spcBef>
              <a:spcAft>
                <a:spcPts val="0"/>
              </a:spcAft>
              <a:buClr>
                <a:schemeClr val="lt1"/>
              </a:buClr>
              <a:buSzPts val="1400"/>
              <a:buFont typeface="Anaheim"/>
              <a:buChar char="●"/>
            </a:pPr>
            <a:r>
              <a:rPr lang="en">
                <a:solidFill>
                  <a:schemeClr val="lt1"/>
                </a:solidFill>
                <a:latin typeface="Anaheim"/>
                <a:ea typeface="Anaheim"/>
                <a:cs typeface="Anaheim"/>
                <a:sym typeface="Anaheim"/>
              </a:rPr>
              <a:t>p</a:t>
            </a:r>
            <a:r>
              <a:rPr lang="en">
                <a:solidFill>
                  <a:schemeClr val="lt1"/>
                </a:solidFill>
                <a:latin typeface="Anaheim"/>
                <a:ea typeface="Anaheim"/>
                <a:cs typeface="Anaheim"/>
                <a:sym typeface="Anaheim"/>
              </a:rPr>
              <a:t>hone_number</a:t>
            </a:r>
            <a:endParaRPr>
              <a:solidFill>
                <a:schemeClr val="lt1"/>
              </a:solidFill>
              <a:latin typeface="Anaheim"/>
              <a:ea typeface="Anaheim"/>
              <a:cs typeface="Anaheim"/>
              <a:sym typeface="Anaheim"/>
            </a:endParaRPr>
          </a:p>
          <a:p>
            <a:pPr indent="-317500" lvl="0" marL="457200" rtl="0" algn="l">
              <a:spcBef>
                <a:spcPts val="0"/>
              </a:spcBef>
              <a:spcAft>
                <a:spcPts val="0"/>
              </a:spcAft>
              <a:buClr>
                <a:schemeClr val="lt1"/>
              </a:buClr>
              <a:buSzPts val="1400"/>
              <a:buFont typeface="Anaheim"/>
              <a:buChar char="●"/>
            </a:pPr>
            <a:r>
              <a:rPr lang="en">
                <a:solidFill>
                  <a:schemeClr val="lt1"/>
                </a:solidFill>
                <a:latin typeface="Anaheim"/>
                <a:ea typeface="Anaheim"/>
                <a:cs typeface="Anaheim"/>
                <a:sym typeface="Anaheim"/>
              </a:rPr>
              <a:t>e</a:t>
            </a:r>
            <a:r>
              <a:rPr lang="en">
                <a:solidFill>
                  <a:schemeClr val="lt1"/>
                </a:solidFill>
                <a:latin typeface="Anaheim"/>
                <a:ea typeface="Anaheim"/>
                <a:cs typeface="Anaheim"/>
                <a:sym typeface="Anaheim"/>
              </a:rPr>
              <a:t>mail</a:t>
            </a:r>
            <a:endParaRPr>
              <a:solidFill>
                <a:schemeClr val="lt1"/>
              </a:solidFill>
              <a:latin typeface="Anaheim"/>
              <a:ea typeface="Anaheim"/>
              <a:cs typeface="Anaheim"/>
              <a:sym typeface="Anaheim"/>
            </a:endParaRPr>
          </a:p>
          <a:p>
            <a:pPr indent="-317500" lvl="0" marL="457200" rtl="0" algn="l">
              <a:spcBef>
                <a:spcPts val="0"/>
              </a:spcBef>
              <a:spcAft>
                <a:spcPts val="0"/>
              </a:spcAft>
              <a:buClr>
                <a:schemeClr val="lt1"/>
              </a:buClr>
              <a:buSzPts val="1400"/>
              <a:buFont typeface="Anaheim"/>
              <a:buChar char="●"/>
            </a:pPr>
            <a:r>
              <a:rPr lang="en">
                <a:solidFill>
                  <a:schemeClr val="lt1"/>
                </a:solidFill>
                <a:latin typeface="Anaheim"/>
                <a:ea typeface="Anaheim"/>
                <a:cs typeface="Anaheim"/>
                <a:sym typeface="Anaheim"/>
              </a:rPr>
              <a:t>p</a:t>
            </a:r>
            <a:r>
              <a:rPr lang="en">
                <a:solidFill>
                  <a:schemeClr val="lt1"/>
                </a:solidFill>
                <a:latin typeface="Anaheim"/>
                <a:ea typeface="Anaheim"/>
                <a:cs typeface="Anaheim"/>
                <a:sym typeface="Anaheim"/>
              </a:rPr>
              <a:t>rofile_pic</a:t>
            </a:r>
            <a:endParaRPr>
              <a:solidFill>
                <a:schemeClr val="lt1"/>
              </a:solidFill>
              <a:latin typeface="Anaheim"/>
              <a:ea typeface="Anaheim"/>
              <a:cs typeface="Anaheim"/>
              <a:sym typeface="Anaheim"/>
            </a:endParaRPr>
          </a:p>
          <a:p>
            <a:pPr indent="-317500" lvl="0" marL="457200" rtl="0" algn="l">
              <a:spcBef>
                <a:spcPts val="0"/>
              </a:spcBef>
              <a:spcAft>
                <a:spcPts val="0"/>
              </a:spcAft>
              <a:buClr>
                <a:schemeClr val="lt1"/>
              </a:buClr>
              <a:buSzPts val="1400"/>
              <a:buFont typeface="Anaheim"/>
              <a:buChar char="●"/>
            </a:pPr>
            <a:r>
              <a:rPr lang="en">
                <a:solidFill>
                  <a:schemeClr val="lt1"/>
                </a:solidFill>
                <a:latin typeface="Anaheim"/>
                <a:ea typeface="Anaheim"/>
                <a:cs typeface="Anaheim"/>
                <a:sym typeface="Anaheim"/>
              </a:rPr>
              <a:t>entry_time</a:t>
            </a:r>
            <a:endParaRPr>
              <a:solidFill>
                <a:schemeClr val="lt1"/>
              </a:solidFill>
              <a:latin typeface="Anaheim"/>
              <a:ea typeface="Anaheim"/>
              <a:cs typeface="Anaheim"/>
              <a:sym typeface="Anaheim"/>
            </a:endParaRPr>
          </a:p>
        </p:txBody>
      </p:sp>
      <p:sp>
        <p:nvSpPr>
          <p:cNvPr id="1685" name="Google Shape;1685;p138"/>
          <p:cNvSpPr txBox="1"/>
          <p:nvPr/>
        </p:nvSpPr>
        <p:spPr>
          <a:xfrm>
            <a:off x="3707975" y="2571750"/>
            <a:ext cx="2029200" cy="255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2"/>
                </a:solidFill>
                <a:latin typeface="Anaheim"/>
                <a:ea typeface="Anaheim"/>
                <a:cs typeface="Anaheim"/>
                <a:sym typeface="Anaheim"/>
              </a:rPr>
              <a:t>m</a:t>
            </a:r>
            <a:r>
              <a:rPr lang="en">
                <a:solidFill>
                  <a:schemeClr val="dk2"/>
                </a:solidFill>
                <a:latin typeface="Anaheim"/>
                <a:ea typeface="Anaheim"/>
                <a:cs typeface="Anaheim"/>
                <a:sym typeface="Anaheim"/>
              </a:rPr>
              <a:t>angers</a:t>
            </a:r>
            <a:endParaRPr>
              <a:solidFill>
                <a:schemeClr val="dk2"/>
              </a:solidFill>
              <a:latin typeface="Anaheim"/>
              <a:ea typeface="Anaheim"/>
              <a:cs typeface="Anaheim"/>
              <a:sym typeface="Anaheim"/>
            </a:endParaRPr>
          </a:p>
          <a:p>
            <a:pPr indent="-317500" lvl="0" marL="457200" rtl="0" algn="l">
              <a:spcBef>
                <a:spcPts val="0"/>
              </a:spcBef>
              <a:spcAft>
                <a:spcPts val="0"/>
              </a:spcAft>
              <a:buClr>
                <a:schemeClr val="lt1"/>
              </a:buClr>
              <a:buSzPts val="1400"/>
              <a:buFont typeface="Anaheim"/>
              <a:buChar char="●"/>
            </a:pPr>
            <a:r>
              <a:rPr lang="en">
                <a:solidFill>
                  <a:schemeClr val="lt1"/>
                </a:solidFill>
                <a:latin typeface="Anaheim"/>
                <a:ea typeface="Anaheim"/>
                <a:cs typeface="Anaheim"/>
                <a:sym typeface="Anaheim"/>
              </a:rPr>
              <a:t>m</a:t>
            </a:r>
            <a:r>
              <a:rPr lang="en">
                <a:solidFill>
                  <a:schemeClr val="lt1"/>
                </a:solidFill>
                <a:latin typeface="Anaheim"/>
                <a:ea typeface="Anaheim"/>
                <a:cs typeface="Anaheim"/>
                <a:sym typeface="Anaheim"/>
              </a:rPr>
              <a:t>anager_id</a:t>
            </a:r>
            <a:endParaRPr>
              <a:solidFill>
                <a:schemeClr val="lt1"/>
              </a:solidFill>
              <a:latin typeface="Anaheim"/>
              <a:ea typeface="Anaheim"/>
              <a:cs typeface="Anaheim"/>
              <a:sym typeface="Anaheim"/>
            </a:endParaRPr>
          </a:p>
          <a:p>
            <a:pPr indent="-317500" lvl="0" marL="457200" rtl="0" algn="l">
              <a:spcBef>
                <a:spcPts val="0"/>
              </a:spcBef>
              <a:spcAft>
                <a:spcPts val="0"/>
              </a:spcAft>
              <a:buClr>
                <a:schemeClr val="lt1"/>
              </a:buClr>
              <a:buSzPts val="1400"/>
              <a:buFont typeface="Anaheim"/>
              <a:buChar char="●"/>
            </a:pPr>
            <a:r>
              <a:rPr lang="en">
                <a:solidFill>
                  <a:schemeClr val="lt1"/>
                </a:solidFill>
                <a:latin typeface="Anaheim"/>
                <a:ea typeface="Anaheim"/>
                <a:cs typeface="Anaheim"/>
                <a:sym typeface="Anaheim"/>
              </a:rPr>
              <a:t>u</a:t>
            </a:r>
            <a:r>
              <a:rPr lang="en">
                <a:solidFill>
                  <a:schemeClr val="lt1"/>
                </a:solidFill>
                <a:latin typeface="Anaheim"/>
                <a:ea typeface="Anaheim"/>
                <a:cs typeface="Anaheim"/>
                <a:sym typeface="Anaheim"/>
              </a:rPr>
              <a:t>ser_id</a:t>
            </a:r>
            <a:endParaRPr>
              <a:solidFill>
                <a:schemeClr val="lt1"/>
              </a:solidFill>
              <a:latin typeface="Anaheim"/>
              <a:ea typeface="Anaheim"/>
              <a:cs typeface="Anaheim"/>
              <a:sym typeface="Anaheim"/>
            </a:endParaRPr>
          </a:p>
          <a:p>
            <a:pPr indent="-317500" lvl="0" marL="457200" rtl="0" algn="l">
              <a:spcBef>
                <a:spcPts val="0"/>
              </a:spcBef>
              <a:spcAft>
                <a:spcPts val="0"/>
              </a:spcAft>
              <a:buClr>
                <a:schemeClr val="lt1"/>
              </a:buClr>
              <a:buSzPts val="1400"/>
              <a:buFont typeface="Anaheim"/>
              <a:buChar char="●"/>
            </a:pPr>
            <a:r>
              <a:rPr lang="en">
                <a:solidFill>
                  <a:schemeClr val="lt1"/>
                </a:solidFill>
                <a:latin typeface="Anaheim"/>
                <a:ea typeface="Anaheim"/>
                <a:cs typeface="Anaheim"/>
                <a:sym typeface="Anaheim"/>
              </a:rPr>
              <a:t>f</a:t>
            </a:r>
            <a:r>
              <a:rPr lang="en">
                <a:solidFill>
                  <a:schemeClr val="lt1"/>
                </a:solidFill>
                <a:latin typeface="Anaheim"/>
                <a:ea typeface="Anaheim"/>
                <a:cs typeface="Anaheim"/>
                <a:sym typeface="Anaheim"/>
              </a:rPr>
              <a:t>irst_name</a:t>
            </a:r>
            <a:endParaRPr>
              <a:solidFill>
                <a:schemeClr val="lt1"/>
              </a:solidFill>
              <a:latin typeface="Anaheim"/>
              <a:ea typeface="Anaheim"/>
              <a:cs typeface="Anaheim"/>
              <a:sym typeface="Anaheim"/>
            </a:endParaRPr>
          </a:p>
          <a:p>
            <a:pPr indent="-317500" lvl="0" marL="457200" rtl="0" algn="l">
              <a:spcBef>
                <a:spcPts val="0"/>
              </a:spcBef>
              <a:spcAft>
                <a:spcPts val="0"/>
              </a:spcAft>
              <a:buClr>
                <a:schemeClr val="lt1"/>
              </a:buClr>
              <a:buSzPts val="1400"/>
              <a:buFont typeface="Anaheim"/>
              <a:buChar char="●"/>
            </a:pPr>
            <a:r>
              <a:rPr lang="en">
                <a:solidFill>
                  <a:schemeClr val="lt1"/>
                </a:solidFill>
                <a:latin typeface="Anaheim"/>
                <a:ea typeface="Anaheim"/>
                <a:cs typeface="Anaheim"/>
                <a:sym typeface="Anaheim"/>
              </a:rPr>
              <a:t>l</a:t>
            </a:r>
            <a:r>
              <a:rPr lang="en">
                <a:solidFill>
                  <a:schemeClr val="lt1"/>
                </a:solidFill>
                <a:latin typeface="Anaheim"/>
                <a:ea typeface="Anaheim"/>
                <a:cs typeface="Anaheim"/>
                <a:sym typeface="Anaheim"/>
              </a:rPr>
              <a:t>ast_name</a:t>
            </a:r>
            <a:endParaRPr>
              <a:solidFill>
                <a:schemeClr val="lt1"/>
              </a:solidFill>
              <a:latin typeface="Anaheim"/>
              <a:ea typeface="Anaheim"/>
              <a:cs typeface="Anaheim"/>
              <a:sym typeface="Anaheim"/>
            </a:endParaRPr>
          </a:p>
          <a:p>
            <a:pPr indent="-317500" lvl="0" marL="457200" rtl="0" algn="l">
              <a:spcBef>
                <a:spcPts val="0"/>
              </a:spcBef>
              <a:spcAft>
                <a:spcPts val="0"/>
              </a:spcAft>
              <a:buClr>
                <a:schemeClr val="lt1"/>
              </a:buClr>
              <a:buSzPts val="1400"/>
              <a:buFont typeface="Anaheim"/>
              <a:buChar char="●"/>
            </a:pPr>
            <a:r>
              <a:rPr lang="en">
                <a:solidFill>
                  <a:schemeClr val="lt1"/>
                </a:solidFill>
                <a:latin typeface="Anaheim"/>
                <a:ea typeface="Anaheim"/>
                <a:cs typeface="Anaheim"/>
                <a:sym typeface="Anaheim"/>
              </a:rPr>
              <a:t>a</a:t>
            </a:r>
            <a:r>
              <a:rPr lang="en">
                <a:solidFill>
                  <a:schemeClr val="lt1"/>
                </a:solidFill>
                <a:latin typeface="Anaheim"/>
                <a:ea typeface="Anaheim"/>
                <a:cs typeface="Anaheim"/>
                <a:sym typeface="Anaheim"/>
              </a:rPr>
              <a:t>ddress</a:t>
            </a:r>
            <a:endParaRPr>
              <a:solidFill>
                <a:schemeClr val="lt1"/>
              </a:solidFill>
              <a:latin typeface="Anaheim"/>
              <a:ea typeface="Anaheim"/>
              <a:cs typeface="Anaheim"/>
              <a:sym typeface="Anaheim"/>
            </a:endParaRPr>
          </a:p>
          <a:p>
            <a:pPr indent="-317500" lvl="0" marL="457200" rtl="0" algn="l">
              <a:spcBef>
                <a:spcPts val="0"/>
              </a:spcBef>
              <a:spcAft>
                <a:spcPts val="0"/>
              </a:spcAft>
              <a:buClr>
                <a:schemeClr val="lt1"/>
              </a:buClr>
              <a:buSzPts val="1400"/>
              <a:buFont typeface="Anaheim"/>
              <a:buChar char="●"/>
            </a:pPr>
            <a:r>
              <a:rPr lang="en">
                <a:solidFill>
                  <a:schemeClr val="lt1"/>
                </a:solidFill>
                <a:latin typeface="Anaheim"/>
                <a:ea typeface="Anaheim"/>
                <a:cs typeface="Anaheim"/>
                <a:sym typeface="Anaheim"/>
              </a:rPr>
              <a:t>p</a:t>
            </a:r>
            <a:r>
              <a:rPr lang="en">
                <a:solidFill>
                  <a:schemeClr val="lt1"/>
                </a:solidFill>
                <a:latin typeface="Anaheim"/>
                <a:ea typeface="Anaheim"/>
                <a:cs typeface="Anaheim"/>
                <a:sym typeface="Anaheim"/>
              </a:rPr>
              <a:t>hone_number</a:t>
            </a:r>
            <a:endParaRPr>
              <a:solidFill>
                <a:schemeClr val="lt1"/>
              </a:solidFill>
              <a:latin typeface="Anaheim"/>
              <a:ea typeface="Anaheim"/>
              <a:cs typeface="Anaheim"/>
              <a:sym typeface="Anaheim"/>
            </a:endParaRPr>
          </a:p>
          <a:p>
            <a:pPr indent="-317500" lvl="0" marL="457200" rtl="0" algn="l">
              <a:spcBef>
                <a:spcPts val="0"/>
              </a:spcBef>
              <a:spcAft>
                <a:spcPts val="0"/>
              </a:spcAft>
              <a:buClr>
                <a:schemeClr val="lt1"/>
              </a:buClr>
              <a:buSzPts val="1400"/>
              <a:buFont typeface="Anaheim"/>
              <a:buChar char="●"/>
            </a:pPr>
            <a:r>
              <a:rPr lang="en">
                <a:solidFill>
                  <a:schemeClr val="lt1"/>
                </a:solidFill>
                <a:latin typeface="Anaheim"/>
                <a:ea typeface="Anaheim"/>
                <a:cs typeface="Anaheim"/>
                <a:sym typeface="Anaheim"/>
              </a:rPr>
              <a:t>e</a:t>
            </a:r>
            <a:r>
              <a:rPr lang="en">
                <a:solidFill>
                  <a:schemeClr val="lt1"/>
                </a:solidFill>
                <a:latin typeface="Anaheim"/>
                <a:ea typeface="Anaheim"/>
                <a:cs typeface="Anaheim"/>
                <a:sym typeface="Anaheim"/>
              </a:rPr>
              <a:t>mail</a:t>
            </a:r>
            <a:endParaRPr>
              <a:solidFill>
                <a:schemeClr val="lt1"/>
              </a:solidFill>
              <a:latin typeface="Anaheim"/>
              <a:ea typeface="Anaheim"/>
              <a:cs typeface="Anaheim"/>
              <a:sym typeface="Anaheim"/>
            </a:endParaRPr>
          </a:p>
          <a:p>
            <a:pPr indent="-317500" lvl="0" marL="457200" rtl="0" algn="l">
              <a:spcBef>
                <a:spcPts val="0"/>
              </a:spcBef>
              <a:spcAft>
                <a:spcPts val="0"/>
              </a:spcAft>
              <a:buClr>
                <a:schemeClr val="lt1"/>
              </a:buClr>
              <a:buSzPts val="1400"/>
              <a:buFont typeface="Anaheim"/>
              <a:buChar char="●"/>
            </a:pPr>
            <a:r>
              <a:rPr lang="en">
                <a:solidFill>
                  <a:schemeClr val="lt1"/>
                </a:solidFill>
                <a:latin typeface="Anaheim"/>
                <a:ea typeface="Anaheim"/>
                <a:cs typeface="Anaheim"/>
                <a:sym typeface="Anaheim"/>
              </a:rPr>
              <a:t>p</a:t>
            </a:r>
            <a:r>
              <a:rPr lang="en">
                <a:solidFill>
                  <a:schemeClr val="lt1"/>
                </a:solidFill>
                <a:latin typeface="Anaheim"/>
                <a:ea typeface="Anaheim"/>
                <a:cs typeface="Anaheim"/>
                <a:sym typeface="Anaheim"/>
              </a:rPr>
              <a:t>rofile_pic</a:t>
            </a:r>
            <a:endParaRPr>
              <a:solidFill>
                <a:schemeClr val="lt1"/>
              </a:solidFill>
              <a:latin typeface="Anaheim"/>
              <a:ea typeface="Anaheim"/>
              <a:cs typeface="Anaheim"/>
              <a:sym typeface="Anaheim"/>
            </a:endParaRPr>
          </a:p>
          <a:p>
            <a:pPr indent="-317500" lvl="0" marL="457200" rtl="0" algn="l">
              <a:spcBef>
                <a:spcPts val="0"/>
              </a:spcBef>
              <a:spcAft>
                <a:spcPts val="0"/>
              </a:spcAft>
              <a:buClr>
                <a:schemeClr val="lt1"/>
              </a:buClr>
              <a:buSzPts val="1400"/>
              <a:buFont typeface="Anaheim"/>
              <a:buChar char="●"/>
            </a:pPr>
            <a:r>
              <a:rPr lang="en">
                <a:solidFill>
                  <a:schemeClr val="lt1"/>
                </a:solidFill>
                <a:latin typeface="Anaheim"/>
                <a:ea typeface="Anaheim"/>
                <a:cs typeface="Anaheim"/>
                <a:sym typeface="Anaheim"/>
              </a:rPr>
              <a:t>s</a:t>
            </a:r>
            <a:r>
              <a:rPr lang="en">
                <a:solidFill>
                  <a:schemeClr val="lt1"/>
                </a:solidFill>
                <a:latin typeface="Anaheim"/>
                <a:ea typeface="Anaheim"/>
                <a:cs typeface="Anaheim"/>
                <a:sym typeface="Anaheim"/>
              </a:rPr>
              <a:t>ubscription_type</a:t>
            </a:r>
            <a:endParaRPr>
              <a:solidFill>
                <a:schemeClr val="lt1"/>
              </a:solidFill>
              <a:latin typeface="Anaheim"/>
              <a:ea typeface="Anaheim"/>
              <a:cs typeface="Anaheim"/>
              <a:sym typeface="Anaheim"/>
            </a:endParaRPr>
          </a:p>
          <a:p>
            <a:pPr indent="-317500" lvl="0" marL="457200" rtl="0" algn="l">
              <a:spcBef>
                <a:spcPts val="0"/>
              </a:spcBef>
              <a:spcAft>
                <a:spcPts val="0"/>
              </a:spcAft>
              <a:buClr>
                <a:schemeClr val="lt1"/>
              </a:buClr>
              <a:buSzPts val="1400"/>
              <a:buFont typeface="Anaheim"/>
              <a:buChar char="●"/>
            </a:pPr>
            <a:r>
              <a:rPr lang="en">
                <a:solidFill>
                  <a:schemeClr val="lt1"/>
                </a:solidFill>
                <a:latin typeface="Anaheim"/>
                <a:ea typeface="Anaheim"/>
                <a:cs typeface="Anaheim"/>
                <a:sym typeface="Anaheim"/>
              </a:rPr>
              <a:t>entry_time</a:t>
            </a:r>
            <a:endParaRPr>
              <a:solidFill>
                <a:schemeClr val="lt1"/>
              </a:solidFill>
              <a:latin typeface="Anaheim"/>
              <a:ea typeface="Anaheim"/>
              <a:cs typeface="Anaheim"/>
              <a:sym typeface="Anaheim"/>
            </a:endParaRPr>
          </a:p>
        </p:txBody>
      </p:sp>
      <p:sp>
        <p:nvSpPr>
          <p:cNvPr id="1686" name="Google Shape;1686;p138"/>
          <p:cNvSpPr txBox="1"/>
          <p:nvPr/>
        </p:nvSpPr>
        <p:spPr>
          <a:xfrm>
            <a:off x="3750000" y="1363625"/>
            <a:ext cx="16440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2"/>
                </a:solidFill>
                <a:latin typeface="Anaheim"/>
                <a:ea typeface="Anaheim"/>
                <a:cs typeface="Anaheim"/>
                <a:sym typeface="Anaheim"/>
              </a:rPr>
              <a:t>s</a:t>
            </a:r>
            <a:r>
              <a:rPr lang="en">
                <a:solidFill>
                  <a:schemeClr val="dk2"/>
                </a:solidFill>
                <a:latin typeface="Anaheim"/>
                <a:ea typeface="Anaheim"/>
                <a:cs typeface="Anaheim"/>
                <a:sym typeface="Anaheim"/>
              </a:rPr>
              <a:t>nagged_shift</a:t>
            </a:r>
            <a:endParaRPr>
              <a:solidFill>
                <a:schemeClr val="dk2"/>
              </a:solidFill>
              <a:latin typeface="Anaheim"/>
              <a:ea typeface="Anaheim"/>
              <a:cs typeface="Anaheim"/>
              <a:sym typeface="Anaheim"/>
            </a:endParaRPr>
          </a:p>
          <a:p>
            <a:pPr indent="-317500" lvl="0" marL="457200" rtl="0" algn="l">
              <a:spcBef>
                <a:spcPts val="0"/>
              </a:spcBef>
              <a:spcAft>
                <a:spcPts val="0"/>
              </a:spcAft>
              <a:buClr>
                <a:schemeClr val="lt1"/>
              </a:buClr>
              <a:buSzPts val="1400"/>
              <a:buFont typeface="Anaheim"/>
              <a:buChar char="●"/>
            </a:pPr>
            <a:r>
              <a:rPr lang="en">
                <a:solidFill>
                  <a:schemeClr val="lt1"/>
                </a:solidFill>
                <a:latin typeface="Anaheim"/>
                <a:ea typeface="Anaheim"/>
                <a:cs typeface="Anaheim"/>
                <a:sym typeface="Anaheim"/>
              </a:rPr>
              <a:t>s</a:t>
            </a:r>
            <a:r>
              <a:rPr lang="en">
                <a:solidFill>
                  <a:schemeClr val="lt1"/>
                </a:solidFill>
                <a:latin typeface="Anaheim"/>
                <a:ea typeface="Anaheim"/>
                <a:cs typeface="Anaheim"/>
                <a:sym typeface="Anaheim"/>
              </a:rPr>
              <a:t>nag_id</a:t>
            </a:r>
            <a:endParaRPr>
              <a:solidFill>
                <a:schemeClr val="lt1"/>
              </a:solidFill>
              <a:latin typeface="Anaheim"/>
              <a:ea typeface="Anaheim"/>
              <a:cs typeface="Anaheim"/>
              <a:sym typeface="Anaheim"/>
            </a:endParaRPr>
          </a:p>
          <a:p>
            <a:pPr indent="-317500" lvl="0" marL="457200" rtl="0" algn="l">
              <a:spcBef>
                <a:spcPts val="0"/>
              </a:spcBef>
              <a:spcAft>
                <a:spcPts val="0"/>
              </a:spcAft>
              <a:buClr>
                <a:schemeClr val="lt1"/>
              </a:buClr>
              <a:buSzPts val="1400"/>
              <a:buFont typeface="Anaheim"/>
              <a:buChar char="●"/>
            </a:pPr>
            <a:r>
              <a:rPr lang="en">
                <a:solidFill>
                  <a:schemeClr val="lt1"/>
                </a:solidFill>
                <a:latin typeface="Anaheim"/>
                <a:ea typeface="Anaheim"/>
                <a:cs typeface="Anaheim"/>
                <a:sym typeface="Anaheim"/>
              </a:rPr>
              <a:t>post_id</a:t>
            </a:r>
            <a:endParaRPr>
              <a:solidFill>
                <a:schemeClr val="lt1"/>
              </a:solidFill>
              <a:latin typeface="Anaheim"/>
              <a:ea typeface="Anaheim"/>
              <a:cs typeface="Anaheim"/>
              <a:sym typeface="Anaheim"/>
            </a:endParaRPr>
          </a:p>
          <a:p>
            <a:pPr indent="-317500" lvl="0" marL="457200" rtl="0" algn="l">
              <a:spcBef>
                <a:spcPts val="0"/>
              </a:spcBef>
              <a:spcAft>
                <a:spcPts val="0"/>
              </a:spcAft>
              <a:buClr>
                <a:schemeClr val="lt1"/>
              </a:buClr>
              <a:buSzPts val="1400"/>
              <a:buFont typeface="Anaheim"/>
              <a:buChar char="●"/>
            </a:pPr>
            <a:r>
              <a:rPr lang="en">
                <a:solidFill>
                  <a:schemeClr val="lt1"/>
                </a:solidFill>
                <a:latin typeface="Anaheim"/>
                <a:ea typeface="Anaheim"/>
                <a:cs typeface="Anaheim"/>
                <a:sym typeface="Anaheim"/>
              </a:rPr>
              <a:t>manager_id</a:t>
            </a:r>
            <a:endParaRPr>
              <a:solidFill>
                <a:schemeClr val="lt1"/>
              </a:solidFill>
              <a:latin typeface="Anaheim"/>
              <a:ea typeface="Anaheim"/>
              <a:cs typeface="Anaheim"/>
              <a:sym typeface="Anaheim"/>
            </a:endParaRPr>
          </a:p>
          <a:p>
            <a:pPr indent="-317500" lvl="0" marL="457200" rtl="0" algn="l">
              <a:spcBef>
                <a:spcPts val="0"/>
              </a:spcBef>
              <a:spcAft>
                <a:spcPts val="0"/>
              </a:spcAft>
              <a:buClr>
                <a:schemeClr val="lt1"/>
              </a:buClr>
              <a:buSzPts val="1400"/>
              <a:buFont typeface="Anaheim"/>
              <a:buChar char="●"/>
            </a:pPr>
            <a:r>
              <a:rPr lang="en">
                <a:solidFill>
                  <a:schemeClr val="lt1"/>
                </a:solidFill>
                <a:latin typeface="Anaheim"/>
                <a:ea typeface="Anaheim"/>
                <a:cs typeface="Anaheim"/>
                <a:sym typeface="Anaheim"/>
              </a:rPr>
              <a:t>bartender_id</a:t>
            </a:r>
            <a:endParaRPr>
              <a:solidFill>
                <a:schemeClr val="lt1"/>
              </a:solidFill>
              <a:latin typeface="Anaheim"/>
              <a:ea typeface="Anaheim"/>
              <a:cs typeface="Anaheim"/>
              <a:sym typeface="Anaheim"/>
            </a:endParaRPr>
          </a:p>
        </p:txBody>
      </p:sp>
      <p:sp>
        <p:nvSpPr>
          <p:cNvPr id="1687" name="Google Shape;1687;p138"/>
          <p:cNvSpPr txBox="1"/>
          <p:nvPr/>
        </p:nvSpPr>
        <p:spPr>
          <a:xfrm>
            <a:off x="5394000" y="1439450"/>
            <a:ext cx="2408100" cy="363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2"/>
                </a:solidFill>
                <a:latin typeface="Anaheim"/>
                <a:ea typeface="Anaheim"/>
                <a:cs typeface="Anaheim"/>
                <a:sym typeface="Anaheim"/>
              </a:rPr>
              <a:t>m</a:t>
            </a:r>
            <a:r>
              <a:rPr lang="en">
                <a:solidFill>
                  <a:schemeClr val="dk2"/>
                </a:solidFill>
                <a:latin typeface="Anaheim"/>
                <a:ea typeface="Anaheim"/>
                <a:cs typeface="Anaheim"/>
                <a:sym typeface="Anaheim"/>
              </a:rPr>
              <a:t>anager_post</a:t>
            </a:r>
            <a:endParaRPr>
              <a:solidFill>
                <a:schemeClr val="dk2"/>
              </a:solidFill>
              <a:latin typeface="Anaheim"/>
              <a:ea typeface="Anaheim"/>
              <a:cs typeface="Anaheim"/>
              <a:sym typeface="Anaheim"/>
            </a:endParaRPr>
          </a:p>
          <a:p>
            <a:pPr indent="-317500" lvl="0" marL="457200" rtl="0" algn="l">
              <a:spcBef>
                <a:spcPts val="0"/>
              </a:spcBef>
              <a:spcAft>
                <a:spcPts val="0"/>
              </a:spcAft>
              <a:buClr>
                <a:schemeClr val="lt1"/>
              </a:buClr>
              <a:buSzPts val="1400"/>
              <a:buFont typeface="Anaheim"/>
              <a:buChar char="●"/>
            </a:pPr>
            <a:r>
              <a:rPr lang="en">
                <a:solidFill>
                  <a:schemeClr val="lt1"/>
                </a:solidFill>
                <a:latin typeface="Anaheim"/>
                <a:ea typeface="Anaheim"/>
                <a:cs typeface="Anaheim"/>
                <a:sym typeface="Anaheim"/>
              </a:rPr>
              <a:t>p</a:t>
            </a:r>
            <a:r>
              <a:rPr lang="en">
                <a:solidFill>
                  <a:schemeClr val="lt1"/>
                </a:solidFill>
                <a:latin typeface="Anaheim"/>
                <a:ea typeface="Anaheim"/>
                <a:cs typeface="Anaheim"/>
                <a:sym typeface="Anaheim"/>
              </a:rPr>
              <a:t>ost_id</a:t>
            </a:r>
            <a:endParaRPr>
              <a:solidFill>
                <a:schemeClr val="lt1"/>
              </a:solidFill>
              <a:latin typeface="Anaheim"/>
              <a:ea typeface="Anaheim"/>
              <a:cs typeface="Anaheim"/>
              <a:sym typeface="Anaheim"/>
            </a:endParaRPr>
          </a:p>
          <a:p>
            <a:pPr indent="-317500" lvl="0" marL="457200" rtl="0" algn="l">
              <a:spcBef>
                <a:spcPts val="0"/>
              </a:spcBef>
              <a:spcAft>
                <a:spcPts val="0"/>
              </a:spcAft>
              <a:buClr>
                <a:schemeClr val="lt1"/>
              </a:buClr>
              <a:buSzPts val="1400"/>
              <a:buFont typeface="Anaheim"/>
              <a:buChar char="●"/>
            </a:pPr>
            <a:r>
              <a:rPr lang="en">
                <a:solidFill>
                  <a:schemeClr val="lt1"/>
                </a:solidFill>
                <a:latin typeface="Anaheim"/>
                <a:ea typeface="Anaheim"/>
                <a:cs typeface="Anaheim"/>
                <a:sym typeface="Anaheim"/>
              </a:rPr>
              <a:t>m</a:t>
            </a:r>
            <a:r>
              <a:rPr lang="en">
                <a:solidFill>
                  <a:schemeClr val="lt1"/>
                </a:solidFill>
                <a:latin typeface="Anaheim"/>
                <a:ea typeface="Anaheim"/>
                <a:cs typeface="Anaheim"/>
                <a:sym typeface="Anaheim"/>
              </a:rPr>
              <a:t>anager_id</a:t>
            </a:r>
            <a:endParaRPr>
              <a:solidFill>
                <a:schemeClr val="lt1"/>
              </a:solidFill>
              <a:latin typeface="Anaheim"/>
              <a:ea typeface="Anaheim"/>
              <a:cs typeface="Anaheim"/>
              <a:sym typeface="Anaheim"/>
            </a:endParaRPr>
          </a:p>
          <a:p>
            <a:pPr indent="-317500" lvl="0" marL="457200" rtl="0" algn="l">
              <a:spcBef>
                <a:spcPts val="0"/>
              </a:spcBef>
              <a:spcAft>
                <a:spcPts val="0"/>
              </a:spcAft>
              <a:buClr>
                <a:schemeClr val="lt1"/>
              </a:buClr>
              <a:buSzPts val="1400"/>
              <a:buFont typeface="Anaheim"/>
              <a:buChar char="●"/>
            </a:pPr>
            <a:r>
              <a:rPr lang="en">
                <a:solidFill>
                  <a:schemeClr val="lt1"/>
                </a:solidFill>
                <a:latin typeface="Anaheim"/>
                <a:ea typeface="Anaheim"/>
                <a:cs typeface="Anaheim"/>
                <a:sym typeface="Anaheim"/>
              </a:rPr>
              <a:t>u</a:t>
            </a:r>
            <a:r>
              <a:rPr lang="en">
                <a:solidFill>
                  <a:schemeClr val="lt1"/>
                </a:solidFill>
                <a:latin typeface="Anaheim"/>
                <a:ea typeface="Anaheim"/>
                <a:cs typeface="Anaheim"/>
                <a:sym typeface="Anaheim"/>
              </a:rPr>
              <a:t>ser_id</a:t>
            </a:r>
            <a:endParaRPr>
              <a:solidFill>
                <a:schemeClr val="lt1"/>
              </a:solidFill>
              <a:latin typeface="Anaheim"/>
              <a:ea typeface="Anaheim"/>
              <a:cs typeface="Anaheim"/>
              <a:sym typeface="Anaheim"/>
            </a:endParaRPr>
          </a:p>
          <a:p>
            <a:pPr indent="-317500" lvl="0" marL="457200" rtl="0" algn="l">
              <a:spcBef>
                <a:spcPts val="0"/>
              </a:spcBef>
              <a:spcAft>
                <a:spcPts val="0"/>
              </a:spcAft>
              <a:buClr>
                <a:schemeClr val="lt1"/>
              </a:buClr>
              <a:buSzPts val="1400"/>
              <a:buFont typeface="Anaheim"/>
              <a:buChar char="●"/>
            </a:pPr>
            <a:r>
              <a:rPr lang="en">
                <a:solidFill>
                  <a:schemeClr val="lt1"/>
                </a:solidFill>
                <a:latin typeface="Anaheim"/>
                <a:ea typeface="Anaheim"/>
                <a:cs typeface="Anaheim"/>
                <a:sym typeface="Anaheim"/>
              </a:rPr>
              <a:t>p</a:t>
            </a:r>
            <a:r>
              <a:rPr lang="en">
                <a:solidFill>
                  <a:schemeClr val="lt1"/>
                </a:solidFill>
                <a:latin typeface="Anaheim"/>
                <a:ea typeface="Anaheim"/>
                <a:cs typeface="Anaheim"/>
                <a:sym typeface="Anaheim"/>
              </a:rPr>
              <a:t>hoto_url</a:t>
            </a:r>
            <a:endParaRPr>
              <a:solidFill>
                <a:schemeClr val="lt1"/>
              </a:solidFill>
              <a:latin typeface="Anaheim"/>
              <a:ea typeface="Anaheim"/>
              <a:cs typeface="Anaheim"/>
              <a:sym typeface="Anaheim"/>
            </a:endParaRPr>
          </a:p>
          <a:p>
            <a:pPr indent="-317500" lvl="0" marL="457200" rtl="0" algn="l">
              <a:spcBef>
                <a:spcPts val="0"/>
              </a:spcBef>
              <a:spcAft>
                <a:spcPts val="0"/>
              </a:spcAft>
              <a:buClr>
                <a:schemeClr val="lt1"/>
              </a:buClr>
              <a:buSzPts val="1400"/>
              <a:buFont typeface="Anaheim"/>
              <a:buChar char="●"/>
            </a:pPr>
            <a:r>
              <a:rPr lang="en">
                <a:solidFill>
                  <a:schemeClr val="lt1"/>
                </a:solidFill>
                <a:latin typeface="Anaheim"/>
                <a:ea typeface="Anaheim"/>
                <a:cs typeface="Anaheim"/>
                <a:sym typeface="Anaheim"/>
              </a:rPr>
              <a:t>d</a:t>
            </a:r>
            <a:r>
              <a:rPr lang="en">
                <a:solidFill>
                  <a:schemeClr val="lt1"/>
                </a:solidFill>
                <a:latin typeface="Anaheim"/>
                <a:ea typeface="Anaheim"/>
                <a:cs typeface="Anaheim"/>
                <a:sym typeface="Anaheim"/>
              </a:rPr>
              <a:t>escription</a:t>
            </a:r>
            <a:endParaRPr>
              <a:solidFill>
                <a:schemeClr val="lt1"/>
              </a:solidFill>
              <a:latin typeface="Anaheim"/>
              <a:ea typeface="Anaheim"/>
              <a:cs typeface="Anaheim"/>
              <a:sym typeface="Anaheim"/>
            </a:endParaRPr>
          </a:p>
          <a:p>
            <a:pPr indent="-317500" lvl="0" marL="457200" rtl="0" algn="l">
              <a:spcBef>
                <a:spcPts val="0"/>
              </a:spcBef>
              <a:spcAft>
                <a:spcPts val="0"/>
              </a:spcAft>
              <a:buClr>
                <a:schemeClr val="lt1"/>
              </a:buClr>
              <a:buSzPts val="1400"/>
              <a:buFont typeface="Anaheim"/>
              <a:buChar char="●"/>
            </a:pPr>
            <a:r>
              <a:rPr lang="en">
                <a:solidFill>
                  <a:schemeClr val="lt1"/>
                </a:solidFill>
                <a:latin typeface="Anaheim"/>
                <a:ea typeface="Anaheim"/>
                <a:cs typeface="Anaheim"/>
                <a:sym typeface="Anaheim"/>
              </a:rPr>
              <a:t>a</a:t>
            </a:r>
            <a:r>
              <a:rPr lang="en">
                <a:solidFill>
                  <a:schemeClr val="lt1"/>
                </a:solidFill>
                <a:latin typeface="Anaheim"/>
                <a:ea typeface="Anaheim"/>
                <a:cs typeface="Anaheim"/>
                <a:sym typeface="Anaheim"/>
              </a:rPr>
              <a:t>ddress</a:t>
            </a:r>
            <a:endParaRPr>
              <a:solidFill>
                <a:schemeClr val="lt1"/>
              </a:solidFill>
              <a:latin typeface="Anaheim"/>
              <a:ea typeface="Anaheim"/>
              <a:cs typeface="Anaheim"/>
              <a:sym typeface="Anaheim"/>
            </a:endParaRPr>
          </a:p>
          <a:p>
            <a:pPr indent="-317500" lvl="0" marL="457200" rtl="0" algn="l">
              <a:spcBef>
                <a:spcPts val="0"/>
              </a:spcBef>
              <a:spcAft>
                <a:spcPts val="0"/>
              </a:spcAft>
              <a:buClr>
                <a:schemeClr val="lt1"/>
              </a:buClr>
              <a:buSzPts val="1400"/>
              <a:buFont typeface="Anaheim"/>
              <a:buChar char="●"/>
            </a:pPr>
            <a:r>
              <a:rPr lang="en">
                <a:solidFill>
                  <a:schemeClr val="lt1"/>
                </a:solidFill>
                <a:latin typeface="Anaheim"/>
                <a:ea typeface="Anaheim"/>
                <a:cs typeface="Anaheim"/>
                <a:sym typeface="Anaheim"/>
              </a:rPr>
              <a:t>h</a:t>
            </a:r>
            <a:r>
              <a:rPr lang="en">
                <a:solidFill>
                  <a:schemeClr val="lt1"/>
                </a:solidFill>
                <a:latin typeface="Anaheim"/>
                <a:ea typeface="Anaheim"/>
                <a:cs typeface="Anaheim"/>
                <a:sym typeface="Anaheim"/>
              </a:rPr>
              <a:t>ours</a:t>
            </a:r>
            <a:endParaRPr>
              <a:solidFill>
                <a:schemeClr val="lt1"/>
              </a:solidFill>
              <a:latin typeface="Anaheim"/>
              <a:ea typeface="Anaheim"/>
              <a:cs typeface="Anaheim"/>
              <a:sym typeface="Anaheim"/>
            </a:endParaRPr>
          </a:p>
          <a:p>
            <a:pPr indent="-317500" lvl="0" marL="457200" rtl="0" algn="l">
              <a:spcBef>
                <a:spcPts val="0"/>
              </a:spcBef>
              <a:spcAft>
                <a:spcPts val="0"/>
              </a:spcAft>
              <a:buClr>
                <a:schemeClr val="lt1"/>
              </a:buClr>
              <a:buSzPts val="1400"/>
              <a:buFont typeface="Anaheim"/>
              <a:buChar char="●"/>
            </a:pPr>
            <a:r>
              <a:rPr lang="en">
                <a:solidFill>
                  <a:schemeClr val="lt1"/>
                </a:solidFill>
                <a:latin typeface="Anaheim"/>
                <a:ea typeface="Anaheim"/>
                <a:cs typeface="Anaheim"/>
                <a:sym typeface="Anaheim"/>
              </a:rPr>
              <a:t>e</a:t>
            </a:r>
            <a:r>
              <a:rPr lang="en">
                <a:solidFill>
                  <a:schemeClr val="lt1"/>
                </a:solidFill>
                <a:latin typeface="Anaheim"/>
                <a:ea typeface="Anaheim"/>
                <a:cs typeface="Anaheim"/>
                <a:sym typeface="Anaheim"/>
              </a:rPr>
              <a:t>vent_type</a:t>
            </a:r>
            <a:endParaRPr>
              <a:solidFill>
                <a:schemeClr val="lt1"/>
              </a:solidFill>
              <a:latin typeface="Anaheim"/>
              <a:ea typeface="Anaheim"/>
              <a:cs typeface="Anaheim"/>
              <a:sym typeface="Anaheim"/>
            </a:endParaRPr>
          </a:p>
          <a:p>
            <a:pPr indent="-317500" lvl="0" marL="457200" rtl="0" algn="l">
              <a:spcBef>
                <a:spcPts val="0"/>
              </a:spcBef>
              <a:spcAft>
                <a:spcPts val="0"/>
              </a:spcAft>
              <a:buClr>
                <a:schemeClr val="lt1"/>
              </a:buClr>
              <a:buSzPts val="1400"/>
              <a:buFont typeface="Anaheim"/>
              <a:buChar char="●"/>
            </a:pPr>
            <a:r>
              <a:rPr lang="en">
                <a:solidFill>
                  <a:schemeClr val="lt1"/>
                </a:solidFill>
                <a:latin typeface="Anaheim"/>
                <a:ea typeface="Anaheim"/>
                <a:cs typeface="Anaheim"/>
                <a:sym typeface="Anaheim"/>
              </a:rPr>
              <a:t>h</a:t>
            </a:r>
            <a:r>
              <a:rPr lang="en">
                <a:solidFill>
                  <a:schemeClr val="lt1"/>
                </a:solidFill>
                <a:latin typeface="Anaheim"/>
                <a:ea typeface="Anaheim"/>
                <a:cs typeface="Anaheim"/>
                <a:sym typeface="Anaheim"/>
              </a:rPr>
              <a:t>ourly_wage</a:t>
            </a:r>
            <a:endParaRPr>
              <a:solidFill>
                <a:schemeClr val="lt1"/>
              </a:solidFill>
              <a:latin typeface="Anaheim"/>
              <a:ea typeface="Anaheim"/>
              <a:cs typeface="Anaheim"/>
              <a:sym typeface="Anaheim"/>
            </a:endParaRPr>
          </a:p>
          <a:p>
            <a:pPr indent="-317500" lvl="0" marL="457200" rtl="0" algn="l">
              <a:spcBef>
                <a:spcPts val="0"/>
              </a:spcBef>
              <a:spcAft>
                <a:spcPts val="0"/>
              </a:spcAft>
              <a:buClr>
                <a:schemeClr val="lt1"/>
              </a:buClr>
              <a:buSzPts val="1400"/>
              <a:buFont typeface="Anaheim"/>
              <a:buChar char="●"/>
            </a:pPr>
            <a:r>
              <a:rPr lang="en">
                <a:solidFill>
                  <a:schemeClr val="lt1"/>
                </a:solidFill>
                <a:latin typeface="Anaheim"/>
                <a:ea typeface="Anaheim"/>
                <a:cs typeface="Anaheim"/>
                <a:sym typeface="Anaheim"/>
              </a:rPr>
              <a:t>p</a:t>
            </a:r>
            <a:r>
              <a:rPr lang="en">
                <a:solidFill>
                  <a:schemeClr val="lt1"/>
                </a:solidFill>
                <a:latin typeface="Anaheim"/>
                <a:ea typeface="Anaheim"/>
                <a:cs typeface="Anaheim"/>
                <a:sym typeface="Anaheim"/>
              </a:rPr>
              <a:t>ost_name</a:t>
            </a:r>
            <a:endParaRPr>
              <a:solidFill>
                <a:schemeClr val="lt1"/>
              </a:solidFill>
              <a:latin typeface="Anaheim"/>
              <a:ea typeface="Anaheim"/>
              <a:cs typeface="Anaheim"/>
              <a:sym typeface="Anaheim"/>
            </a:endParaRPr>
          </a:p>
          <a:p>
            <a:pPr indent="-317500" lvl="0" marL="457200" rtl="0" algn="l">
              <a:spcBef>
                <a:spcPts val="0"/>
              </a:spcBef>
              <a:spcAft>
                <a:spcPts val="0"/>
              </a:spcAft>
              <a:buClr>
                <a:schemeClr val="lt1"/>
              </a:buClr>
              <a:buSzPts val="1400"/>
              <a:buFont typeface="Anaheim"/>
              <a:buChar char="●"/>
            </a:pPr>
            <a:r>
              <a:rPr lang="en">
                <a:solidFill>
                  <a:schemeClr val="lt1"/>
                </a:solidFill>
                <a:latin typeface="Anaheim"/>
                <a:ea typeface="Anaheim"/>
                <a:cs typeface="Anaheim"/>
                <a:sym typeface="Anaheim"/>
              </a:rPr>
              <a:t>n</a:t>
            </a:r>
            <a:r>
              <a:rPr lang="en">
                <a:solidFill>
                  <a:schemeClr val="lt1"/>
                </a:solidFill>
                <a:latin typeface="Anaheim"/>
                <a:ea typeface="Anaheim"/>
                <a:cs typeface="Anaheim"/>
                <a:sym typeface="Anaheim"/>
              </a:rPr>
              <a:t>um_bartenders</a:t>
            </a:r>
            <a:endParaRPr>
              <a:solidFill>
                <a:schemeClr val="lt1"/>
              </a:solidFill>
              <a:latin typeface="Anaheim"/>
              <a:ea typeface="Anaheim"/>
              <a:cs typeface="Anaheim"/>
              <a:sym typeface="Anaheim"/>
            </a:endParaRPr>
          </a:p>
          <a:p>
            <a:pPr indent="-317500" lvl="0" marL="457200" rtl="0" algn="l">
              <a:spcBef>
                <a:spcPts val="0"/>
              </a:spcBef>
              <a:spcAft>
                <a:spcPts val="0"/>
              </a:spcAft>
              <a:buClr>
                <a:schemeClr val="lt1"/>
              </a:buClr>
              <a:buSzPts val="1400"/>
              <a:buFont typeface="Anaheim"/>
              <a:buChar char="●"/>
            </a:pPr>
            <a:r>
              <a:rPr lang="en">
                <a:solidFill>
                  <a:schemeClr val="lt1"/>
                </a:solidFill>
                <a:latin typeface="Anaheim"/>
                <a:ea typeface="Anaheim"/>
                <a:cs typeface="Anaheim"/>
                <a:sym typeface="Anaheim"/>
              </a:rPr>
              <a:t>b</a:t>
            </a:r>
            <a:r>
              <a:rPr lang="en">
                <a:solidFill>
                  <a:schemeClr val="lt1"/>
                </a:solidFill>
                <a:latin typeface="Anaheim"/>
                <a:ea typeface="Anaheim"/>
                <a:cs typeface="Anaheim"/>
                <a:sym typeface="Anaheim"/>
              </a:rPr>
              <a:t>artenders</a:t>
            </a:r>
            <a:endParaRPr>
              <a:solidFill>
                <a:schemeClr val="lt1"/>
              </a:solidFill>
              <a:latin typeface="Anaheim"/>
              <a:ea typeface="Anaheim"/>
              <a:cs typeface="Anaheim"/>
              <a:sym typeface="Anaheim"/>
            </a:endParaRPr>
          </a:p>
          <a:p>
            <a:pPr indent="-317500" lvl="0" marL="457200" rtl="0" algn="l">
              <a:spcBef>
                <a:spcPts val="0"/>
              </a:spcBef>
              <a:spcAft>
                <a:spcPts val="0"/>
              </a:spcAft>
              <a:buClr>
                <a:schemeClr val="lt1"/>
              </a:buClr>
              <a:buSzPts val="1400"/>
              <a:buFont typeface="Anaheim"/>
              <a:buChar char="●"/>
            </a:pPr>
            <a:r>
              <a:rPr lang="en">
                <a:solidFill>
                  <a:schemeClr val="lt1"/>
                </a:solidFill>
                <a:latin typeface="Anaheim"/>
                <a:ea typeface="Anaheim"/>
                <a:cs typeface="Anaheim"/>
                <a:sym typeface="Anaheim"/>
              </a:rPr>
              <a:t>d</a:t>
            </a:r>
            <a:r>
              <a:rPr lang="en">
                <a:solidFill>
                  <a:schemeClr val="lt1"/>
                </a:solidFill>
                <a:latin typeface="Anaheim"/>
                <a:ea typeface="Anaheim"/>
                <a:cs typeface="Anaheim"/>
                <a:sym typeface="Anaheim"/>
              </a:rPr>
              <a:t>ate_time</a:t>
            </a:r>
            <a:endParaRPr>
              <a:solidFill>
                <a:schemeClr val="lt1"/>
              </a:solidFill>
              <a:latin typeface="Anaheim"/>
              <a:ea typeface="Anaheim"/>
              <a:cs typeface="Anaheim"/>
              <a:sym typeface="Anaheim"/>
            </a:endParaRPr>
          </a:p>
          <a:p>
            <a:pPr indent="-317500" lvl="0" marL="457200" rtl="0" algn="l">
              <a:spcBef>
                <a:spcPts val="0"/>
              </a:spcBef>
              <a:spcAft>
                <a:spcPts val="0"/>
              </a:spcAft>
              <a:buClr>
                <a:schemeClr val="lt1"/>
              </a:buClr>
              <a:buSzPts val="1400"/>
              <a:buFont typeface="Anaheim"/>
              <a:buChar char="●"/>
            </a:pPr>
            <a:r>
              <a:rPr lang="en">
                <a:solidFill>
                  <a:schemeClr val="lt1"/>
                </a:solidFill>
                <a:latin typeface="Anaheim"/>
                <a:ea typeface="Anaheim"/>
                <a:cs typeface="Anaheim"/>
                <a:sym typeface="Anaheim"/>
              </a:rPr>
              <a:t>entry_time</a:t>
            </a:r>
            <a:endParaRPr>
              <a:solidFill>
                <a:schemeClr val="lt1"/>
              </a:solidFill>
              <a:latin typeface="Anaheim"/>
              <a:ea typeface="Anaheim"/>
              <a:cs typeface="Anaheim"/>
              <a:sym typeface="Anaheim"/>
            </a:endParaRPr>
          </a:p>
          <a:p>
            <a:pPr indent="0" lvl="0" marL="457200" rtl="0" algn="l">
              <a:spcBef>
                <a:spcPts val="0"/>
              </a:spcBef>
              <a:spcAft>
                <a:spcPts val="0"/>
              </a:spcAft>
              <a:buNone/>
            </a:pPr>
            <a:r>
              <a:t/>
            </a:r>
            <a:endParaRPr>
              <a:solidFill>
                <a:schemeClr val="lt1"/>
              </a:solidFill>
              <a:latin typeface="Anaheim"/>
              <a:ea typeface="Anaheim"/>
              <a:cs typeface="Anaheim"/>
              <a:sym typeface="Anaheim"/>
            </a:endParaRPr>
          </a:p>
        </p:txBody>
      </p:sp>
      <p:sp>
        <p:nvSpPr>
          <p:cNvPr id="1688" name="Google Shape;1688;p138"/>
          <p:cNvSpPr txBox="1"/>
          <p:nvPr/>
        </p:nvSpPr>
        <p:spPr>
          <a:xfrm>
            <a:off x="7149850" y="1439450"/>
            <a:ext cx="1868700" cy="212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accent2"/>
                </a:solidFill>
                <a:latin typeface="Anaheim"/>
                <a:ea typeface="Anaheim"/>
                <a:cs typeface="Anaheim"/>
                <a:sym typeface="Anaheim"/>
              </a:rPr>
              <a:t>w</a:t>
            </a:r>
            <a:r>
              <a:rPr lang="en">
                <a:solidFill>
                  <a:schemeClr val="accent2"/>
                </a:solidFill>
                <a:latin typeface="Anaheim"/>
                <a:ea typeface="Anaheim"/>
                <a:cs typeface="Anaheim"/>
                <a:sym typeface="Anaheim"/>
              </a:rPr>
              <a:t>ork_history</a:t>
            </a:r>
            <a:endParaRPr>
              <a:solidFill>
                <a:schemeClr val="accent2"/>
              </a:solidFill>
              <a:latin typeface="Anaheim"/>
              <a:ea typeface="Anaheim"/>
              <a:cs typeface="Anaheim"/>
              <a:sym typeface="Anaheim"/>
            </a:endParaRPr>
          </a:p>
          <a:p>
            <a:pPr indent="-317500" lvl="0" marL="457200" rtl="0" algn="l">
              <a:spcBef>
                <a:spcPts val="0"/>
              </a:spcBef>
              <a:spcAft>
                <a:spcPts val="0"/>
              </a:spcAft>
              <a:buClr>
                <a:schemeClr val="lt1"/>
              </a:buClr>
              <a:buSzPts val="1400"/>
              <a:buFont typeface="Anaheim"/>
              <a:buChar char="●"/>
            </a:pPr>
            <a:r>
              <a:rPr lang="en">
                <a:solidFill>
                  <a:schemeClr val="lt1"/>
                </a:solidFill>
                <a:latin typeface="Anaheim"/>
                <a:ea typeface="Anaheim"/>
                <a:cs typeface="Anaheim"/>
                <a:sym typeface="Anaheim"/>
              </a:rPr>
              <a:t>s</a:t>
            </a:r>
            <a:r>
              <a:rPr lang="en">
                <a:solidFill>
                  <a:schemeClr val="lt1"/>
                </a:solidFill>
                <a:latin typeface="Anaheim"/>
                <a:ea typeface="Anaheim"/>
                <a:cs typeface="Anaheim"/>
                <a:sym typeface="Anaheim"/>
              </a:rPr>
              <a:t>hift_id</a:t>
            </a:r>
            <a:endParaRPr>
              <a:solidFill>
                <a:schemeClr val="lt1"/>
              </a:solidFill>
              <a:latin typeface="Anaheim"/>
              <a:ea typeface="Anaheim"/>
              <a:cs typeface="Anaheim"/>
              <a:sym typeface="Anaheim"/>
            </a:endParaRPr>
          </a:p>
          <a:p>
            <a:pPr indent="-317500" lvl="0" marL="457200" rtl="0" algn="l">
              <a:spcBef>
                <a:spcPts val="0"/>
              </a:spcBef>
              <a:spcAft>
                <a:spcPts val="0"/>
              </a:spcAft>
              <a:buClr>
                <a:schemeClr val="lt1"/>
              </a:buClr>
              <a:buSzPts val="1400"/>
              <a:buFont typeface="Anaheim"/>
              <a:buChar char="●"/>
            </a:pPr>
            <a:r>
              <a:rPr lang="en">
                <a:solidFill>
                  <a:schemeClr val="lt1"/>
                </a:solidFill>
                <a:latin typeface="Anaheim"/>
                <a:ea typeface="Anaheim"/>
                <a:cs typeface="Anaheim"/>
                <a:sym typeface="Anaheim"/>
              </a:rPr>
              <a:t>b</a:t>
            </a:r>
            <a:r>
              <a:rPr lang="en">
                <a:solidFill>
                  <a:schemeClr val="lt1"/>
                </a:solidFill>
                <a:latin typeface="Anaheim"/>
                <a:ea typeface="Anaheim"/>
                <a:cs typeface="Anaheim"/>
                <a:sym typeface="Anaheim"/>
              </a:rPr>
              <a:t>artender_id</a:t>
            </a:r>
            <a:endParaRPr>
              <a:solidFill>
                <a:schemeClr val="lt1"/>
              </a:solidFill>
              <a:latin typeface="Anaheim"/>
              <a:ea typeface="Anaheim"/>
              <a:cs typeface="Anaheim"/>
              <a:sym typeface="Anaheim"/>
            </a:endParaRPr>
          </a:p>
          <a:p>
            <a:pPr indent="-317500" lvl="0" marL="457200" rtl="0" algn="l">
              <a:spcBef>
                <a:spcPts val="0"/>
              </a:spcBef>
              <a:spcAft>
                <a:spcPts val="0"/>
              </a:spcAft>
              <a:buClr>
                <a:schemeClr val="lt1"/>
              </a:buClr>
              <a:buSzPts val="1400"/>
              <a:buFont typeface="Anaheim"/>
              <a:buChar char="●"/>
            </a:pPr>
            <a:r>
              <a:rPr lang="en">
                <a:solidFill>
                  <a:schemeClr val="lt1"/>
                </a:solidFill>
                <a:latin typeface="Anaheim"/>
                <a:ea typeface="Anaheim"/>
                <a:cs typeface="Anaheim"/>
                <a:sym typeface="Anaheim"/>
              </a:rPr>
              <a:t>h</a:t>
            </a:r>
            <a:r>
              <a:rPr lang="en">
                <a:solidFill>
                  <a:schemeClr val="lt1"/>
                </a:solidFill>
                <a:latin typeface="Anaheim"/>
                <a:ea typeface="Anaheim"/>
                <a:cs typeface="Anaheim"/>
                <a:sym typeface="Anaheim"/>
              </a:rPr>
              <a:t>ours_worked</a:t>
            </a:r>
            <a:endParaRPr>
              <a:solidFill>
                <a:schemeClr val="lt1"/>
              </a:solidFill>
              <a:latin typeface="Anaheim"/>
              <a:ea typeface="Anaheim"/>
              <a:cs typeface="Anaheim"/>
              <a:sym typeface="Anaheim"/>
            </a:endParaRPr>
          </a:p>
          <a:p>
            <a:pPr indent="-317500" lvl="0" marL="457200" rtl="0" algn="l">
              <a:spcBef>
                <a:spcPts val="0"/>
              </a:spcBef>
              <a:spcAft>
                <a:spcPts val="0"/>
              </a:spcAft>
              <a:buClr>
                <a:schemeClr val="lt1"/>
              </a:buClr>
              <a:buSzPts val="1400"/>
              <a:buFont typeface="Anaheim"/>
              <a:buChar char="●"/>
            </a:pPr>
            <a:r>
              <a:rPr lang="en">
                <a:solidFill>
                  <a:schemeClr val="lt1"/>
                </a:solidFill>
                <a:latin typeface="Anaheim"/>
                <a:ea typeface="Anaheim"/>
                <a:cs typeface="Anaheim"/>
                <a:sym typeface="Anaheim"/>
              </a:rPr>
              <a:t>r</a:t>
            </a:r>
            <a:r>
              <a:rPr lang="en">
                <a:solidFill>
                  <a:schemeClr val="lt1"/>
                </a:solidFill>
                <a:latin typeface="Anaheim"/>
                <a:ea typeface="Anaheim"/>
                <a:cs typeface="Anaheim"/>
                <a:sym typeface="Anaheim"/>
              </a:rPr>
              <a:t>ating</a:t>
            </a:r>
            <a:endParaRPr>
              <a:solidFill>
                <a:schemeClr val="lt1"/>
              </a:solidFill>
              <a:latin typeface="Anaheim"/>
              <a:ea typeface="Anaheim"/>
              <a:cs typeface="Anaheim"/>
              <a:sym typeface="Anaheim"/>
            </a:endParaRPr>
          </a:p>
          <a:p>
            <a:pPr indent="-317500" lvl="0" marL="457200" rtl="0" algn="l">
              <a:spcBef>
                <a:spcPts val="0"/>
              </a:spcBef>
              <a:spcAft>
                <a:spcPts val="0"/>
              </a:spcAft>
              <a:buClr>
                <a:schemeClr val="lt1"/>
              </a:buClr>
              <a:buSzPts val="1400"/>
              <a:buFont typeface="Anaheim"/>
              <a:buChar char="●"/>
            </a:pPr>
            <a:r>
              <a:rPr lang="en">
                <a:solidFill>
                  <a:schemeClr val="lt1"/>
                </a:solidFill>
                <a:latin typeface="Anaheim"/>
                <a:ea typeface="Anaheim"/>
                <a:cs typeface="Anaheim"/>
                <a:sym typeface="Anaheim"/>
              </a:rPr>
              <a:t>l</a:t>
            </a:r>
            <a:r>
              <a:rPr lang="en">
                <a:solidFill>
                  <a:schemeClr val="lt1"/>
                </a:solidFill>
                <a:latin typeface="Anaheim"/>
                <a:ea typeface="Anaheim"/>
                <a:cs typeface="Anaheim"/>
                <a:sym typeface="Anaheim"/>
              </a:rPr>
              <a:t>ocation</a:t>
            </a:r>
            <a:endParaRPr>
              <a:solidFill>
                <a:schemeClr val="lt1"/>
              </a:solidFill>
              <a:latin typeface="Anaheim"/>
              <a:ea typeface="Anaheim"/>
              <a:cs typeface="Anaheim"/>
              <a:sym typeface="Anaheim"/>
            </a:endParaRPr>
          </a:p>
          <a:p>
            <a:pPr indent="-317500" lvl="0" marL="457200" rtl="0" algn="l">
              <a:spcBef>
                <a:spcPts val="0"/>
              </a:spcBef>
              <a:spcAft>
                <a:spcPts val="0"/>
              </a:spcAft>
              <a:buClr>
                <a:schemeClr val="lt1"/>
              </a:buClr>
              <a:buSzPts val="1400"/>
              <a:buFont typeface="Anaheim"/>
              <a:buChar char="●"/>
            </a:pPr>
            <a:r>
              <a:rPr lang="en">
                <a:solidFill>
                  <a:schemeClr val="lt1"/>
                </a:solidFill>
                <a:latin typeface="Anaheim"/>
                <a:ea typeface="Anaheim"/>
                <a:cs typeface="Anaheim"/>
                <a:sym typeface="Anaheim"/>
              </a:rPr>
              <a:t>d</a:t>
            </a:r>
            <a:r>
              <a:rPr lang="en">
                <a:solidFill>
                  <a:schemeClr val="lt1"/>
                </a:solidFill>
                <a:latin typeface="Anaheim"/>
                <a:ea typeface="Anaheim"/>
                <a:cs typeface="Anaheim"/>
                <a:sym typeface="Anaheim"/>
              </a:rPr>
              <a:t>ate</a:t>
            </a:r>
            <a:endParaRPr>
              <a:solidFill>
                <a:schemeClr val="lt1"/>
              </a:solidFill>
              <a:latin typeface="Anaheim"/>
              <a:ea typeface="Anaheim"/>
              <a:cs typeface="Anaheim"/>
              <a:sym typeface="Anaheim"/>
            </a:endParaRPr>
          </a:p>
          <a:p>
            <a:pPr indent="-317500" lvl="0" marL="457200" rtl="0" algn="l">
              <a:spcBef>
                <a:spcPts val="0"/>
              </a:spcBef>
              <a:spcAft>
                <a:spcPts val="0"/>
              </a:spcAft>
              <a:buClr>
                <a:schemeClr val="lt1"/>
              </a:buClr>
              <a:buSzPts val="1400"/>
              <a:buFont typeface="Anaheim"/>
              <a:buChar char="●"/>
            </a:pPr>
            <a:r>
              <a:rPr lang="en">
                <a:solidFill>
                  <a:schemeClr val="lt1"/>
                </a:solidFill>
                <a:latin typeface="Anaheim"/>
                <a:ea typeface="Anaheim"/>
                <a:cs typeface="Anaheim"/>
                <a:sym typeface="Anaheim"/>
              </a:rPr>
              <a:t>a</a:t>
            </a:r>
            <a:r>
              <a:rPr lang="en">
                <a:solidFill>
                  <a:schemeClr val="lt1"/>
                </a:solidFill>
                <a:latin typeface="Anaheim"/>
                <a:ea typeface="Anaheim"/>
                <a:cs typeface="Anaheim"/>
                <a:sym typeface="Anaheim"/>
              </a:rPr>
              <a:t>mount</a:t>
            </a:r>
            <a:endParaRPr>
              <a:solidFill>
                <a:schemeClr val="lt1"/>
              </a:solidFill>
              <a:latin typeface="Anaheim"/>
              <a:ea typeface="Anaheim"/>
              <a:cs typeface="Anaheim"/>
              <a:sym typeface="Anaheim"/>
            </a:endParaRPr>
          </a:p>
          <a:p>
            <a:pPr indent="-317500" lvl="0" marL="457200" rtl="0" algn="l">
              <a:spcBef>
                <a:spcPts val="0"/>
              </a:spcBef>
              <a:spcAft>
                <a:spcPts val="0"/>
              </a:spcAft>
              <a:buClr>
                <a:schemeClr val="lt1"/>
              </a:buClr>
              <a:buSzPts val="1400"/>
              <a:buFont typeface="Anaheim"/>
              <a:buChar char="●"/>
            </a:pPr>
            <a:r>
              <a:rPr lang="en">
                <a:solidFill>
                  <a:schemeClr val="lt1"/>
                </a:solidFill>
                <a:latin typeface="Anaheim"/>
                <a:ea typeface="Anaheim"/>
                <a:cs typeface="Anaheim"/>
                <a:sym typeface="Anaheim"/>
              </a:rPr>
              <a:t>entry_time</a:t>
            </a:r>
            <a:endParaRPr>
              <a:solidFill>
                <a:schemeClr val="lt1"/>
              </a:solidFill>
              <a:latin typeface="Anaheim"/>
              <a:ea typeface="Anaheim"/>
              <a:cs typeface="Anaheim"/>
              <a:sym typeface="Anaheim"/>
            </a:endParaRPr>
          </a:p>
        </p:txBody>
      </p:sp>
      <p:sp>
        <p:nvSpPr>
          <p:cNvPr id="1689" name="Google Shape;1689;p138"/>
          <p:cNvSpPr txBox="1"/>
          <p:nvPr/>
        </p:nvSpPr>
        <p:spPr>
          <a:xfrm>
            <a:off x="7181950" y="3563450"/>
            <a:ext cx="18045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accent2"/>
                </a:solidFill>
                <a:latin typeface="Anaheim"/>
                <a:ea typeface="Anaheim"/>
                <a:cs typeface="Anaheim"/>
                <a:sym typeface="Anaheim"/>
              </a:rPr>
              <a:t>c</a:t>
            </a:r>
            <a:r>
              <a:rPr lang="en">
                <a:solidFill>
                  <a:schemeClr val="accent2"/>
                </a:solidFill>
                <a:latin typeface="Anaheim"/>
                <a:ea typeface="Anaheim"/>
                <a:cs typeface="Anaheim"/>
                <a:sym typeface="Anaheim"/>
              </a:rPr>
              <a:t>hat</a:t>
            </a:r>
            <a:endParaRPr>
              <a:solidFill>
                <a:schemeClr val="accent2"/>
              </a:solidFill>
              <a:latin typeface="Anaheim"/>
              <a:ea typeface="Anaheim"/>
              <a:cs typeface="Anaheim"/>
              <a:sym typeface="Anaheim"/>
            </a:endParaRPr>
          </a:p>
          <a:p>
            <a:pPr indent="-317500" lvl="0" marL="457200" rtl="0" algn="l">
              <a:spcBef>
                <a:spcPts val="0"/>
              </a:spcBef>
              <a:spcAft>
                <a:spcPts val="0"/>
              </a:spcAft>
              <a:buClr>
                <a:schemeClr val="lt1"/>
              </a:buClr>
              <a:buSzPts val="1400"/>
              <a:buFont typeface="Anaheim"/>
              <a:buChar char="●"/>
            </a:pPr>
            <a:r>
              <a:rPr lang="en">
                <a:solidFill>
                  <a:schemeClr val="lt1"/>
                </a:solidFill>
                <a:latin typeface="Anaheim"/>
                <a:ea typeface="Anaheim"/>
                <a:cs typeface="Anaheim"/>
                <a:sym typeface="Anaheim"/>
              </a:rPr>
              <a:t>t</a:t>
            </a:r>
            <a:r>
              <a:rPr lang="en">
                <a:solidFill>
                  <a:schemeClr val="lt1"/>
                </a:solidFill>
                <a:latin typeface="Anaheim"/>
                <a:ea typeface="Anaheim"/>
                <a:cs typeface="Anaheim"/>
                <a:sym typeface="Anaheim"/>
              </a:rPr>
              <a:t>hread_id</a:t>
            </a:r>
            <a:endParaRPr>
              <a:solidFill>
                <a:schemeClr val="lt1"/>
              </a:solidFill>
              <a:latin typeface="Anaheim"/>
              <a:ea typeface="Anaheim"/>
              <a:cs typeface="Anaheim"/>
              <a:sym typeface="Anaheim"/>
            </a:endParaRPr>
          </a:p>
          <a:p>
            <a:pPr indent="-317500" lvl="0" marL="457200" rtl="0" algn="l">
              <a:spcBef>
                <a:spcPts val="0"/>
              </a:spcBef>
              <a:spcAft>
                <a:spcPts val="0"/>
              </a:spcAft>
              <a:buClr>
                <a:schemeClr val="lt1"/>
              </a:buClr>
              <a:buSzPts val="1400"/>
              <a:buFont typeface="Anaheim"/>
              <a:buChar char="●"/>
            </a:pPr>
            <a:r>
              <a:rPr lang="en">
                <a:solidFill>
                  <a:schemeClr val="lt1"/>
                </a:solidFill>
                <a:latin typeface="Anaheim"/>
                <a:ea typeface="Anaheim"/>
                <a:cs typeface="Anaheim"/>
                <a:sym typeface="Anaheim"/>
              </a:rPr>
              <a:t>m</a:t>
            </a:r>
            <a:r>
              <a:rPr lang="en">
                <a:solidFill>
                  <a:schemeClr val="lt1"/>
                </a:solidFill>
                <a:latin typeface="Anaheim"/>
                <a:ea typeface="Anaheim"/>
                <a:cs typeface="Anaheim"/>
                <a:sym typeface="Anaheim"/>
              </a:rPr>
              <a:t>anager_id</a:t>
            </a:r>
            <a:endParaRPr>
              <a:solidFill>
                <a:schemeClr val="lt1"/>
              </a:solidFill>
              <a:latin typeface="Anaheim"/>
              <a:ea typeface="Anaheim"/>
              <a:cs typeface="Anaheim"/>
              <a:sym typeface="Anaheim"/>
            </a:endParaRPr>
          </a:p>
          <a:p>
            <a:pPr indent="-317500" lvl="0" marL="457200" rtl="0" algn="l">
              <a:spcBef>
                <a:spcPts val="0"/>
              </a:spcBef>
              <a:spcAft>
                <a:spcPts val="0"/>
              </a:spcAft>
              <a:buClr>
                <a:schemeClr val="lt1"/>
              </a:buClr>
              <a:buSzPts val="1400"/>
              <a:buFont typeface="Anaheim"/>
              <a:buChar char="●"/>
            </a:pPr>
            <a:r>
              <a:rPr lang="en">
                <a:solidFill>
                  <a:schemeClr val="lt1"/>
                </a:solidFill>
                <a:latin typeface="Anaheim"/>
                <a:ea typeface="Anaheim"/>
                <a:cs typeface="Anaheim"/>
                <a:sym typeface="Anaheim"/>
              </a:rPr>
              <a:t>b</a:t>
            </a:r>
            <a:r>
              <a:rPr lang="en">
                <a:solidFill>
                  <a:schemeClr val="lt1"/>
                </a:solidFill>
                <a:latin typeface="Anaheim"/>
                <a:ea typeface="Anaheim"/>
                <a:cs typeface="Anaheim"/>
                <a:sym typeface="Anaheim"/>
              </a:rPr>
              <a:t>artender_id</a:t>
            </a:r>
            <a:endParaRPr>
              <a:solidFill>
                <a:schemeClr val="lt1"/>
              </a:solidFill>
              <a:latin typeface="Anaheim"/>
              <a:ea typeface="Anaheim"/>
              <a:cs typeface="Anaheim"/>
              <a:sym typeface="Anaheim"/>
            </a:endParaRPr>
          </a:p>
          <a:p>
            <a:pPr indent="-317500" lvl="0" marL="457200" rtl="0" algn="l">
              <a:spcBef>
                <a:spcPts val="0"/>
              </a:spcBef>
              <a:spcAft>
                <a:spcPts val="0"/>
              </a:spcAft>
              <a:buClr>
                <a:schemeClr val="lt1"/>
              </a:buClr>
              <a:buSzPts val="1400"/>
              <a:buFont typeface="Anaheim"/>
              <a:buChar char="●"/>
            </a:pPr>
            <a:r>
              <a:rPr lang="en">
                <a:solidFill>
                  <a:schemeClr val="lt1"/>
                </a:solidFill>
                <a:latin typeface="Anaheim"/>
                <a:ea typeface="Anaheim"/>
                <a:cs typeface="Anaheim"/>
                <a:sym typeface="Anaheim"/>
              </a:rPr>
              <a:t>m</a:t>
            </a:r>
            <a:r>
              <a:rPr lang="en">
                <a:solidFill>
                  <a:schemeClr val="lt1"/>
                </a:solidFill>
                <a:latin typeface="Anaheim"/>
                <a:ea typeface="Anaheim"/>
                <a:cs typeface="Anaheim"/>
                <a:sym typeface="Anaheim"/>
              </a:rPr>
              <a:t>essage</a:t>
            </a:r>
            <a:endParaRPr>
              <a:solidFill>
                <a:schemeClr val="lt1"/>
              </a:solidFill>
              <a:latin typeface="Anaheim"/>
              <a:ea typeface="Anaheim"/>
              <a:cs typeface="Anaheim"/>
              <a:sym typeface="Anaheim"/>
            </a:endParaRPr>
          </a:p>
          <a:p>
            <a:pPr indent="-317500" lvl="0" marL="457200" rtl="0" algn="l">
              <a:spcBef>
                <a:spcPts val="0"/>
              </a:spcBef>
              <a:spcAft>
                <a:spcPts val="0"/>
              </a:spcAft>
              <a:buClr>
                <a:schemeClr val="lt1"/>
              </a:buClr>
              <a:buSzPts val="1400"/>
              <a:buFont typeface="Anaheim"/>
              <a:buChar char="●"/>
            </a:pPr>
            <a:r>
              <a:rPr lang="en">
                <a:solidFill>
                  <a:schemeClr val="lt1"/>
                </a:solidFill>
                <a:latin typeface="Anaheim"/>
                <a:ea typeface="Anaheim"/>
                <a:cs typeface="Anaheim"/>
                <a:sym typeface="Anaheim"/>
              </a:rPr>
              <a:t>sender</a:t>
            </a:r>
            <a:endParaRPr>
              <a:solidFill>
                <a:schemeClr val="lt1"/>
              </a:solidFill>
              <a:latin typeface="Anaheim"/>
              <a:ea typeface="Anaheim"/>
              <a:cs typeface="Anaheim"/>
              <a:sym typeface="Anaheim"/>
            </a:endParaRPr>
          </a:p>
        </p:txBody>
      </p:sp>
      <p:sp>
        <p:nvSpPr>
          <p:cNvPr id="1690" name="Google Shape;1690;p138"/>
          <p:cNvSpPr txBox="1"/>
          <p:nvPr/>
        </p:nvSpPr>
        <p:spPr>
          <a:xfrm>
            <a:off x="176575" y="2600025"/>
            <a:ext cx="17142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2"/>
                </a:solidFill>
                <a:latin typeface="Anaheim"/>
                <a:ea typeface="Anaheim"/>
                <a:cs typeface="Anaheim"/>
                <a:sym typeface="Anaheim"/>
              </a:rPr>
              <a:t>SQLite</a:t>
            </a:r>
            <a:endParaRPr>
              <a:solidFill>
                <a:schemeClr val="lt2"/>
              </a:solidFill>
              <a:latin typeface="Anaheim"/>
              <a:ea typeface="Anaheim"/>
              <a:cs typeface="Anaheim"/>
              <a:sym typeface="Anaheim"/>
            </a:endParaRPr>
          </a:p>
          <a:p>
            <a:pPr indent="-317500" lvl="0" marL="457200" rtl="0" algn="l">
              <a:spcBef>
                <a:spcPts val="0"/>
              </a:spcBef>
              <a:spcAft>
                <a:spcPts val="0"/>
              </a:spcAft>
              <a:buClr>
                <a:schemeClr val="lt1"/>
              </a:buClr>
              <a:buSzPts val="1400"/>
              <a:buFont typeface="Anaheim"/>
              <a:buChar char="●"/>
            </a:pPr>
            <a:r>
              <a:rPr lang="en">
                <a:solidFill>
                  <a:schemeClr val="lt1"/>
                </a:solidFill>
                <a:latin typeface="Anaheim"/>
                <a:ea typeface="Anaheim"/>
                <a:cs typeface="Anaheim"/>
                <a:sym typeface="Anaheim"/>
              </a:rPr>
              <a:t>Small</a:t>
            </a:r>
            <a:endParaRPr>
              <a:solidFill>
                <a:schemeClr val="lt1"/>
              </a:solidFill>
              <a:latin typeface="Anaheim"/>
              <a:ea typeface="Anaheim"/>
              <a:cs typeface="Anaheim"/>
              <a:sym typeface="Anaheim"/>
            </a:endParaRPr>
          </a:p>
          <a:p>
            <a:pPr indent="-317500" lvl="0" marL="457200" rtl="0" algn="l">
              <a:spcBef>
                <a:spcPts val="0"/>
              </a:spcBef>
              <a:spcAft>
                <a:spcPts val="0"/>
              </a:spcAft>
              <a:buClr>
                <a:schemeClr val="lt1"/>
              </a:buClr>
              <a:buSzPts val="1400"/>
              <a:buFont typeface="Anaheim"/>
              <a:buChar char="●"/>
            </a:pPr>
            <a:r>
              <a:rPr lang="en">
                <a:solidFill>
                  <a:schemeClr val="lt1"/>
                </a:solidFill>
                <a:latin typeface="Anaheim"/>
                <a:ea typeface="Anaheim"/>
                <a:cs typeface="Anaheim"/>
                <a:sym typeface="Anaheim"/>
              </a:rPr>
              <a:t>Fast</a:t>
            </a:r>
            <a:endParaRPr>
              <a:solidFill>
                <a:schemeClr val="lt1"/>
              </a:solidFill>
              <a:latin typeface="Anaheim"/>
              <a:ea typeface="Anaheim"/>
              <a:cs typeface="Anaheim"/>
              <a:sym typeface="Anaheim"/>
            </a:endParaRPr>
          </a:p>
          <a:p>
            <a:pPr indent="-317500" lvl="0" marL="457200" rtl="0" algn="l">
              <a:spcBef>
                <a:spcPts val="0"/>
              </a:spcBef>
              <a:spcAft>
                <a:spcPts val="0"/>
              </a:spcAft>
              <a:buClr>
                <a:schemeClr val="lt1"/>
              </a:buClr>
              <a:buSzPts val="1400"/>
              <a:buFont typeface="Anaheim"/>
              <a:buChar char="●"/>
            </a:pPr>
            <a:r>
              <a:rPr lang="en">
                <a:solidFill>
                  <a:schemeClr val="lt1"/>
                </a:solidFill>
                <a:latin typeface="Anaheim"/>
                <a:ea typeface="Anaheim"/>
                <a:cs typeface="Anaheim"/>
                <a:sym typeface="Anaheim"/>
              </a:rPr>
              <a:t>Self-contained</a:t>
            </a:r>
            <a:endParaRPr>
              <a:solidFill>
                <a:schemeClr val="lt1"/>
              </a:solidFill>
              <a:latin typeface="Anaheim"/>
              <a:ea typeface="Anaheim"/>
              <a:cs typeface="Anaheim"/>
              <a:sym typeface="Anaheim"/>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4" name="Shape 1694"/>
        <p:cNvGrpSpPr/>
        <p:nvPr/>
      </p:nvGrpSpPr>
      <p:grpSpPr>
        <a:xfrm>
          <a:off x="0" y="0"/>
          <a:ext cx="0" cy="0"/>
          <a:chOff x="0" y="0"/>
          <a:chExt cx="0" cy="0"/>
        </a:xfrm>
      </p:grpSpPr>
      <p:sp>
        <p:nvSpPr>
          <p:cNvPr id="1695" name="Google Shape;1695;p139"/>
          <p:cNvSpPr txBox="1"/>
          <p:nvPr>
            <p:ph idx="15" type="title"/>
          </p:nvPr>
        </p:nvSpPr>
        <p:spPr>
          <a:xfrm>
            <a:off x="1278000" y="342000"/>
            <a:ext cx="6588000" cy="669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Hosting</a:t>
            </a:r>
            <a:endParaRPr/>
          </a:p>
        </p:txBody>
      </p:sp>
      <p:pic>
        <p:nvPicPr>
          <p:cNvPr descr="Advanced Load Balancer, Web Server, &amp; Reverse Proxy - NGINX" id="1696" name="Google Shape;1696;p139"/>
          <p:cNvPicPr preferRelativeResize="0"/>
          <p:nvPr/>
        </p:nvPicPr>
        <p:blipFill>
          <a:blip r:embed="rId3">
            <a:alphaModFix/>
          </a:blip>
          <a:stretch>
            <a:fillRect/>
          </a:stretch>
        </p:blipFill>
        <p:spPr>
          <a:xfrm>
            <a:off x="285425" y="1344275"/>
            <a:ext cx="2703374" cy="906000"/>
          </a:xfrm>
          <a:prstGeom prst="rect">
            <a:avLst/>
          </a:prstGeom>
          <a:noFill/>
          <a:ln>
            <a:noFill/>
          </a:ln>
        </p:spPr>
      </p:pic>
      <p:pic>
        <p:nvPicPr>
          <p:cNvPr id="1697" name="Google Shape;1697;p139"/>
          <p:cNvPicPr preferRelativeResize="0"/>
          <p:nvPr/>
        </p:nvPicPr>
        <p:blipFill>
          <a:blip r:embed="rId4">
            <a:alphaModFix/>
          </a:blip>
          <a:stretch>
            <a:fillRect/>
          </a:stretch>
        </p:blipFill>
        <p:spPr>
          <a:xfrm>
            <a:off x="285425" y="3390375"/>
            <a:ext cx="2581350" cy="1034825"/>
          </a:xfrm>
          <a:prstGeom prst="rect">
            <a:avLst/>
          </a:prstGeom>
          <a:noFill/>
          <a:ln>
            <a:noFill/>
          </a:ln>
        </p:spPr>
      </p:pic>
      <p:pic>
        <p:nvPicPr>
          <p:cNvPr descr="Beginner's Guide: How To Install Ubuntu Linux 18.04 LTS" id="1698" name="Google Shape;1698;p139"/>
          <p:cNvPicPr preferRelativeResize="0"/>
          <p:nvPr/>
        </p:nvPicPr>
        <p:blipFill>
          <a:blip r:embed="rId5">
            <a:alphaModFix/>
          </a:blip>
          <a:stretch>
            <a:fillRect/>
          </a:stretch>
        </p:blipFill>
        <p:spPr>
          <a:xfrm>
            <a:off x="6383900" y="1424927"/>
            <a:ext cx="1921775" cy="1357650"/>
          </a:xfrm>
          <a:prstGeom prst="rect">
            <a:avLst/>
          </a:prstGeom>
          <a:noFill/>
          <a:ln>
            <a:noFill/>
          </a:ln>
        </p:spPr>
      </p:pic>
      <p:pic>
        <p:nvPicPr>
          <p:cNvPr id="1699" name="Google Shape;1699;p139"/>
          <p:cNvPicPr preferRelativeResize="0"/>
          <p:nvPr/>
        </p:nvPicPr>
        <p:blipFill>
          <a:blip r:embed="rId6">
            <a:alphaModFix/>
          </a:blip>
          <a:stretch>
            <a:fillRect/>
          </a:stretch>
        </p:blipFill>
        <p:spPr>
          <a:xfrm>
            <a:off x="3461425" y="1424925"/>
            <a:ext cx="1964951" cy="2619924"/>
          </a:xfrm>
          <a:prstGeom prst="rect">
            <a:avLst/>
          </a:prstGeom>
          <a:noFill/>
          <a:ln>
            <a:noFill/>
          </a:ln>
        </p:spPr>
      </p:pic>
      <p:pic>
        <p:nvPicPr>
          <p:cNvPr descr="GoDaddy | Drupal.org" id="1700" name="Google Shape;1700;p139"/>
          <p:cNvPicPr preferRelativeResize="0"/>
          <p:nvPr/>
        </p:nvPicPr>
        <p:blipFill>
          <a:blip r:embed="rId7">
            <a:alphaModFix/>
          </a:blip>
          <a:stretch>
            <a:fillRect/>
          </a:stretch>
        </p:blipFill>
        <p:spPr>
          <a:xfrm>
            <a:off x="5782075" y="3290675"/>
            <a:ext cx="2999976" cy="13101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4" name="Shape 1704"/>
        <p:cNvGrpSpPr/>
        <p:nvPr/>
      </p:nvGrpSpPr>
      <p:grpSpPr>
        <a:xfrm>
          <a:off x="0" y="0"/>
          <a:ext cx="0" cy="0"/>
          <a:chOff x="0" y="0"/>
          <a:chExt cx="0" cy="0"/>
        </a:xfrm>
      </p:grpSpPr>
      <p:sp>
        <p:nvSpPr>
          <p:cNvPr id="1705" name="Google Shape;1705;p140"/>
          <p:cNvSpPr txBox="1"/>
          <p:nvPr>
            <p:ph idx="6" type="title"/>
          </p:nvPr>
        </p:nvSpPr>
        <p:spPr>
          <a:xfrm>
            <a:off x="1278000" y="342000"/>
            <a:ext cx="6588000" cy="669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Technologies Used</a:t>
            </a:r>
            <a:endParaRPr/>
          </a:p>
        </p:txBody>
      </p:sp>
      <p:sp>
        <p:nvSpPr>
          <p:cNvPr id="1706" name="Google Shape;1706;p140"/>
          <p:cNvSpPr txBox="1"/>
          <p:nvPr>
            <p:ph idx="1" type="subTitle"/>
          </p:nvPr>
        </p:nvSpPr>
        <p:spPr>
          <a:xfrm flipH="1">
            <a:off x="6040575" y="2081050"/>
            <a:ext cx="2172900" cy="430500"/>
          </a:xfrm>
          <a:prstGeom prst="rect">
            <a:avLst/>
          </a:prstGeom>
        </p:spPr>
        <p:txBody>
          <a:bodyPr anchorCtr="0" anchor="t" bIns="91425" lIns="91425" spcFirstLastPara="1" rIns="91425" wrap="square" tIns="0">
            <a:noAutofit/>
          </a:bodyPr>
          <a:lstStyle/>
          <a:p>
            <a:pPr indent="0" lvl="0" marL="0" rtl="0" algn="ctr">
              <a:lnSpc>
                <a:spcPct val="100000"/>
              </a:lnSpc>
              <a:spcBef>
                <a:spcPts val="0"/>
              </a:spcBef>
              <a:spcAft>
                <a:spcPts val="0"/>
              </a:spcAft>
              <a:buNone/>
            </a:pPr>
            <a:r>
              <a:rPr lang="en"/>
              <a:t>Component based programing </a:t>
            </a:r>
            <a:endParaRPr/>
          </a:p>
        </p:txBody>
      </p:sp>
      <p:sp>
        <p:nvSpPr>
          <p:cNvPr id="1707" name="Google Shape;1707;p140"/>
          <p:cNvSpPr txBox="1"/>
          <p:nvPr>
            <p:ph idx="2" type="ctrTitle"/>
          </p:nvPr>
        </p:nvSpPr>
        <p:spPr>
          <a:xfrm flipH="1">
            <a:off x="1036250" y="1577604"/>
            <a:ext cx="2066400" cy="430500"/>
          </a:xfrm>
          <a:prstGeom prst="rect">
            <a:avLst/>
          </a:prstGeom>
        </p:spPr>
        <p:txBody>
          <a:bodyPr anchorCtr="0" anchor="b" bIns="0" lIns="91425" spcFirstLastPara="1" rIns="91425" wrap="square" tIns="91425">
            <a:noAutofit/>
          </a:bodyPr>
          <a:lstStyle/>
          <a:p>
            <a:pPr indent="0" lvl="0" marL="0" rtl="0" algn="ctr">
              <a:spcBef>
                <a:spcPts val="0"/>
              </a:spcBef>
              <a:spcAft>
                <a:spcPts val="0"/>
              </a:spcAft>
              <a:buNone/>
            </a:pPr>
            <a:r>
              <a:rPr lang="en"/>
              <a:t>Axios</a:t>
            </a:r>
            <a:endParaRPr/>
          </a:p>
        </p:txBody>
      </p:sp>
      <p:sp>
        <p:nvSpPr>
          <p:cNvPr id="1708" name="Google Shape;1708;p140"/>
          <p:cNvSpPr txBox="1"/>
          <p:nvPr>
            <p:ph idx="3" type="subTitle"/>
          </p:nvPr>
        </p:nvSpPr>
        <p:spPr>
          <a:xfrm flipH="1">
            <a:off x="1037075" y="2030400"/>
            <a:ext cx="2067000" cy="430500"/>
          </a:xfrm>
          <a:prstGeom prst="rect">
            <a:avLst/>
          </a:prstGeom>
        </p:spPr>
        <p:txBody>
          <a:bodyPr anchorCtr="0" anchor="t" bIns="91425" lIns="91425" spcFirstLastPara="1" rIns="91425" wrap="square" tIns="0">
            <a:noAutofit/>
          </a:bodyPr>
          <a:lstStyle/>
          <a:p>
            <a:pPr indent="0" lvl="0" marL="0" rtl="0" algn="ctr">
              <a:spcBef>
                <a:spcPts val="0"/>
              </a:spcBef>
              <a:spcAft>
                <a:spcPts val="0"/>
              </a:spcAft>
              <a:buNone/>
            </a:pPr>
            <a:r>
              <a:rPr lang="en"/>
              <a:t>Api calls from the frontend to the backend</a:t>
            </a:r>
            <a:endParaRPr/>
          </a:p>
        </p:txBody>
      </p:sp>
      <p:sp>
        <p:nvSpPr>
          <p:cNvPr id="1709" name="Google Shape;1709;p140"/>
          <p:cNvSpPr txBox="1"/>
          <p:nvPr>
            <p:ph idx="5" type="subTitle"/>
          </p:nvPr>
        </p:nvSpPr>
        <p:spPr>
          <a:xfrm flipH="1">
            <a:off x="3538815" y="2075850"/>
            <a:ext cx="2067000" cy="430500"/>
          </a:xfrm>
          <a:prstGeom prst="rect">
            <a:avLst/>
          </a:prstGeom>
        </p:spPr>
        <p:txBody>
          <a:bodyPr anchorCtr="0" anchor="t" bIns="91425" lIns="91425" spcFirstLastPara="1" rIns="91425" wrap="square" tIns="0">
            <a:noAutofit/>
          </a:bodyPr>
          <a:lstStyle/>
          <a:p>
            <a:pPr indent="0" lvl="0" marL="0" rtl="0" algn="ctr">
              <a:spcBef>
                <a:spcPts val="0"/>
              </a:spcBef>
              <a:spcAft>
                <a:spcPts val="0"/>
              </a:spcAft>
              <a:buNone/>
            </a:pPr>
            <a:r>
              <a:rPr lang="en"/>
              <a:t>SQLite backend database connection</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grpSp>
        <p:nvGrpSpPr>
          <p:cNvPr id="1710" name="Google Shape;1710;p140"/>
          <p:cNvGrpSpPr/>
          <p:nvPr/>
        </p:nvGrpSpPr>
        <p:grpSpPr>
          <a:xfrm>
            <a:off x="3851848" y="2570562"/>
            <a:ext cx="1440305" cy="2572929"/>
            <a:chOff x="3851848" y="2570562"/>
            <a:chExt cx="1440305" cy="2572929"/>
          </a:xfrm>
        </p:grpSpPr>
        <p:sp>
          <p:nvSpPr>
            <p:cNvPr id="1711" name="Google Shape;1711;p140"/>
            <p:cNvSpPr/>
            <p:nvPr/>
          </p:nvSpPr>
          <p:spPr>
            <a:xfrm>
              <a:off x="3851848" y="4010317"/>
              <a:ext cx="1440305" cy="719800"/>
            </a:xfrm>
            <a:custGeom>
              <a:rect b="b" l="l" r="r" t="t"/>
              <a:pathLst>
                <a:path extrusionOk="0" h="22492" w="45006">
                  <a:moveTo>
                    <a:pt x="11287" y="22492"/>
                  </a:moveTo>
                  <a:lnTo>
                    <a:pt x="0" y="1"/>
                  </a:lnTo>
                  <a:lnTo>
                    <a:pt x="45006" y="1"/>
                  </a:lnTo>
                  <a:lnTo>
                    <a:pt x="33778" y="22492"/>
                  </a:lnTo>
                  <a:close/>
                </a:path>
              </a:pathLst>
            </a:custGeom>
            <a:solidFill>
              <a:srgbClr val="FFFFFF">
                <a:alpha val="37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140"/>
            <p:cNvSpPr/>
            <p:nvPr/>
          </p:nvSpPr>
          <p:spPr>
            <a:xfrm>
              <a:off x="4213029" y="4730018"/>
              <a:ext cx="719800" cy="413472"/>
            </a:xfrm>
            <a:custGeom>
              <a:rect b="b" l="l" r="r" t="t"/>
              <a:pathLst>
                <a:path extrusionOk="0" h="12920" w="22492">
                  <a:moveTo>
                    <a:pt x="0" y="1"/>
                  </a:moveTo>
                  <a:lnTo>
                    <a:pt x="22491" y="1"/>
                  </a:lnTo>
                  <a:lnTo>
                    <a:pt x="22491" y="12919"/>
                  </a:lnTo>
                  <a:lnTo>
                    <a:pt x="0" y="12919"/>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140"/>
            <p:cNvSpPr/>
            <p:nvPr/>
          </p:nvSpPr>
          <p:spPr>
            <a:xfrm>
              <a:off x="3851848" y="2570562"/>
              <a:ext cx="1440305" cy="1439920"/>
            </a:xfrm>
            <a:custGeom>
              <a:rect b="b" l="l" r="r" t="t"/>
              <a:pathLst>
                <a:path extrusionOk="0" h="44994" w="45006">
                  <a:moveTo>
                    <a:pt x="0" y="0"/>
                  </a:moveTo>
                  <a:lnTo>
                    <a:pt x="45006" y="0"/>
                  </a:lnTo>
                  <a:lnTo>
                    <a:pt x="45006" y="44994"/>
                  </a:lnTo>
                  <a:lnTo>
                    <a:pt x="0" y="44994"/>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14" name="Google Shape;1714;p140"/>
          <p:cNvGrpSpPr/>
          <p:nvPr/>
        </p:nvGrpSpPr>
        <p:grpSpPr>
          <a:xfrm>
            <a:off x="1349436" y="2570562"/>
            <a:ext cx="1798893" cy="2572929"/>
            <a:chOff x="1349436" y="2570562"/>
            <a:chExt cx="1798893" cy="2572929"/>
          </a:xfrm>
        </p:grpSpPr>
        <p:sp>
          <p:nvSpPr>
            <p:cNvPr id="1715" name="Google Shape;1715;p140"/>
            <p:cNvSpPr/>
            <p:nvPr/>
          </p:nvSpPr>
          <p:spPr>
            <a:xfrm>
              <a:off x="1349436" y="4010317"/>
              <a:ext cx="1798893" cy="719800"/>
            </a:xfrm>
            <a:custGeom>
              <a:rect b="b" l="l" r="r" t="t"/>
              <a:pathLst>
                <a:path extrusionOk="0" h="22492" w="56211">
                  <a:moveTo>
                    <a:pt x="33719" y="22492"/>
                  </a:moveTo>
                  <a:lnTo>
                    <a:pt x="1" y="1"/>
                  </a:lnTo>
                  <a:lnTo>
                    <a:pt x="44947" y="1"/>
                  </a:lnTo>
                  <a:lnTo>
                    <a:pt x="56210" y="22492"/>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140"/>
            <p:cNvSpPr/>
            <p:nvPr/>
          </p:nvSpPr>
          <p:spPr>
            <a:xfrm>
              <a:off x="1349436" y="4010317"/>
              <a:ext cx="1798893" cy="719800"/>
            </a:xfrm>
            <a:custGeom>
              <a:rect b="b" l="l" r="r" t="t"/>
              <a:pathLst>
                <a:path extrusionOk="0" h="22492" w="56211">
                  <a:moveTo>
                    <a:pt x="33719" y="22492"/>
                  </a:moveTo>
                  <a:lnTo>
                    <a:pt x="1" y="1"/>
                  </a:lnTo>
                  <a:lnTo>
                    <a:pt x="44947" y="1"/>
                  </a:lnTo>
                  <a:lnTo>
                    <a:pt x="56210" y="22492"/>
                  </a:lnTo>
                  <a:close/>
                </a:path>
              </a:pathLst>
            </a:custGeom>
            <a:solidFill>
              <a:srgbClr val="1B1464">
                <a:alpha val="250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140"/>
            <p:cNvSpPr/>
            <p:nvPr/>
          </p:nvSpPr>
          <p:spPr>
            <a:xfrm>
              <a:off x="2428436" y="4730018"/>
              <a:ext cx="719800" cy="413472"/>
            </a:xfrm>
            <a:custGeom>
              <a:rect b="b" l="l" r="r" t="t"/>
              <a:pathLst>
                <a:path extrusionOk="0" h="12920" w="22492">
                  <a:moveTo>
                    <a:pt x="0" y="1"/>
                  </a:moveTo>
                  <a:lnTo>
                    <a:pt x="0" y="12919"/>
                  </a:lnTo>
                  <a:lnTo>
                    <a:pt x="22491" y="12919"/>
                  </a:lnTo>
                  <a:lnTo>
                    <a:pt x="2249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140"/>
            <p:cNvSpPr/>
            <p:nvPr/>
          </p:nvSpPr>
          <p:spPr>
            <a:xfrm>
              <a:off x="1349436" y="2570562"/>
              <a:ext cx="1439952" cy="1439920"/>
            </a:xfrm>
            <a:custGeom>
              <a:rect b="b" l="l" r="r" t="t"/>
              <a:pathLst>
                <a:path extrusionOk="0" h="44994" w="44995">
                  <a:moveTo>
                    <a:pt x="1" y="0"/>
                  </a:moveTo>
                  <a:lnTo>
                    <a:pt x="44995" y="0"/>
                  </a:lnTo>
                  <a:lnTo>
                    <a:pt x="44995" y="44994"/>
                  </a:lnTo>
                  <a:lnTo>
                    <a:pt x="1" y="44994"/>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19" name="Google Shape;1719;p140"/>
          <p:cNvGrpSpPr/>
          <p:nvPr/>
        </p:nvGrpSpPr>
        <p:grpSpPr>
          <a:xfrm>
            <a:off x="5995705" y="2570562"/>
            <a:ext cx="1798893" cy="2572929"/>
            <a:chOff x="5995705" y="2570562"/>
            <a:chExt cx="1798893" cy="2572929"/>
          </a:xfrm>
        </p:grpSpPr>
        <p:sp>
          <p:nvSpPr>
            <p:cNvPr id="1720" name="Google Shape;1720;p140"/>
            <p:cNvSpPr/>
            <p:nvPr/>
          </p:nvSpPr>
          <p:spPr>
            <a:xfrm>
              <a:off x="5995705" y="4010317"/>
              <a:ext cx="1798893" cy="719800"/>
            </a:xfrm>
            <a:custGeom>
              <a:rect b="b" l="l" r="r" t="t"/>
              <a:pathLst>
                <a:path extrusionOk="0" h="22492" w="56211">
                  <a:moveTo>
                    <a:pt x="1" y="22492"/>
                  </a:moveTo>
                  <a:lnTo>
                    <a:pt x="11216" y="1"/>
                  </a:lnTo>
                  <a:lnTo>
                    <a:pt x="56210" y="1"/>
                  </a:lnTo>
                  <a:lnTo>
                    <a:pt x="22492" y="22492"/>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140"/>
            <p:cNvSpPr/>
            <p:nvPr/>
          </p:nvSpPr>
          <p:spPr>
            <a:xfrm>
              <a:off x="5995705" y="4010317"/>
              <a:ext cx="1798893" cy="719800"/>
            </a:xfrm>
            <a:custGeom>
              <a:rect b="b" l="l" r="r" t="t"/>
              <a:pathLst>
                <a:path extrusionOk="0" h="22492" w="56211">
                  <a:moveTo>
                    <a:pt x="1" y="22492"/>
                  </a:moveTo>
                  <a:lnTo>
                    <a:pt x="11216" y="1"/>
                  </a:lnTo>
                  <a:lnTo>
                    <a:pt x="56210" y="1"/>
                  </a:lnTo>
                  <a:lnTo>
                    <a:pt x="22492" y="22492"/>
                  </a:lnTo>
                  <a:close/>
                </a:path>
              </a:pathLst>
            </a:custGeom>
            <a:solidFill>
              <a:srgbClr val="1B1464">
                <a:alpha val="250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140"/>
            <p:cNvSpPr/>
            <p:nvPr/>
          </p:nvSpPr>
          <p:spPr>
            <a:xfrm>
              <a:off x="6354614" y="2570562"/>
              <a:ext cx="1439952" cy="1439920"/>
            </a:xfrm>
            <a:custGeom>
              <a:rect b="b" l="l" r="r" t="t"/>
              <a:pathLst>
                <a:path extrusionOk="0" h="44994" w="44995">
                  <a:moveTo>
                    <a:pt x="0" y="0"/>
                  </a:moveTo>
                  <a:lnTo>
                    <a:pt x="44994" y="0"/>
                  </a:lnTo>
                  <a:lnTo>
                    <a:pt x="44994" y="44994"/>
                  </a:lnTo>
                  <a:lnTo>
                    <a:pt x="0" y="44994"/>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140"/>
            <p:cNvSpPr/>
            <p:nvPr/>
          </p:nvSpPr>
          <p:spPr>
            <a:xfrm>
              <a:off x="5995705" y="4730018"/>
              <a:ext cx="720184" cy="413472"/>
            </a:xfrm>
            <a:custGeom>
              <a:rect b="b" l="l" r="r" t="t"/>
              <a:pathLst>
                <a:path extrusionOk="0" h="12920" w="22504">
                  <a:moveTo>
                    <a:pt x="1" y="1"/>
                  </a:moveTo>
                  <a:lnTo>
                    <a:pt x="22503" y="1"/>
                  </a:lnTo>
                  <a:lnTo>
                    <a:pt x="22503" y="12919"/>
                  </a:lnTo>
                  <a:lnTo>
                    <a:pt x="1" y="12919"/>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24" name="Google Shape;1724;p140"/>
          <p:cNvSpPr txBox="1"/>
          <p:nvPr>
            <p:ph idx="7" type="ctrTitle"/>
          </p:nvPr>
        </p:nvSpPr>
        <p:spPr>
          <a:xfrm flipH="1">
            <a:off x="3539112" y="1581154"/>
            <a:ext cx="2066400" cy="430500"/>
          </a:xfrm>
          <a:prstGeom prst="rect">
            <a:avLst/>
          </a:prstGeom>
        </p:spPr>
        <p:txBody>
          <a:bodyPr anchorCtr="0" anchor="b" bIns="0" lIns="91425" spcFirstLastPara="1" rIns="91425" wrap="square" tIns="91425">
            <a:noAutofit/>
          </a:bodyPr>
          <a:lstStyle/>
          <a:p>
            <a:pPr indent="0" lvl="0" marL="0" rtl="0" algn="ctr">
              <a:spcBef>
                <a:spcPts val="0"/>
              </a:spcBef>
              <a:spcAft>
                <a:spcPts val="0"/>
              </a:spcAft>
              <a:buNone/>
            </a:pPr>
            <a:r>
              <a:rPr lang="en"/>
              <a:t>Python</a:t>
            </a:r>
            <a:endParaRPr/>
          </a:p>
        </p:txBody>
      </p:sp>
      <p:sp>
        <p:nvSpPr>
          <p:cNvPr id="1725" name="Google Shape;1725;p140"/>
          <p:cNvSpPr txBox="1"/>
          <p:nvPr>
            <p:ph idx="8" type="ctrTitle"/>
          </p:nvPr>
        </p:nvSpPr>
        <p:spPr>
          <a:xfrm flipH="1">
            <a:off x="6040587" y="1583891"/>
            <a:ext cx="2066400" cy="430500"/>
          </a:xfrm>
          <a:prstGeom prst="rect">
            <a:avLst/>
          </a:prstGeom>
        </p:spPr>
        <p:txBody>
          <a:bodyPr anchorCtr="0" anchor="b" bIns="0" lIns="91425" spcFirstLastPara="1" rIns="91425" wrap="square" tIns="91425">
            <a:noAutofit/>
          </a:bodyPr>
          <a:lstStyle/>
          <a:p>
            <a:pPr indent="0" lvl="0" marL="0" rtl="0" algn="l">
              <a:spcBef>
                <a:spcPts val="0"/>
              </a:spcBef>
              <a:spcAft>
                <a:spcPts val="0"/>
              </a:spcAft>
              <a:buNone/>
            </a:pPr>
            <a:r>
              <a:t/>
            </a:r>
            <a:endParaRPr b="0" sz="1400">
              <a:latin typeface="Anaheim"/>
              <a:ea typeface="Anaheim"/>
              <a:cs typeface="Anaheim"/>
              <a:sym typeface="Anaheim"/>
            </a:endParaRPr>
          </a:p>
          <a:p>
            <a:pPr indent="0" lvl="0" marL="0" rtl="0" algn="ctr">
              <a:spcBef>
                <a:spcPts val="0"/>
              </a:spcBef>
              <a:spcAft>
                <a:spcPts val="0"/>
              </a:spcAft>
              <a:buNone/>
            </a:pPr>
            <a:r>
              <a:rPr lang="en"/>
              <a:t>React JS</a:t>
            </a:r>
            <a:endParaRPr/>
          </a:p>
        </p:txBody>
      </p:sp>
      <p:pic>
        <p:nvPicPr>
          <p:cNvPr id="1726" name="Google Shape;1726;p140"/>
          <p:cNvPicPr preferRelativeResize="0"/>
          <p:nvPr/>
        </p:nvPicPr>
        <p:blipFill>
          <a:blip r:embed="rId3">
            <a:alphaModFix/>
          </a:blip>
          <a:stretch>
            <a:fillRect/>
          </a:stretch>
        </p:blipFill>
        <p:spPr>
          <a:xfrm>
            <a:off x="6156726" y="2739663"/>
            <a:ext cx="1836850" cy="1207000"/>
          </a:xfrm>
          <a:prstGeom prst="rect">
            <a:avLst/>
          </a:prstGeom>
          <a:noFill/>
          <a:ln>
            <a:noFill/>
          </a:ln>
        </p:spPr>
      </p:pic>
      <p:pic>
        <p:nvPicPr>
          <p:cNvPr id="1727" name="Google Shape;1727;p140"/>
          <p:cNvPicPr preferRelativeResize="0"/>
          <p:nvPr/>
        </p:nvPicPr>
        <p:blipFill>
          <a:blip r:embed="rId4">
            <a:alphaModFix/>
          </a:blip>
          <a:stretch>
            <a:fillRect/>
          </a:stretch>
        </p:blipFill>
        <p:spPr>
          <a:xfrm>
            <a:off x="3973050" y="2686788"/>
            <a:ext cx="1197924" cy="1312725"/>
          </a:xfrm>
          <a:prstGeom prst="rect">
            <a:avLst/>
          </a:prstGeom>
          <a:noFill/>
          <a:ln>
            <a:noFill/>
          </a:ln>
        </p:spPr>
      </p:pic>
      <p:pic>
        <p:nvPicPr>
          <p:cNvPr id="1728" name="Google Shape;1728;p140"/>
          <p:cNvPicPr preferRelativeResize="0"/>
          <p:nvPr/>
        </p:nvPicPr>
        <p:blipFill>
          <a:blip r:embed="rId5">
            <a:alphaModFix/>
          </a:blip>
          <a:stretch>
            <a:fillRect/>
          </a:stretch>
        </p:blipFill>
        <p:spPr>
          <a:xfrm>
            <a:off x="1198338" y="2359150"/>
            <a:ext cx="1744325" cy="17443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707"/>
                                        </p:tgtEl>
                                        <p:attrNameLst>
                                          <p:attrName>style.visibility</p:attrName>
                                        </p:attrNameLst>
                                      </p:cBhvr>
                                      <p:to>
                                        <p:strVal val="visible"/>
                                      </p:to>
                                    </p:set>
                                    <p:anim calcmode="lin" valueType="num">
                                      <p:cBhvr additive="base">
                                        <p:cTn dur="1000"/>
                                        <p:tgtEl>
                                          <p:spTgt spid="1707"/>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708"/>
                                        </p:tgtEl>
                                        <p:attrNameLst>
                                          <p:attrName>style.visibility</p:attrName>
                                        </p:attrNameLst>
                                      </p:cBhvr>
                                      <p:to>
                                        <p:strVal val="visible"/>
                                      </p:to>
                                    </p:set>
                                    <p:animEffect filter="fade" transition="in">
                                      <p:cBhvr>
                                        <p:cTn dur="2600"/>
                                        <p:tgtEl>
                                          <p:spTgt spid="1708"/>
                                        </p:tgtEl>
                                      </p:cBhvr>
                                    </p:animEffect>
                                  </p:childTnLst>
                                </p:cTn>
                              </p:par>
                              <p:par>
                                <p:cTn fill="hold" nodeType="withEffect" presetClass="entr" presetID="10" presetSubtype="0">
                                  <p:stCondLst>
                                    <p:cond delay="0"/>
                                  </p:stCondLst>
                                  <p:childTnLst>
                                    <p:set>
                                      <p:cBhvr>
                                        <p:cTn dur="1" fill="hold">
                                          <p:stCondLst>
                                            <p:cond delay="0"/>
                                          </p:stCondLst>
                                        </p:cTn>
                                        <p:tgtEl>
                                          <p:spTgt spid="1728"/>
                                        </p:tgtEl>
                                        <p:attrNameLst>
                                          <p:attrName>style.visibility</p:attrName>
                                        </p:attrNameLst>
                                      </p:cBhvr>
                                      <p:to>
                                        <p:strVal val="visible"/>
                                      </p:to>
                                    </p:set>
                                    <p:animEffect filter="fade" transition="in">
                                      <p:cBhvr>
                                        <p:cTn dur="1"/>
                                        <p:tgtEl>
                                          <p:spTgt spid="172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1724"/>
                                        </p:tgtEl>
                                        <p:attrNameLst>
                                          <p:attrName>style.visibility</p:attrName>
                                        </p:attrNameLst>
                                      </p:cBhvr>
                                      <p:to>
                                        <p:strVal val="visible"/>
                                      </p:to>
                                    </p:set>
                                    <p:anim calcmode="lin" valueType="num">
                                      <p:cBhvr additive="base">
                                        <p:cTn dur="1000"/>
                                        <p:tgtEl>
                                          <p:spTgt spid="1724"/>
                                        </p:tgtEl>
                                        <p:attrNameLst>
                                          <p:attrName>ppt_y</p:attrName>
                                        </p:attrNameLst>
                                      </p:cBhvr>
                                      <p:tavLst>
                                        <p:tav fmla="" tm="0">
                                          <p:val>
                                            <p:strVal val="#ppt_y-1"/>
                                          </p:val>
                                        </p:tav>
                                        <p:tav fmla="" tm="100000">
                                          <p:val>
                                            <p:strVal val="#ppt_y"/>
                                          </p:val>
                                        </p:tav>
                                      </p:tavLst>
                                    </p:anim>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709"/>
                                        </p:tgtEl>
                                        <p:attrNameLst>
                                          <p:attrName>style.visibility</p:attrName>
                                        </p:attrNameLst>
                                      </p:cBhvr>
                                      <p:to>
                                        <p:strVal val="visible"/>
                                      </p:to>
                                    </p:set>
                                    <p:animEffect filter="fade" transition="in">
                                      <p:cBhvr>
                                        <p:cTn dur="2500"/>
                                        <p:tgtEl>
                                          <p:spTgt spid="1709"/>
                                        </p:tgtEl>
                                      </p:cBhvr>
                                    </p:animEffect>
                                  </p:childTnLst>
                                </p:cTn>
                              </p:par>
                              <p:par>
                                <p:cTn fill="hold" nodeType="withEffect" presetClass="entr" presetID="10" presetSubtype="0">
                                  <p:stCondLst>
                                    <p:cond delay="0"/>
                                  </p:stCondLst>
                                  <p:childTnLst>
                                    <p:set>
                                      <p:cBhvr>
                                        <p:cTn dur="1" fill="hold">
                                          <p:stCondLst>
                                            <p:cond delay="0"/>
                                          </p:stCondLst>
                                        </p:cTn>
                                        <p:tgtEl>
                                          <p:spTgt spid="1727"/>
                                        </p:tgtEl>
                                        <p:attrNameLst>
                                          <p:attrName>style.visibility</p:attrName>
                                        </p:attrNameLst>
                                      </p:cBhvr>
                                      <p:to>
                                        <p:strVal val="visible"/>
                                      </p:to>
                                    </p:set>
                                    <p:animEffect filter="fade" transition="in">
                                      <p:cBhvr>
                                        <p:cTn dur="1000"/>
                                        <p:tgtEl>
                                          <p:spTgt spid="172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725"/>
                                        </p:tgtEl>
                                        <p:attrNameLst>
                                          <p:attrName>style.visibility</p:attrName>
                                        </p:attrNameLst>
                                      </p:cBhvr>
                                      <p:to>
                                        <p:strVal val="visible"/>
                                      </p:to>
                                    </p:set>
                                    <p:anim calcmode="lin" valueType="num">
                                      <p:cBhvr additive="base">
                                        <p:cTn dur="800"/>
                                        <p:tgtEl>
                                          <p:spTgt spid="1725"/>
                                        </p:tgtEl>
                                        <p:attrNameLst>
                                          <p:attrName>ppt_x</p:attrName>
                                        </p:attrNameLst>
                                      </p:cBhvr>
                                      <p:tavLst>
                                        <p:tav fmla="" tm="0">
                                          <p:val>
                                            <p:strVal val="#ppt_x+1"/>
                                          </p:val>
                                        </p:tav>
                                        <p:tav fmla="" tm="100000">
                                          <p:val>
                                            <p:strVal val="#ppt_x"/>
                                          </p:val>
                                        </p:tav>
                                      </p:tavLst>
                                    </p:anim>
                                  </p:childTnLst>
                                </p:cTn>
                              </p:par>
                            </p:childTnLst>
                          </p:cTn>
                        </p:par>
                        <p:par>
                          <p:cTn fill="hold">
                            <p:stCondLst>
                              <p:cond delay="800"/>
                            </p:stCondLst>
                            <p:childTnLst>
                              <p:par>
                                <p:cTn fill="hold" nodeType="afterEffect" presetClass="entr" presetID="10" presetSubtype="0">
                                  <p:stCondLst>
                                    <p:cond delay="0"/>
                                  </p:stCondLst>
                                  <p:childTnLst>
                                    <p:set>
                                      <p:cBhvr>
                                        <p:cTn dur="1" fill="hold">
                                          <p:stCondLst>
                                            <p:cond delay="0"/>
                                          </p:stCondLst>
                                        </p:cTn>
                                        <p:tgtEl>
                                          <p:spTgt spid="1706"/>
                                        </p:tgtEl>
                                        <p:attrNameLst>
                                          <p:attrName>style.visibility</p:attrName>
                                        </p:attrNameLst>
                                      </p:cBhvr>
                                      <p:to>
                                        <p:strVal val="visible"/>
                                      </p:to>
                                    </p:set>
                                    <p:animEffect filter="fade" transition="in">
                                      <p:cBhvr>
                                        <p:cTn dur="2500"/>
                                        <p:tgtEl>
                                          <p:spTgt spid="1706"/>
                                        </p:tgtEl>
                                      </p:cBhvr>
                                    </p:animEffect>
                                  </p:childTnLst>
                                </p:cTn>
                              </p:par>
                              <p:par>
                                <p:cTn fill="hold" nodeType="withEffect" presetClass="entr" presetID="10" presetSubtype="0">
                                  <p:stCondLst>
                                    <p:cond delay="0"/>
                                  </p:stCondLst>
                                  <p:childTnLst>
                                    <p:set>
                                      <p:cBhvr>
                                        <p:cTn dur="1" fill="hold">
                                          <p:stCondLst>
                                            <p:cond delay="0"/>
                                          </p:stCondLst>
                                        </p:cTn>
                                        <p:tgtEl>
                                          <p:spTgt spid="1726"/>
                                        </p:tgtEl>
                                        <p:attrNameLst>
                                          <p:attrName>style.visibility</p:attrName>
                                        </p:attrNameLst>
                                      </p:cBhvr>
                                      <p:to>
                                        <p:strVal val="visible"/>
                                      </p:to>
                                    </p:set>
                                    <p:animEffect filter="fade" transition="in">
                                      <p:cBhvr>
                                        <p:cTn dur="2500"/>
                                        <p:tgtEl>
                                          <p:spTgt spid="172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2" name="Shape 1732"/>
        <p:cNvGrpSpPr/>
        <p:nvPr/>
      </p:nvGrpSpPr>
      <p:grpSpPr>
        <a:xfrm>
          <a:off x="0" y="0"/>
          <a:ext cx="0" cy="0"/>
          <a:chOff x="0" y="0"/>
          <a:chExt cx="0" cy="0"/>
        </a:xfrm>
      </p:grpSpPr>
      <p:sp>
        <p:nvSpPr>
          <p:cNvPr id="1733" name="Google Shape;1733;p141"/>
          <p:cNvSpPr txBox="1"/>
          <p:nvPr>
            <p:ph idx="6" type="title"/>
          </p:nvPr>
        </p:nvSpPr>
        <p:spPr>
          <a:xfrm>
            <a:off x="1278000" y="342000"/>
            <a:ext cx="6588000" cy="669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Technologies Used</a:t>
            </a:r>
            <a:endParaRPr/>
          </a:p>
        </p:txBody>
      </p:sp>
      <p:sp>
        <p:nvSpPr>
          <p:cNvPr id="1734" name="Google Shape;1734;p141"/>
          <p:cNvSpPr txBox="1"/>
          <p:nvPr>
            <p:ph idx="1" type="subTitle"/>
          </p:nvPr>
        </p:nvSpPr>
        <p:spPr>
          <a:xfrm flipH="1">
            <a:off x="6040575" y="2081050"/>
            <a:ext cx="2172900" cy="430500"/>
          </a:xfrm>
          <a:prstGeom prst="rect">
            <a:avLst/>
          </a:prstGeom>
        </p:spPr>
        <p:txBody>
          <a:bodyPr anchorCtr="0" anchor="t" bIns="91425" lIns="91425" spcFirstLastPara="1" rIns="91425" wrap="square" tIns="0">
            <a:noAutofit/>
          </a:bodyPr>
          <a:lstStyle/>
          <a:p>
            <a:pPr indent="0" lvl="0" marL="0" rtl="0" algn="ctr">
              <a:lnSpc>
                <a:spcPct val="100000"/>
              </a:lnSpc>
              <a:spcBef>
                <a:spcPts val="0"/>
              </a:spcBef>
              <a:spcAft>
                <a:spcPts val="0"/>
              </a:spcAft>
              <a:buNone/>
            </a:pPr>
            <a:r>
              <a:rPr lang="en"/>
              <a:t>Free Map API</a:t>
            </a:r>
            <a:endParaRPr/>
          </a:p>
        </p:txBody>
      </p:sp>
      <p:sp>
        <p:nvSpPr>
          <p:cNvPr id="1735" name="Google Shape;1735;p141"/>
          <p:cNvSpPr txBox="1"/>
          <p:nvPr>
            <p:ph idx="2" type="ctrTitle"/>
          </p:nvPr>
        </p:nvSpPr>
        <p:spPr>
          <a:xfrm flipH="1">
            <a:off x="1036250" y="1577604"/>
            <a:ext cx="2066400" cy="430500"/>
          </a:xfrm>
          <a:prstGeom prst="rect">
            <a:avLst/>
          </a:prstGeom>
        </p:spPr>
        <p:txBody>
          <a:bodyPr anchorCtr="0" anchor="b" bIns="0" lIns="91425" spcFirstLastPara="1" rIns="91425" wrap="square" tIns="91425">
            <a:noAutofit/>
          </a:bodyPr>
          <a:lstStyle/>
          <a:p>
            <a:pPr indent="0" lvl="0" marL="0" rtl="0" algn="ctr">
              <a:spcBef>
                <a:spcPts val="0"/>
              </a:spcBef>
              <a:spcAft>
                <a:spcPts val="0"/>
              </a:spcAft>
              <a:buNone/>
            </a:pPr>
            <a:r>
              <a:rPr lang="en"/>
              <a:t>GitLab</a:t>
            </a:r>
            <a:endParaRPr/>
          </a:p>
        </p:txBody>
      </p:sp>
      <p:sp>
        <p:nvSpPr>
          <p:cNvPr id="1736" name="Google Shape;1736;p141"/>
          <p:cNvSpPr txBox="1"/>
          <p:nvPr>
            <p:ph idx="3" type="subTitle"/>
          </p:nvPr>
        </p:nvSpPr>
        <p:spPr>
          <a:xfrm flipH="1">
            <a:off x="1037075" y="2030400"/>
            <a:ext cx="2067000" cy="430500"/>
          </a:xfrm>
          <a:prstGeom prst="rect">
            <a:avLst/>
          </a:prstGeom>
        </p:spPr>
        <p:txBody>
          <a:bodyPr anchorCtr="0" anchor="t" bIns="91425" lIns="91425" spcFirstLastPara="1" rIns="91425" wrap="square" tIns="0">
            <a:noAutofit/>
          </a:bodyPr>
          <a:lstStyle/>
          <a:p>
            <a:pPr indent="0" lvl="0" marL="0" rtl="0" algn="ctr">
              <a:spcBef>
                <a:spcPts val="0"/>
              </a:spcBef>
              <a:spcAft>
                <a:spcPts val="0"/>
              </a:spcAft>
              <a:buNone/>
            </a:pPr>
            <a:r>
              <a:rPr lang="en"/>
              <a:t>Repository for all our </a:t>
            </a:r>
            <a:endParaRPr/>
          </a:p>
          <a:p>
            <a:pPr indent="0" lvl="0" marL="0" rtl="0" algn="ctr">
              <a:spcBef>
                <a:spcPts val="0"/>
              </a:spcBef>
              <a:spcAft>
                <a:spcPts val="0"/>
              </a:spcAft>
              <a:buNone/>
            </a:pPr>
            <a:r>
              <a:rPr lang="en"/>
              <a:t>apps</a:t>
            </a:r>
            <a:endParaRPr/>
          </a:p>
        </p:txBody>
      </p:sp>
      <p:sp>
        <p:nvSpPr>
          <p:cNvPr id="1737" name="Google Shape;1737;p141"/>
          <p:cNvSpPr txBox="1"/>
          <p:nvPr>
            <p:ph idx="5" type="subTitle"/>
          </p:nvPr>
        </p:nvSpPr>
        <p:spPr>
          <a:xfrm flipH="1">
            <a:off x="3538815" y="2075850"/>
            <a:ext cx="2067000" cy="430500"/>
          </a:xfrm>
          <a:prstGeom prst="rect">
            <a:avLst/>
          </a:prstGeom>
        </p:spPr>
        <p:txBody>
          <a:bodyPr anchorCtr="0" anchor="t" bIns="91425" lIns="91425" spcFirstLastPara="1" rIns="91425" wrap="square" tIns="0">
            <a:noAutofit/>
          </a:bodyPr>
          <a:lstStyle/>
          <a:p>
            <a:pPr indent="0" lvl="0" marL="0" rtl="0" algn="ctr">
              <a:spcBef>
                <a:spcPts val="0"/>
              </a:spcBef>
              <a:spcAft>
                <a:spcPts val="0"/>
              </a:spcAft>
              <a:buNone/>
            </a:pPr>
            <a:r>
              <a:rPr lang="en"/>
              <a:t>JS program for getting</a:t>
            </a:r>
            <a:endParaRPr/>
          </a:p>
          <a:p>
            <a:pPr indent="0" lvl="0" marL="0" rtl="0" algn="ctr">
              <a:spcBef>
                <a:spcPts val="0"/>
              </a:spcBef>
              <a:spcAft>
                <a:spcPts val="0"/>
              </a:spcAft>
              <a:buNone/>
            </a:pPr>
            <a:r>
              <a:rPr lang="en"/>
              <a:t>l</a:t>
            </a:r>
            <a:r>
              <a:rPr lang="en"/>
              <a:t>ongitude and latitude</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grpSp>
        <p:nvGrpSpPr>
          <p:cNvPr id="1738" name="Google Shape;1738;p141"/>
          <p:cNvGrpSpPr/>
          <p:nvPr/>
        </p:nvGrpSpPr>
        <p:grpSpPr>
          <a:xfrm>
            <a:off x="3851848" y="2570562"/>
            <a:ext cx="1440305" cy="2572929"/>
            <a:chOff x="3851848" y="2570562"/>
            <a:chExt cx="1440305" cy="2572929"/>
          </a:xfrm>
        </p:grpSpPr>
        <p:sp>
          <p:nvSpPr>
            <p:cNvPr id="1739" name="Google Shape;1739;p141"/>
            <p:cNvSpPr/>
            <p:nvPr/>
          </p:nvSpPr>
          <p:spPr>
            <a:xfrm>
              <a:off x="3851848" y="4010317"/>
              <a:ext cx="1440305" cy="719800"/>
            </a:xfrm>
            <a:custGeom>
              <a:rect b="b" l="l" r="r" t="t"/>
              <a:pathLst>
                <a:path extrusionOk="0" h="22492" w="45006">
                  <a:moveTo>
                    <a:pt x="11287" y="22492"/>
                  </a:moveTo>
                  <a:lnTo>
                    <a:pt x="0" y="1"/>
                  </a:lnTo>
                  <a:lnTo>
                    <a:pt x="45006" y="1"/>
                  </a:lnTo>
                  <a:lnTo>
                    <a:pt x="33778" y="22492"/>
                  </a:lnTo>
                  <a:close/>
                </a:path>
              </a:pathLst>
            </a:custGeom>
            <a:solidFill>
              <a:srgbClr val="FFFFFF">
                <a:alpha val="37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141"/>
            <p:cNvSpPr/>
            <p:nvPr/>
          </p:nvSpPr>
          <p:spPr>
            <a:xfrm>
              <a:off x="4213029" y="4730018"/>
              <a:ext cx="719800" cy="413472"/>
            </a:xfrm>
            <a:custGeom>
              <a:rect b="b" l="l" r="r" t="t"/>
              <a:pathLst>
                <a:path extrusionOk="0" h="12920" w="22492">
                  <a:moveTo>
                    <a:pt x="0" y="1"/>
                  </a:moveTo>
                  <a:lnTo>
                    <a:pt x="22491" y="1"/>
                  </a:lnTo>
                  <a:lnTo>
                    <a:pt x="22491" y="12919"/>
                  </a:lnTo>
                  <a:lnTo>
                    <a:pt x="0" y="12919"/>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141"/>
            <p:cNvSpPr/>
            <p:nvPr/>
          </p:nvSpPr>
          <p:spPr>
            <a:xfrm>
              <a:off x="3851848" y="2570562"/>
              <a:ext cx="1440305" cy="1439920"/>
            </a:xfrm>
            <a:custGeom>
              <a:rect b="b" l="l" r="r" t="t"/>
              <a:pathLst>
                <a:path extrusionOk="0" h="44994" w="45006">
                  <a:moveTo>
                    <a:pt x="0" y="0"/>
                  </a:moveTo>
                  <a:lnTo>
                    <a:pt x="45006" y="0"/>
                  </a:lnTo>
                  <a:lnTo>
                    <a:pt x="45006" y="44994"/>
                  </a:lnTo>
                  <a:lnTo>
                    <a:pt x="0" y="44994"/>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2" name="Google Shape;1742;p141"/>
          <p:cNvGrpSpPr/>
          <p:nvPr/>
        </p:nvGrpSpPr>
        <p:grpSpPr>
          <a:xfrm>
            <a:off x="1349436" y="2570562"/>
            <a:ext cx="1798893" cy="2572929"/>
            <a:chOff x="1349436" y="2570562"/>
            <a:chExt cx="1798893" cy="2572929"/>
          </a:xfrm>
        </p:grpSpPr>
        <p:sp>
          <p:nvSpPr>
            <p:cNvPr id="1743" name="Google Shape;1743;p141"/>
            <p:cNvSpPr/>
            <p:nvPr/>
          </p:nvSpPr>
          <p:spPr>
            <a:xfrm>
              <a:off x="1349436" y="4010317"/>
              <a:ext cx="1798893" cy="719800"/>
            </a:xfrm>
            <a:custGeom>
              <a:rect b="b" l="l" r="r" t="t"/>
              <a:pathLst>
                <a:path extrusionOk="0" h="22492" w="56211">
                  <a:moveTo>
                    <a:pt x="33719" y="22492"/>
                  </a:moveTo>
                  <a:lnTo>
                    <a:pt x="1" y="1"/>
                  </a:lnTo>
                  <a:lnTo>
                    <a:pt x="44947" y="1"/>
                  </a:lnTo>
                  <a:lnTo>
                    <a:pt x="56210" y="22492"/>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141"/>
            <p:cNvSpPr/>
            <p:nvPr/>
          </p:nvSpPr>
          <p:spPr>
            <a:xfrm>
              <a:off x="1349436" y="4010317"/>
              <a:ext cx="1798893" cy="719800"/>
            </a:xfrm>
            <a:custGeom>
              <a:rect b="b" l="l" r="r" t="t"/>
              <a:pathLst>
                <a:path extrusionOk="0" h="22492" w="56211">
                  <a:moveTo>
                    <a:pt x="33719" y="22492"/>
                  </a:moveTo>
                  <a:lnTo>
                    <a:pt x="1" y="1"/>
                  </a:lnTo>
                  <a:lnTo>
                    <a:pt x="44947" y="1"/>
                  </a:lnTo>
                  <a:lnTo>
                    <a:pt x="56210" y="22492"/>
                  </a:lnTo>
                  <a:close/>
                </a:path>
              </a:pathLst>
            </a:custGeom>
            <a:solidFill>
              <a:srgbClr val="1B1464">
                <a:alpha val="250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141"/>
            <p:cNvSpPr/>
            <p:nvPr/>
          </p:nvSpPr>
          <p:spPr>
            <a:xfrm>
              <a:off x="2428436" y="4730018"/>
              <a:ext cx="719800" cy="413472"/>
            </a:xfrm>
            <a:custGeom>
              <a:rect b="b" l="l" r="r" t="t"/>
              <a:pathLst>
                <a:path extrusionOk="0" h="12920" w="22492">
                  <a:moveTo>
                    <a:pt x="0" y="1"/>
                  </a:moveTo>
                  <a:lnTo>
                    <a:pt x="0" y="12919"/>
                  </a:lnTo>
                  <a:lnTo>
                    <a:pt x="22491" y="12919"/>
                  </a:lnTo>
                  <a:lnTo>
                    <a:pt x="2249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141"/>
            <p:cNvSpPr/>
            <p:nvPr/>
          </p:nvSpPr>
          <p:spPr>
            <a:xfrm>
              <a:off x="1349436" y="2570562"/>
              <a:ext cx="1439952" cy="1439920"/>
            </a:xfrm>
            <a:custGeom>
              <a:rect b="b" l="l" r="r" t="t"/>
              <a:pathLst>
                <a:path extrusionOk="0" h="44994" w="44995">
                  <a:moveTo>
                    <a:pt x="1" y="0"/>
                  </a:moveTo>
                  <a:lnTo>
                    <a:pt x="44995" y="0"/>
                  </a:lnTo>
                  <a:lnTo>
                    <a:pt x="44995" y="44994"/>
                  </a:lnTo>
                  <a:lnTo>
                    <a:pt x="1" y="44994"/>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7" name="Google Shape;1747;p141"/>
          <p:cNvGrpSpPr/>
          <p:nvPr/>
        </p:nvGrpSpPr>
        <p:grpSpPr>
          <a:xfrm>
            <a:off x="5995705" y="2570562"/>
            <a:ext cx="1798893" cy="2572929"/>
            <a:chOff x="5995705" y="2570562"/>
            <a:chExt cx="1798893" cy="2572929"/>
          </a:xfrm>
        </p:grpSpPr>
        <p:sp>
          <p:nvSpPr>
            <p:cNvPr id="1748" name="Google Shape;1748;p141"/>
            <p:cNvSpPr/>
            <p:nvPr/>
          </p:nvSpPr>
          <p:spPr>
            <a:xfrm>
              <a:off x="5995705" y="4010317"/>
              <a:ext cx="1798893" cy="719800"/>
            </a:xfrm>
            <a:custGeom>
              <a:rect b="b" l="l" r="r" t="t"/>
              <a:pathLst>
                <a:path extrusionOk="0" h="22492" w="56211">
                  <a:moveTo>
                    <a:pt x="1" y="22492"/>
                  </a:moveTo>
                  <a:lnTo>
                    <a:pt x="11216" y="1"/>
                  </a:lnTo>
                  <a:lnTo>
                    <a:pt x="56210" y="1"/>
                  </a:lnTo>
                  <a:lnTo>
                    <a:pt x="22492" y="22492"/>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141"/>
            <p:cNvSpPr/>
            <p:nvPr/>
          </p:nvSpPr>
          <p:spPr>
            <a:xfrm>
              <a:off x="5995705" y="4010317"/>
              <a:ext cx="1798893" cy="719800"/>
            </a:xfrm>
            <a:custGeom>
              <a:rect b="b" l="l" r="r" t="t"/>
              <a:pathLst>
                <a:path extrusionOk="0" h="22492" w="56211">
                  <a:moveTo>
                    <a:pt x="1" y="22492"/>
                  </a:moveTo>
                  <a:lnTo>
                    <a:pt x="11216" y="1"/>
                  </a:lnTo>
                  <a:lnTo>
                    <a:pt x="56210" y="1"/>
                  </a:lnTo>
                  <a:lnTo>
                    <a:pt x="22492" y="22492"/>
                  </a:lnTo>
                  <a:close/>
                </a:path>
              </a:pathLst>
            </a:custGeom>
            <a:solidFill>
              <a:srgbClr val="1B1464">
                <a:alpha val="250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141"/>
            <p:cNvSpPr/>
            <p:nvPr/>
          </p:nvSpPr>
          <p:spPr>
            <a:xfrm>
              <a:off x="6354614" y="2570562"/>
              <a:ext cx="1439952" cy="1439920"/>
            </a:xfrm>
            <a:custGeom>
              <a:rect b="b" l="l" r="r" t="t"/>
              <a:pathLst>
                <a:path extrusionOk="0" h="44994" w="44995">
                  <a:moveTo>
                    <a:pt x="0" y="0"/>
                  </a:moveTo>
                  <a:lnTo>
                    <a:pt x="44994" y="0"/>
                  </a:lnTo>
                  <a:lnTo>
                    <a:pt x="44994" y="44994"/>
                  </a:lnTo>
                  <a:lnTo>
                    <a:pt x="0" y="44994"/>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141"/>
            <p:cNvSpPr/>
            <p:nvPr/>
          </p:nvSpPr>
          <p:spPr>
            <a:xfrm>
              <a:off x="5995705" y="4730018"/>
              <a:ext cx="720184" cy="413472"/>
            </a:xfrm>
            <a:custGeom>
              <a:rect b="b" l="l" r="r" t="t"/>
              <a:pathLst>
                <a:path extrusionOk="0" h="12920" w="22504">
                  <a:moveTo>
                    <a:pt x="1" y="1"/>
                  </a:moveTo>
                  <a:lnTo>
                    <a:pt x="22503" y="1"/>
                  </a:lnTo>
                  <a:lnTo>
                    <a:pt x="22503" y="12919"/>
                  </a:lnTo>
                  <a:lnTo>
                    <a:pt x="1" y="12919"/>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52" name="Google Shape;1752;p141"/>
          <p:cNvSpPr txBox="1"/>
          <p:nvPr>
            <p:ph idx="7" type="ctrTitle"/>
          </p:nvPr>
        </p:nvSpPr>
        <p:spPr>
          <a:xfrm flipH="1">
            <a:off x="3539112" y="1581154"/>
            <a:ext cx="2066400" cy="430500"/>
          </a:xfrm>
          <a:prstGeom prst="rect">
            <a:avLst/>
          </a:prstGeom>
        </p:spPr>
        <p:txBody>
          <a:bodyPr anchorCtr="0" anchor="b" bIns="0" lIns="91425" spcFirstLastPara="1" rIns="91425" wrap="square" tIns="91425">
            <a:noAutofit/>
          </a:bodyPr>
          <a:lstStyle/>
          <a:p>
            <a:pPr indent="0" lvl="0" marL="0" rtl="0" algn="ctr">
              <a:spcBef>
                <a:spcPts val="0"/>
              </a:spcBef>
              <a:spcAft>
                <a:spcPts val="0"/>
              </a:spcAft>
              <a:buNone/>
            </a:pPr>
            <a:r>
              <a:rPr lang="en"/>
              <a:t>OpenCage</a:t>
            </a:r>
            <a:endParaRPr/>
          </a:p>
        </p:txBody>
      </p:sp>
      <p:sp>
        <p:nvSpPr>
          <p:cNvPr id="1753" name="Google Shape;1753;p141"/>
          <p:cNvSpPr txBox="1"/>
          <p:nvPr>
            <p:ph idx="8" type="ctrTitle"/>
          </p:nvPr>
        </p:nvSpPr>
        <p:spPr>
          <a:xfrm flipH="1">
            <a:off x="6040587" y="1583891"/>
            <a:ext cx="2066400" cy="430500"/>
          </a:xfrm>
          <a:prstGeom prst="rect">
            <a:avLst/>
          </a:prstGeom>
        </p:spPr>
        <p:txBody>
          <a:bodyPr anchorCtr="0" anchor="b" bIns="0" lIns="91425" spcFirstLastPara="1" rIns="91425" wrap="square" tIns="91425">
            <a:noAutofit/>
          </a:bodyPr>
          <a:lstStyle/>
          <a:p>
            <a:pPr indent="0" lvl="0" marL="0" rtl="0" algn="l">
              <a:spcBef>
                <a:spcPts val="0"/>
              </a:spcBef>
              <a:spcAft>
                <a:spcPts val="0"/>
              </a:spcAft>
              <a:buNone/>
            </a:pPr>
            <a:r>
              <a:t/>
            </a:r>
            <a:endParaRPr b="0" sz="1400">
              <a:latin typeface="Anaheim"/>
              <a:ea typeface="Anaheim"/>
              <a:cs typeface="Anaheim"/>
              <a:sym typeface="Anaheim"/>
            </a:endParaRPr>
          </a:p>
          <a:p>
            <a:pPr indent="0" lvl="0" marL="0" rtl="0" algn="ctr">
              <a:spcBef>
                <a:spcPts val="0"/>
              </a:spcBef>
              <a:spcAft>
                <a:spcPts val="0"/>
              </a:spcAft>
              <a:buNone/>
            </a:pPr>
            <a:r>
              <a:rPr lang="en"/>
              <a:t>Leaflet</a:t>
            </a:r>
            <a:endParaRPr/>
          </a:p>
        </p:txBody>
      </p:sp>
      <p:pic>
        <p:nvPicPr>
          <p:cNvPr descr="OpenCage Geocoder Shows Us How to Stand Out from Tech Giants -  Geoawesomeness" id="1754" name="Google Shape;1754;p141"/>
          <p:cNvPicPr preferRelativeResize="0"/>
          <p:nvPr/>
        </p:nvPicPr>
        <p:blipFill>
          <a:blip r:embed="rId3">
            <a:alphaModFix/>
          </a:blip>
          <a:stretch>
            <a:fillRect/>
          </a:stretch>
        </p:blipFill>
        <p:spPr>
          <a:xfrm>
            <a:off x="3898288" y="2896812"/>
            <a:ext cx="1347434" cy="669000"/>
          </a:xfrm>
          <a:prstGeom prst="rect">
            <a:avLst/>
          </a:prstGeom>
          <a:noFill/>
          <a:ln>
            <a:noFill/>
          </a:ln>
        </p:spPr>
      </p:pic>
      <p:pic>
        <p:nvPicPr>
          <p:cNvPr descr="Exascale Computing Project CI / GitLab · GitLab" id="1755" name="Google Shape;1755;p141"/>
          <p:cNvPicPr preferRelativeResize="0"/>
          <p:nvPr/>
        </p:nvPicPr>
        <p:blipFill>
          <a:blip r:embed="rId4">
            <a:alphaModFix/>
          </a:blip>
          <a:stretch>
            <a:fillRect/>
          </a:stretch>
        </p:blipFill>
        <p:spPr>
          <a:xfrm>
            <a:off x="1258313" y="2483200"/>
            <a:ext cx="1622275" cy="1622275"/>
          </a:xfrm>
          <a:prstGeom prst="rect">
            <a:avLst/>
          </a:prstGeom>
          <a:noFill/>
          <a:ln>
            <a:noFill/>
          </a:ln>
        </p:spPr>
      </p:pic>
      <p:pic>
        <p:nvPicPr>
          <p:cNvPr descr="File:Leaflet logo.svg - Wikimedia Commons" id="1756" name="Google Shape;1756;p141"/>
          <p:cNvPicPr preferRelativeResize="0"/>
          <p:nvPr/>
        </p:nvPicPr>
        <p:blipFill rotWithShape="1">
          <a:blip r:embed="rId5">
            <a:alphaModFix/>
          </a:blip>
          <a:srcRect b="0" l="72582" r="0" t="0"/>
          <a:stretch/>
        </p:blipFill>
        <p:spPr>
          <a:xfrm>
            <a:off x="6520526" y="2638800"/>
            <a:ext cx="1230151" cy="11849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735"/>
                                        </p:tgtEl>
                                        <p:attrNameLst>
                                          <p:attrName>style.visibility</p:attrName>
                                        </p:attrNameLst>
                                      </p:cBhvr>
                                      <p:to>
                                        <p:strVal val="visible"/>
                                      </p:to>
                                    </p:set>
                                    <p:anim calcmode="lin" valueType="num">
                                      <p:cBhvr additive="base">
                                        <p:cTn dur="1000"/>
                                        <p:tgtEl>
                                          <p:spTgt spid="1735"/>
                                        </p:tgtEl>
                                        <p:attrNameLst>
                                          <p:attrName>ppt_x</p:attrName>
                                        </p:attrNameLst>
                                      </p:cBhvr>
                                      <p:tavLst>
                                        <p:tav fmla="" tm="0">
                                          <p:val>
                                            <p:strVal val="#ppt_x-1"/>
                                          </p:val>
                                        </p:tav>
                                        <p:tav fmla="" tm="100000">
                                          <p:val>
                                            <p:strVal val="#ppt_x"/>
                                          </p:val>
                                        </p:tav>
                                      </p:tavLst>
                                    </p:anim>
                                  </p:childTnLst>
                                </p:cTn>
                              </p:par>
                              <p:par>
                                <p:cTn fill="hold" nodeType="withEffect" presetClass="entr" presetID="10" presetSubtype="0">
                                  <p:stCondLst>
                                    <p:cond delay="0"/>
                                  </p:stCondLst>
                                  <p:childTnLst>
                                    <p:set>
                                      <p:cBhvr>
                                        <p:cTn dur="1" fill="hold">
                                          <p:stCondLst>
                                            <p:cond delay="0"/>
                                          </p:stCondLst>
                                        </p:cTn>
                                        <p:tgtEl>
                                          <p:spTgt spid="1755"/>
                                        </p:tgtEl>
                                        <p:attrNameLst>
                                          <p:attrName>style.visibility</p:attrName>
                                        </p:attrNameLst>
                                      </p:cBhvr>
                                      <p:to>
                                        <p:strVal val="visible"/>
                                      </p:to>
                                    </p:set>
                                    <p:animEffect filter="fade" transition="in">
                                      <p:cBhvr>
                                        <p:cTn dur="1000"/>
                                        <p:tgtEl>
                                          <p:spTgt spid="1755"/>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736"/>
                                        </p:tgtEl>
                                        <p:attrNameLst>
                                          <p:attrName>style.visibility</p:attrName>
                                        </p:attrNameLst>
                                      </p:cBhvr>
                                      <p:to>
                                        <p:strVal val="visible"/>
                                      </p:to>
                                    </p:set>
                                    <p:animEffect filter="fade" transition="in">
                                      <p:cBhvr>
                                        <p:cTn dur="2600"/>
                                        <p:tgtEl>
                                          <p:spTgt spid="173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1752"/>
                                        </p:tgtEl>
                                        <p:attrNameLst>
                                          <p:attrName>style.visibility</p:attrName>
                                        </p:attrNameLst>
                                      </p:cBhvr>
                                      <p:to>
                                        <p:strVal val="visible"/>
                                      </p:to>
                                    </p:set>
                                    <p:anim calcmode="lin" valueType="num">
                                      <p:cBhvr additive="base">
                                        <p:cTn dur="1000"/>
                                        <p:tgtEl>
                                          <p:spTgt spid="1752"/>
                                        </p:tgtEl>
                                        <p:attrNameLst>
                                          <p:attrName>ppt_y</p:attrName>
                                        </p:attrNameLst>
                                      </p:cBhvr>
                                      <p:tavLst>
                                        <p:tav fmla="" tm="0">
                                          <p:val>
                                            <p:strVal val="#ppt_y-1"/>
                                          </p:val>
                                        </p:tav>
                                        <p:tav fmla="" tm="100000">
                                          <p:val>
                                            <p:strVal val="#ppt_y"/>
                                          </p:val>
                                        </p:tav>
                                      </p:tavLst>
                                    </p:anim>
                                  </p:childTnLst>
                                </p:cTn>
                              </p:par>
                              <p:par>
                                <p:cTn fill="hold" nodeType="withEffect" presetClass="entr" presetID="10" presetSubtype="0">
                                  <p:stCondLst>
                                    <p:cond delay="0"/>
                                  </p:stCondLst>
                                  <p:childTnLst>
                                    <p:set>
                                      <p:cBhvr>
                                        <p:cTn dur="1" fill="hold">
                                          <p:stCondLst>
                                            <p:cond delay="0"/>
                                          </p:stCondLst>
                                        </p:cTn>
                                        <p:tgtEl>
                                          <p:spTgt spid="1754"/>
                                        </p:tgtEl>
                                        <p:attrNameLst>
                                          <p:attrName>style.visibility</p:attrName>
                                        </p:attrNameLst>
                                      </p:cBhvr>
                                      <p:to>
                                        <p:strVal val="visible"/>
                                      </p:to>
                                    </p:set>
                                    <p:animEffect filter="fade" transition="in">
                                      <p:cBhvr>
                                        <p:cTn dur="1000"/>
                                        <p:tgtEl>
                                          <p:spTgt spid="1754"/>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737"/>
                                        </p:tgtEl>
                                        <p:attrNameLst>
                                          <p:attrName>style.visibility</p:attrName>
                                        </p:attrNameLst>
                                      </p:cBhvr>
                                      <p:to>
                                        <p:strVal val="visible"/>
                                      </p:to>
                                    </p:set>
                                    <p:animEffect filter="fade" transition="in">
                                      <p:cBhvr>
                                        <p:cTn dur="2500"/>
                                        <p:tgtEl>
                                          <p:spTgt spid="173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753"/>
                                        </p:tgtEl>
                                        <p:attrNameLst>
                                          <p:attrName>style.visibility</p:attrName>
                                        </p:attrNameLst>
                                      </p:cBhvr>
                                      <p:to>
                                        <p:strVal val="visible"/>
                                      </p:to>
                                    </p:set>
                                    <p:anim calcmode="lin" valueType="num">
                                      <p:cBhvr additive="base">
                                        <p:cTn dur="800"/>
                                        <p:tgtEl>
                                          <p:spTgt spid="1753"/>
                                        </p:tgtEl>
                                        <p:attrNameLst>
                                          <p:attrName>ppt_x</p:attrName>
                                        </p:attrNameLst>
                                      </p:cBhvr>
                                      <p:tavLst>
                                        <p:tav fmla="" tm="0">
                                          <p:val>
                                            <p:strVal val="#ppt_x+1"/>
                                          </p:val>
                                        </p:tav>
                                        <p:tav fmla="" tm="100000">
                                          <p:val>
                                            <p:strVal val="#ppt_x"/>
                                          </p:val>
                                        </p:tav>
                                      </p:tavLst>
                                    </p:anim>
                                  </p:childTnLst>
                                </p:cTn>
                              </p:par>
                            </p:childTnLst>
                          </p:cTn>
                        </p:par>
                        <p:par>
                          <p:cTn fill="hold">
                            <p:stCondLst>
                              <p:cond delay="800"/>
                            </p:stCondLst>
                            <p:childTnLst>
                              <p:par>
                                <p:cTn fill="hold" nodeType="afterEffect" presetClass="entr" presetID="10" presetSubtype="0">
                                  <p:stCondLst>
                                    <p:cond delay="0"/>
                                  </p:stCondLst>
                                  <p:childTnLst>
                                    <p:set>
                                      <p:cBhvr>
                                        <p:cTn dur="1" fill="hold">
                                          <p:stCondLst>
                                            <p:cond delay="0"/>
                                          </p:stCondLst>
                                        </p:cTn>
                                        <p:tgtEl>
                                          <p:spTgt spid="1734"/>
                                        </p:tgtEl>
                                        <p:attrNameLst>
                                          <p:attrName>style.visibility</p:attrName>
                                        </p:attrNameLst>
                                      </p:cBhvr>
                                      <p:to>
                                        <p:strVal val="visible"/>
                                      </p:to>
                                    </p:set>
                                    <p:animEffect filter="fade" transition="in">
                                      <p:cBhvr>
                                        <p:cTn dur="2500"/>
                                        <p:tgtEl>
                                          <p:spTgt spid="1734"/>
                                        </p:tgtEl>
                                      </p:cBhvr>
                                    </p:animEffect>
                                  </p:childTnLst>
                                </p:cTn>
                              </p:par>
                              <p:par>
                                <p:cTn fill="hold" nodeType="withEffect" presetClass="entr" presetID="10" presetSubtype="0">
                                  <p:stCondLst>
                                    <p:cond delay="0"/>
                                  </p:stCondLst>
                                  <p:childTnLst>
                                    <p:set>
                                      <p:cBhvr>
                                        <p:cTn dur="1" fill="hold">
                                          <p:stCondLst>
                                            <p:cond delay="0"/>
                                          </p:stCondLst>
                                        </p:cTn>
                                        <p:tgtEl>
                                          <p:spTgt spid="1756"/>
                                        </p:tgtEl>
                                        <p:attrNameLst>
                                          <p:attrName>style.visibility</p:attrName>
                                        </p:attrNameLst>
                                      </p:cBhvr>
                                      <p:to>
                                        <p:strVal val="visible"/>
                                      </p:to>
                                    </p:set>
                                    <p:animEffect filter="fade" transition="in">
                                      <p:cBhvr>
                                        <p:cTn dur="1000"/>
                                        <p:tgtEl>
                                          <p:spTgt spid="175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0" name="Shape 1760"/>
        <p:cNvGrpSpPr/>
        <p:nvPr/>
      </p:nvGrpSpPr>
      <p:grpSpPr>
        <a:xfrm>
          <a:off x="0" y="0"/>
          <a:ext cx="0" cy="0"/>
          <a:chOff x="0" y="0"/>
          <a:chExt cx="0" cy="0"/>
        </a:xfrm>
      </p:grpSpPr>
      <p:sp>
        <p:nvSpPr>
          <p:cNvPr id="1761" name="Google Shape;1761;p142"/>
          <p:cNvSpPr txBox="1"/>
          <p:nvPr>
            <p:ph idx="1" type="body"/>
          </p:nvPr>
        </p:nvSpPr>
        <p:spPr>
          <a:xfrm>
            <a:off x="609499" y="1973025"/>
            <a:ext cx="3512700" cy="213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Senior Design project is to create a </a:t>
            </a:r>
            <a:r>
              <a:rPr lang="en"/>
              <a:t>webpage that links bars, restaurants or private events with bartenders in the local area. </a:t>
            </a:r>
            <a:r>
              <a:rPr lang="en"/>
              <a:t> </a:t>
            </a:r>
            <a:endParaRPr/>
          </a:p>
        </p:txBody>
      </p:sp>
      <p:sp>
        <p:nvSpPr>
          <p:cNvPr id="1762" name="Google Shape;1762;p142"/>
          <p:cNvSpPr txBox="1"/>
          <p:nvPr>
            <p:ph type="title"/>
          </p:nvPr>
        </p:nvSpPr>
        <p:spPr>
          <a:xfrm>
            <a:off x="560825" y="1168325"/>
            <a:ext cx="3561300" cy="66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CONCEPT</a:t>
            </a:r>
            <a:endParaRPr>
              <a:solidFill>
                <a:schemeClr val="dk2"/>
              </a:solidFill>
            </a:endParaRPr>
          </a:p>
        </p:txBody>
      </p:sp>
      <p:pic>
        <p:nvPicPr>
          <p:cNvPr id="1763" name="Google Shape;1763;p142"/>
          <p:cNvPicPr preferRelativeResize="0"/>
          <p:nvPr/>
        </p:nvPicPr>
        <p:blipFill>
          <a:blip r:embed="rId3">
            <a:alphaModFix/>
          </a:blip>
          <a:stretch>
            <a:fillRect/>
          </a:stretch>
        </p:blipFill>
        <p:spPr>
          <a:xfrm>
            <a:off x="5316150" y="1168327"/>
            <a:ext cx="3053799" cy="303577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8">
                                  <p:stCondLst>
                                    <p:cond delay="0"/>
                                  </p:stCondLst>
                                  <p:childTnLst>
                                    <p:set>
                                      <p:cBhvr>
                                        <p:cTn dur="1" fill="hold">
                                          <p:stCondLst>
                                            <p:cond delay="0"/>
                                          </p:stCondLst>
                                        </p:cTn>
                                        <p:tgtEl>
                                          <p:spTgt spid="1762"/>
                                        </p:tgtEl>
                                        <p:attrNameLst>
                                          <p:attrName>style.visibility</p:attrName>
                                        </p:attrNameLst>
                                      </p:cBhvr>
                                      <p:to>
                                        <p:strVal val="visible"/>
                                      </p:to>
                                    </p:set>
                                    <p:anim calcmode="lin" valueType="num">
                                      <p:cBhvr additive="base">
                                        <p:cTn dur="1000"/>
                                        <p:tgtEl>
                                          <p:spTgt spid="1762"/>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1" presetSubtype="0">
                                  <p:stCondLst>
                                    <p:cond delay="0"/>
                                  </p:stCondLst>
                                  <p:childTnLst>
                                    <p:set>
                                      <p:cBhvr>
                                        <p:cTn dur="1" fill="hold">
                                          <p:stCondLst>
                                            <p:cond delay="0"/>
                                          </p:stCondLst>
                                        </p:cTn>
                                        <p:tgtEl>
                                          <p:spTgt spid="176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7" name="Shape 1767"/>
        <p:cNvGrpSpPr/>
        <p:nvPr/>
      </p:nvGrpSpPr>
      <p:grpSpPr>
        <a:xfrm>
          <a:off x="0" y="0"/>
          <a:ext cx="0" cy="0"/>
          <a:chOff x="0" y="0"/>
          <a:chExt cx="0" cy="0"/>
        </a:xfrm>
      </p:grpSpPr>
      <p:sp>
        <p:nvSpPr>
          <p:cNvPr id="1768" name="Google Shape;1768;p143"/>
          <p:cNvSpPr txBox="1"/>
          <p:nvPr>
            <p:ph type="title"/>
          </p:nvPr>
        </p:nvSpPr>
        <p:spPr>
          <a:xfrm>
            <a:off x="1278050" y="343200"/>
            <a:ext cx="6588000" cy="669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Challenges</a:t>
            </a:r>
            <a:endParaRPr/>
          </a:p>
        </p:txBody>
      </p:sp>
      <p:sp>
        <p:nvSpPr>
          <p:cNvPr id="1769" name="Google Shape;1769;p143"/>
          <p:cNvSpPr txBox="1"/>
          <p:nvPr>
            <p:ph idx="1" type="subTitle"/>
          </p:nvPr>
        </p:nvSpPr>
        <p:spPr>
          <a:xfrm flipH="1">
            <a:off x="1456800" y="2887950"/>
            <a:ext cx="1960800" cy="529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4800">
                <a:solidFill>
                  <a:schemeClr val="dk2"/>
                </a:solidFill>
              </a:rPr>
              <a:t>___</a:t>
            </a:r>
            <a:endParaRPr sz="4800">
              <a:solidFill>
                <a:schemeClr val="dk2"/>
              </a:solidFill>
            </a:endParaRPr>
          </a:p>
        </p:txBody>
      </p:sp>
      <p:grpSp>
        <p:nvGrpSpPr>
          <p:cNvPr id="1770" name="Google Shape;1770;p143"/>
          <p:cNvGrpSpPr/>
          <p:nvPr/>
        </p:nvGrpSpPr>
        <p:grpSpPr>
          <a:xfrm>
            <a:off x="8129098" y="1240508"/>
            <a:ext cx="1015038" cy="1948298"/>
            <a:chOff x="7397009" y="1731193"/>
            <a:chExt cx="1781706" cy="3419867"/>
          </a:xfrm>
        </p:grpSpPr>
        <p:sp>
          <p:nvSpPr>
            <p:cNvPr id="1771" name="Google Shape;1771;p143"/>
            <p:cNvSpPr/>
            <p:nvPr/>
          </p:nvSpPr>
          <p:spPr>
            <a:xfrm>
              <a:off x="7858529" y="1731193"/>
              <a:ext cx="1320185" cy="132176"/>
            </a:xfrm>
            <a:custGeom>
              <a:rect b="b" l="l" r="r" t="t"/>
              <a:pathLst>
                <a:path extrusionOk="0" h="1930" w="19277">
                  <a:moveTo>
                    <a:pt x="1" y="1"/>
                  </a:moveTo>
                  <a:lnTo>
                    <a:pt x="1" y="1930"/>
                  </a:lnTo>
                  <a:lnTo>
                    <a:pt x="19277" y="1930"/>
                  </a:lnTo>
                  <a:lnTo>
                    <a:pt x="1927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143"/>
            <p:cNvSpPr/>
            <p:nvPr/>
          </p:nvSpPr>
          <p:spPr>
            <a:xfrm>
              <a:off x="7784360" y="1950550"/>
              <a:ext cx="865993" cy="132176"/>
            </a:xfrm>
            <a:custGeom>
              <a:rect b="b" l="l" r="r" t="t"/>
              <a:pathLst>
                <a:path extrusionOk="0" h="1930" w="12645">
                  <a:moveTo>
                    <a:pt x="0" y="1"/>
                  </a:moveTo>
                  <a:lnTo>
                    <a:pt x="0" y="1929"/>
                  </a:lnTo>
                  <a:lnTo>
                    <a:pt x="12645" y="1929"/>
                  </a:lnTo>
                  <a:lnTo>
                    <a:pt x="1264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143"/>
            <p:cNvSpPr/>
            <p:nvPr/>
          </p:nvSpPr>
          <p:spPr>
            <a:xfrm>
              <a:off x="8855808" y="1950550"/>
              <a:ext cx="322907" cy="132176"/>
            </a:xfrm>
            <a:custGeom>
              <a:rect b="b" l="l" r="r" t="t"/>
              <a:pathLst>
                <a:path extrusionOk="0" h="1930" w="4715">
                  <a:moveTo>
                    <a:pt x="0" y="1"/>
                  </a:moveTo>
                  <a:lnTo>
                    <a:pt x="0" y="1929"/>
                  </a:lnTo>
                  <a:lnTo>
                    <a:pt x="4715" y="1929"/>
                  </a:lnTo>
                  <a:lnTo>
                    <a:pt x="47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143"/>
            <p:cNvSpPr/>
            <p:nvPr/>
          </p:nvSpPr>
          <p:spPr>
            <a:xfrm>
              <a:off x="8445651" y="2169086"/>
              <a:ext cx="733063" cy="132998"/>
            </a:xfrm>
            <a:custGeom>
              <a:rect b="b" l="l" r="r" t="t"/>
              <a:pathLst>
                <a:path extrusionOk="0" h="1942" w="10704">
                  <a:moveTo>
                    <a:pt x="0" y="0"/>
                  </a:moveTo>
                  <a:lnTo>
                    <a:pt x="0" y="1941"/>
                  </a:lnTo>
                  <a:lnTo>
                    <a:pt x="10704" y="1941"/>
                  </a:lnTo>
                  <a:lnTo>
                    <a:pt x="107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143"/>
            <p:cNvSpPr/>
            <p:nvPr/>
          </p:nvSpPr>
          <p:spPr>
            <a:xfrm>
              <a:off x="8738356" y="2388443"/>
              <a:ext cx="440359" cy="132929"/>
            </a:xfrm>
            <a:custGeom>
              <a:rect b="b" l="l" r="r" t="t"/>
              <a:pathLst>
                <a:path extrusionOk="0" h="1941" w="6430">
                  <a:moveTo>
                    <a:pt x="1" y="0"/>
                  </a:moveTo>
                  <a:lnTo>
                    <a:pt x="1" y="1941"/>
                  </a:lnTo>
                  <a:lnTo>
                    <a:pt x="6430" y="1941"/>
                  </a:lnTo>
                  <a:lnTo>
                    <a:pt x="64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143"/>
            <p:cNvSpPr/>
            <p:nvPr/>
          </p:nvSpPr>
          <p:spPr>
            <a:xfrm>
              <a:off x="7990637" y="2388443"/>
              <a:ext cx="597737" cy="132929"/>
            </a:xfrm>
            <a:custGeom>
              <a:rect b="b" l="l" r="r" t="t"/>
              <a:pathLst>
                <a:path extrusionOk="0" h="1941" w="8728">
                  <a:moveTo>
                    <a:pt x="1" y="0"/>
                  </a:moveTo>
                  <a:lnTo>
                    <a:pt x="1" y="1941"/>
                  </a:lnTo>
                  <a:lnTo>
                    <a:pt x="8728" y="1941"/>
                  </a:lnTo>
                  <a:lnTo>
                    <a:pt x="87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143"/>
            <p:cNvSpPr/>
            <p:nvPr/>
          </p:nvSpPr>
          <p:spPr>
            <a:xfrm>
              <a:off x="7683208" y="2607801"/>
              <a:ext cx="1495507" cy="132108"/>
            </a:xfrm>
            <a:custGeom>
              <a:rect b="b" l="l" r="r" t="t"/>
              <a:pathLst>
                <a:path extrusionOk="0" h="1929" w="21837">
                  <a:moveTo>
                    <a:pt x="1" y="0"/>
                  </a:moveTo>
                  <a:lnTo>
                    <a:pt x="1" y="1929"/>
                  </a:lnTo>
                  <a:lnTo>
                    <a:pt x="21837" y="1929"/>
                  </a:lnTo>
                  <a:lnTo>
                    <a:pt x="218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143"/>
            <p:cNvSpPr/>
            <p:nvPr/>
          </p:nvSpPr>
          <p:spPr>
            <a:xfrm>
              <a:off x="8298888" y="2827090"/>
              <a:ext cx="879827" cy="132176"/>
            </a:xfrm>
            <a:custGeom>
              <a:rect b="b" l="l" r="r" t="t"/>
              <a:pathLst>
                <a:path extrusionOk="0" h="1930" w="12847">
                  <a:moveTo>
                    <a:pt x="0" y="1"/>
                  </a:moveTo>
                  <a:lnTo>
                    <a:pt x="0" y="1930"/>
                  </a:lnTo>
                  <a:lnTo>
                    <a:pt x="12847" y="1930"/>
                  </a:lnTo>
                  <a:lnTo>
                    <a:pt x="1284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143"/>
            <p:cNvSpPr/>
            <p:nvPr/>
          </p:nvSpPr>
          <p:spPr>
            <a:xfrm>
              <a:off x="8855808" y="3046447"/>
              <a:ext cx="322907" cy="132176"/>
            </a:xfrm>
            <a:custGeom>
              <a:rect b="b" l="l" r="r" t="t"/>
              <a:pathLst>
                <a:path extrusionOk="0" h="1930" w="4715">
                  <a:moveTo>
                    <a:pt x="0" y="1"/>
                  </a:moveTo>
                  <a:lnTo>
                    <a:pt x="0" y="1929"/>
                  </a:lnTo>
                  <a:lnTo>
                    <a:pt x="4715" y="1929"/>
                  </a:lnTo>
                  <a:lnTo>
                    <a:pt x="47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143"/>
            <p:cNvSpPr/>
            <p:nvPr/>
          </p:nvSpPr>
          <p:spPr>
            <a:xfrm>
              <a:off x="7784360" y="2169086"/>
              <a:ext cx="499050" cy="132998"/>
            </a:xfrm>
            <a:custGeom>
              <a:rect b="b" l="l" r="r" t="t"/>
              <a:pathLst>
                <a:path extrusionOk="0" h="1942" w="7287">
                  <a:moveTo>
                    <a:pt x="0" y="0"/>
                  </a:moveTo>
                  <a:lnTo>
                    <a:pt x="0" y="1941"/>
                  </a:lnTo>
                  <a:lnTo>
                    <a:pt x="7287" y="1941"/>
                  </a:lnTo>
                  <a:lnTo>
                    <a:pt x="72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143"/>
            <p:cNvSpPr/>
            <p:nvPr/>
          </p:nvSpPr>
          <p:spPr>
            <a:xfrm>
              <a:off x="8020017" y="4142344"/>
              <a:ext cx="322975" cy="132176"/>
            </a:xfrm>
            <a:custGeom>
              <a:rect b="b" l="l" r="r" t="t"/>
              <a:pathLst>
                <a:path extrusionOk="0" h="1930" w="4716">
                  <a:moveTo>
                    <a:pt x="0" y="1"/>
                  </a:moveTo>
                  <a:lnTo>
                    <a:pt x="0" y="1929"/>
                  </a:lnTo>
                  <a:lnTo>
                    <a:pt x="4715" y="1929"/>
                  </a:lnTo>
                  <a:lnTo>
                    <a:pt x="47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143"/>
            <p:cNvSpPr/>
            <p:nvPr/>
          </p:nvSpPr>
          <p:spPr>
            <a:xfrm>
              <a:off x="7521789" y="4142344"/>
              <a:ext cx="322153" cy="132176"/>
            </a:xfrm>
            <a:custGeom>
              <a:rect b="b" l="l" r="r" t="t"/>
              <a:pathLst>
                <a:path extrusionOk="0" h="1930" w="4704">
                  <a:moveTo>
                    <a:pt x="0" y="1"/>
                  </a:moveTo>
                  <a:lnTo>
                    <a:pt x="0" y="1929"/>
                  </a:lnTo>
                  <a:lnTo>
                    <a:pt x="4703" y="1929"/>
                  </a:lnTo>
                  <a:lnTo>
                    <a:pt x="470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143"/>
            <p:cNvSpPr/>
            <p:nvPr/>
          </p:nvSpPr>
          <p:spPr>
            <a:xfrm>
              <a:off x="8152056" y="3264983"/>
              <a:ext cx="1026659" cy="132998"/>
            </a:xfrm>
            <a:custGeom>
              <a:rect b="b" l="l" r="r" t="t"/>
              <a:pathLst>
                <a:path extrusionOk="0" h="1942" w="14991">
                  <a:moveTo>
                    <a:pt x="1" y="0"/>
                  </a:moveTo>
                  <a:lnTo>
                    <a:pt x="1" y="1941"/>
                  </a:lnTo>
                  <a:lnTo>
                    <a:pt x="14991" y="1941"/>
                  </a:lnTo>
                  <a:lnTo>
                    <a:pt x="1499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143"/>
            <p:cNvSpPr/>
            <p:nvPr/>
          </p:nvSpPr>
          <p:spPr>
            <a:xfrm>
              <a:off x="7784360" y="3484340"/>
              <a:ext cx="807301" cy="132929"/>
            </a:xfrm>
            <a:custGeom>
              <a:rect b="b" l="l" r="r" t="t"/>
              <a:pathLst>
                <a:path extrusionOk="0" h="1941" w="11788">
                  <a:moveTo>
                    <a:pt x="0" y="0"/>
                  </a:moveTo>
                  <a:lnTo>
                    <a:pt x="0" y="1941"/>
                  </a:lnTo>
                  <a:lnTo>
                    <a:pt x="11787" y="1941"/>
                  </a:lnTo>
                  <a:lnTo>
                    <a:pt x="117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143"/>
            <p:cNvSpPr/>
            <p:nvPr/>
          </p:nvSpPr>
          <p:spPr>
            <a:xfrm>
              <a:off x="8738356" y="3484340"/>
              <a:ext cx="440359" cy="132929"/>
            </a:xfrm>
            <a:custGeom>
              <a:rect b="b" l="l" r="r" t="t"/>
              <a:pathLst>
                <a:path extrusionOk="0" h="1941" w="6430">
                  <a:moveTo>
                    <a:pt x="1" y="0"/>
                  </a:moveTo>
                  <a:lnTo>
                    <a:pt x="1" y="1941"/>
                  </a:lnTo>
                  <a:lnTo>
                    <a:pt x="6430" y="1941"/>
                  </a:lnTo>
                  <a:lnTo>
                    <a:pt x="64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143"/>
            <p:cNvSpPr/>
            <p:nvPr/>
          </p:nvSpPr>
          <p:spPr>
            <a:xfrm>
              <a:off x="7931945" y="3046447"/>
              <a:ext cx="733063" cy="132176"/>
            </a:xfrm>
            <a:custGeom>
              <a:rect b="b" l="l" r="r" t="t"/>
              <a:pathLst>
                <a:path extrusionOk="0" h="1930" w="10704">
                  <a:moveTo>
                    <a:pt x="0" y="1"/>
                  </a:moveTo>
                  <a:lnTo>
                    <a:pt x="0" y="1929"/>
                  </a:lnTo>
                  <a:lnTo>
                    <a:pt x="10704" y="1929"/>
                  </a:lnTo>
                  <a:lnTo>
                    <a:pt x="107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143"/>
            <p:cNvSpPr/>
            <p:nvPr/>
          </p:nvSpPr>
          <p:spPr>
            <a:xfrm>
              <a:off x="8445651" y="3703698"/>
              <a:ext cx="733063" cy="132108"/>
            </a:xfrm>
            <a:custGeom>
              <a:rect b="b" l="l" r="r" t="t"/>
              <a:pathLst>
                <a:path extrusionOk="0" h="1929" w="10704">
                  <a:moveTo>
                    <a:pt x="0" y="0"/>
                  </a:moveTo>
                  <a:lnTo>
                    <a:pt x="0" y="1929"/>
                  </a:lnTo>
                  <a:lnTo>
                    <a:pt x="10704" y="1929"/>
                  </a:lnTo>
                  <a:lnTo>
                    <a:pt x="107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143"/>
            <p:cNvSpPr/>
            <p:nvPr/>
          </p:nvSpPr>
          <p:spPr>
            <a:xfrm>
              <a:off x="8855808" y="3922987"/>
              <a:ext cx="322907" cy="132176"/>
            </a:xfrm>
            <a:custGeom>
              <a:rect b="b" l="l" r="r" t="t"/>
              <a:pathLst>
                <a:path extrusionOk="0" h="1930" w="4715">
                  <a:moveTo>
                    <a:pt x="0" y="1"/>
                  </a:moveTo>
                  <a:lnTo>
                    <a:pt x="0" y="1930"/>
                  </a:lnTo>
                  <a:lnTo>
                    <a:pt x="4715" y="1930"/>
                  </a:lnTo>
                  <a:lnTo>
                    <a:pt x="47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143"/>
            <p:cNvSpPr/>
            <p:nvPr/>
          </p:nvSpPr>
          <p:spPr>
            <a:xfrm>
              <a:off x="7990637" y="3703698"/>
              <a:ext cx="322975" cy="132108"/>
            </a:xfrm>
            <a:custGeom>
              <a:rect b="b" l="l" r="r" t="t"/>
              <a:pathLst>
                <a:path extrusionOk="0" h="1929" w="4716">
                  <a:moveTo>
                    <a:pt x="1" y="0"/>
                  </a:moveTo>
                  <a:lnTo>
                    <a:pt x="1" y="1929"/>
                  </a:lnTo>
                  <a:lnTo>
                    <a:pt x="4715" y="1929"/>
                  </a:lnTo>
                  <a:lnTo>
                    <a:pt x="47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143"/>
            <p:cNvSpPr/>
            <p:nvPr/>
          </p:nvSpPr>
          <p:spPr>
            <a:xfrm>
              <a:off x="8445651" y="4142344"/>
              <a:ext cx="733063" cy="132176"/>
            </a:xfrm>
            <a:custGeom>
              <a:rect b="b" l="l" r="r" t="t"/>
              <a:pathLst>
                <a:path extrusionOk="0" h="1930" w="10704">
                  <a:moveTo>
                    <a:pt x="0" y="1"/>
                  </a:moveTo>
                  <a:lnTo>
                    <a:pt x="0" y="1929"/>
                  </a:lnTo>
                  <a:lnTo>
                    <a:pt x="10704" y="1929"/>
                  </a:lnTo>
                  <a:lnTo>
                    <a:pt x="107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143"/>
            <p:cNvSpPr/>
            <p:nvPr/>
          </p:nvSpPr>
          <p:spPr>
            <a:xfrm>
              <a:off x="7858529" y="3922987"/>
              <a:ext cx="862774" cy="132176"/>
            </a:xfrm>
            <a:custGeom>
              <a:rect b="b" l="l" r="r" t="t"/>
              <a:pathLst>
                <a:path extrusionOk="0" h="1930" w="12598">
                  <a:moveTo>
                    <a:pt x="1" y="1"/>
                  </a:moveTo>
                  <a:lnTo>
                    <a:pt x="1" y="1930"/>
                  </a:lnTo>
                  <a:lnTo>
                    <a:pt x="12598" y="1930"/>
                  </a:lnTo>
                  <a:lnTo>
                    <a:pt x="1259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143"/>
            <p:cNvSpPr/>
            <p:nvPr/>
          </p:nvSpPr>
          <p:spPr>
            <a:xfrm>
              <a:off x="7683208" y="4361702"/>
              <a:ext cx="1495507" cy="132176"/>
            </a:xfrm>
            <a:custGeom>
              <a:rect b="b" l="l" r="r" t="t"/>
              <a:pathLst>
                <a:path extrusionOk="0" h="1930" w="21837">
                  <a:moveTo>
                    <a:pt x="1" y="0"/>
                  </a:moveTo>
                  <a:lnTo>
                    <a:pt x="1" y="1929"/>
                  </a:lnTo>
                  <a:lnTo>
                    <a:pt x="21837" y="1929"/>
                  </a:lnTo>
                  <a:lnTo>
                    <a:pt x="218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143"/>
            <p:cNvSpPr/>
            <p:nvPr/>
          </p:nvSpPr>
          <p:spPr>
            <a:xfrm>
              <a:off x="8767736" y="4580237"/>
              <a:ext cx="410978" cy="132929"/>
            </a:xfrm>
            <a:custGeom>
              <a:rect b="b" l="l" r="r" t="t"/>
              <a:pathLst>
                <a:path extrusionOk="0" h="1941" w="6001">
                  <a:moveTo>
                    <a:pt x="0" y="0"/>
                  </a:moveTo>
                  <a:lnTo>
                    <a:pt x="0" y="1941"/>
                  </a:lnTo>
                  <a:lnTo>
                    <a:pt x="6001" y="1941"/>
                  </a:lnTo>
                  <a:lnTo>
                    <a:pt x="600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143"/>
            <p:cNvSpPr/>
            <p:nvPr/>
          </p:nvSpPr>
          <p:spPr>
            <a:xfrm>
              <a:off x="7814494" y="4580237"/>
              <a:ext cx="773880" cy="132929"/>
            </a:xfrm>
            <a:custGeom>
              <a:rect b="b" l="l" r="r" t="t"/>
              <a:pathLst>
                <a:path extrusionOk="0" h="1941" w="11300">
                  <a:moveTo>
                    <a:pt x="1" y="0"/>
                  </a:moveTo>
                  <a:lnTo>
                    <a:pt x="1" y="1941"/>
                  </a:lnTo>
                  <a:lnTo>
                    <a:pt x="11300" y="1941"/>
                  </a:lnTo>
                  <a:lnTo>
                    <a:pt x="1130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143"/>
            <p:cNvSpPr/>
            <p:nvPr/>
          </p:nvSpPr>
          <p:spPr>
            <a:xfrm>
              <a:off x="7397009" y="4799526"/>
              <a:ext cx="833394" cy="132998"/>
            </a:xfrm>
            <a:custGeom>
              <a:rect b="b" l="l" r="r" t="t"/>
              <a:pathLst>
                <a:path extrusionOk="0" h="1942" w="12169">
                  <a:moveTo>
                    <a:pt x="1" y="1"/>
                  </a:moveTo>
                  <a:lnTo>
                    <a:pt x="1" y="1942"/>
                  </a:lnTo>
                  <a:lnTo>
                    <a:pt x="12169" y="1942"/>
                  </a:lnTo>
                  <a:lnTo>
                    <a:pt x="1216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143"/>
            <p:cNvSpPr/>
            <p:nvPr/>
          </p:nvSpPr>
          <p:spPr>
            <a:xfrm>
              <a:off x="8382851" y="4799526"/>
              <a:ext cx="795864" cy="132998"/>
            </a:xfrm>
            <a:custGeom>
              <a:rect b="b" l="l" r="r" t="t"/>
              <a:pathLst>
                <a:path extrusionOk="0" h="1942" w="11621">
                  <a:moveTo>
                    <a:pt x="0" y="1"/>
                  </a:moveTo>
                  <a:lnTo>
                    <a:pt x="0" y="1942"/>
                  </a:lnTo>
                  <a:lnTo>
                    <a:pt x="11621" y="1942"/>
                  </a:lnTo>
                  <a:lnTo>
                    <a:pt x="1162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143"/>
            <p:cNvSpPr/>
            <p:nvPr/>
          </p:nvSpPr>
          <p:spPr>
            <a:xfrm>
              <a:off x="8064053" y="5018884"/>
              <a:ext cx="1114662" cy="132176"/>
            </a:xfrm>
            <a:custGeom>
              <a:rect b="b" l="l" r="r" t="t"/>
              <a:pathLst>
                <a:path extrusionOk="0" h="1930" w="16276">
                  <a:moveTo>
                    <a:pt x="0" y="1"/>
                  </a:moveTo>
                  <a:lnTo>
                    <a:pt x="0" y="1930"/>
                  </a:lnTo>
                  <a:lnTo>
                    <a:pt x="16276" y="1930"/>
                  </a:lnTo>
                  <a:lnTo>
                    <a:pt x="1627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98" name="Google Shape;1798;p143"/>
          <p:cNvSpPr txBox="1"/>
          <p:nvPr/>
        </p:nvSpPr>
        <p:spPr>
          <a:xfrm>
            <a:off x="291850" y="2758650"/>
            <a:ext cx="23118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300">
                <a:solidFill>
                  <a:schemeClr val="accent3"/>
                </a:solidFill>
                <a:latin typeface="Anaheim"/>
                <a:ea typeface="Anaheim"/>
                <a:cs typeface="Anaheim"/>
                <a:sym typeface="Anaheim"/>
              </a:rPr>
              <a:t>A LOT of learning</a:t>
            </a:r>
            <a:endParaRPr sz="2300">
              <a:solidFill>
                <a:schemeClr val="accent3"/>
              </a:solidFill>
              <a:latin typeface="Anaheim"/>
              <a:ea typeface="Anaheim"/>
              <a:cs typeface="Anaheim"/>
              <a:sym typeface="Anaheim"/>
            </a:endParaRPr>
          </a:p>
        </p:txBody>
      </p:sp>
      <p:sp>
        <p:nvSpPr>
          <p:cNvPr id="1799" name="Google Shape;1799;p143"/>
          <p:cNvSpPr txBox="1"/>
          <p:nvPr/>
        </p:nvSpPr>
        <p:spPr>
          <a:xfrm>
            <a:off x="157000" y="1052500"/>
            <a:ext cx="4360200" cy="10467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lt1"/>
              </a:buClr>
              <a:buSzPts val="1400"/>
              <a:buFont typeface="Anaheim"/>
              <a:buChar char="●"/>
            </a:pPr>
            <a:r>
              <a:rPr lang="en">
                <a:solidFill>
                  <a:schemeClr val="lt1"/>
                </a:solidFill>
                <a:latin typeface="Anaheim"/>
                <a:ea typeface="Anaheim"/>
                <a:cs typeface="Anaheim"/>
                <a:sym typeface="Anaheim"/>
              </a:rPr>
              <a:t>Hooks </a:t>
            </a:r>
            <a:endParaRPr>
              <a:solidFill>
                <a:schemeClr val="lt1"/>
              </a:solidFill>
              <a:latin typeface="Anaheim"/>
              <a:ea typeface="Anaheim"/>
              <a:cs typeface="Anaheim"/>
              <a:sym typeface="Anaheim"/>
            </a:endParaRPr>
          </a:p>
          <a:p>
            <a:pPr indent="-317500" lvl="1" marL="914400" rtl="0" algn="l">
              <a:spcBef>
                <a:spcPts val="0"/>
              </a:spcBef>
              <a:spcAft>
                <a:spcPts val="0"/>
              </a:spcAft>
              <a:buClr>
                <a:schemeClr val="lt1"/>
              </a:buClr>
              <a:buSzPts val="1400"/>
              <a:buFont typeface="Anaheim"/>
              <a:buChar char="○"/>
            </a:pPr>
            <a:r>
              <a:rPr lang="en">
                <a:solidFill>
                  <a:schemeClr val="lt1"/>
                </a:solidFill>
                <a:latin typeface="Anaheim"/>
                <a:ea typeface="Anaheim"/>
                <a:cs typeface="Anaheim"/>
                <a:sym typeface="Anaheim"/>
              </a:rPr>
              <a:t>useState</a:t>
            </a:r>
            <a:endParaRPr>
              <a:solidFill>
                <a:schemeClr val="lt1"/>
              </a:solidFill>
              <a:latin typeface="Anaheim"/>
              <a:ea typeface="Anaheim"/>
              <a:cs typeface="Anaheim"/>
              <a:sym typeface="Anaheim"/>
            </a:endParaRPr>
          </a:p>
          <a:p>
            <a:pPr indent="-317500" lvl="1" marL="914400" rtl="0" algn="l">
              <a:spcBef>
                <a:spcPts val="0"/>
              </a:spcBef>
              <a:spcAft>
                <a:spcPts val="0"/>
              </a:spcAft>
              <a:buClr>
                <a:schemeClr val="lt1"/>
              </a:buClr>
              <a:buSzPts val="1400"/>
              <a:buFont typeface="Anaheim"/>
              <a:buChar char="○"/>
            </a:pPr>
            <a:r>
              <a:rPr lang="en">
                <a:solidFill>
                  <a:schemeClr val="lt1"/>
                </a:solidFill>
                <a:latin typeface="Anaheim"/>
                <a:ea typeface="Anaheim"/>
                <a:cs typeface="Anaheim"/>
                <a:sym typeface="Anaheim"/>
              </a:rPr>
              <a:t>useEffect</a:t>
            </a:r>
            <a:endParaRPr>
              <a:solidFill>
                <a:schemeClr val="lt1"/>
              </a:solidFill>
              <a:latin typeface="Anaheim"/>
              <a:ea typeface="Anaheim"/>
              <a:cs typeface="Anaheim"/>
              <a:sym typeface="Anaheim"/>
            </a:endParaRPr>
          </a:p>
          <a:p>
            <a:pPr indent="-317500" lvl="1" marL="914400" rtl="0" algn="l">
              <a:spcBef>
                <a:spcPts val="0"/>
              </a:spcBef>
              <a:spcAft>
                <a:spcPts val="0"/>
              </a:spcAft>
              <a:buClr>
                <a:schemeClr val="lt1"/>
              </a:buClr>
              <a:buSzPts val="1400"/>
              <a:buFont typeface="Anaheim"/>
              <a:buChar char="○"/>
            </a:pPr>
            <a:r>
              <a:rPr lang="en">
                <a:solidFill>
                  <a:schemeClr val="lt1"/>
                </a:solidFill>
                <a:latin typeface="Anaheim"/>
                <a:ea typeface="Anaheim"/>
                <a:cs typeface="Anaheim"/>
                <a:sym typeface="Anaheim"/>
              </a:rPr>
              <a:t>useRef</a:t>
            </a:r>
            <a:endParaRPr>
              <a:solidFill>
                <a:schemeClr val="lt1"/>
              </a:solidFill>
              <a:latin typeface="Anaheim"/>
              <a:ea typeface="Anaheim"/>
              <a:cs typeface="Anaheim"/>
              <a:sym typeface="Anaheim"/>
            </a:endParaRPr>
          </a:p>
        </p:txBody>
      </p:sp>
      <p:pic>
        <p:nvPicPr>
          <p:cNvPr id="1800" name="Google Shape;1800;p143"/>
          <p:cNvPicPr preferRelativeResize="0"/>
          <p:nvPr/>
        </p:nvPicPr>
        <p:blipFill rotWithShape="1">
          <a:blip r:embed="rId3">
            <a:alphaModFix/>
          </a:blip>
          <a:srcRect b="0" l="0" r="15853" t="0"/>
          <a:stretch/>
        </p:blipFill>
        <p:spPr>
          <a:xfrm>
            <a:off x="2217525" y="1169875"/>
            <a:ext cx="4216592" cy="1273525"/>
          </a:xfrm>
          <a:prstGeom prst="rect">
            <a:avLst/>
          </a:prstGeom>
          <a:noFill/>
          <a:ln>
            <a:noFill/>
          </a:ln>
        </p:spPr>
      </p:pic>
      <p:sp>
        <p:nvSpPr>
          <p:cNvPr id="1801" name="Google Shape;1801;p143"/>
          <p:cNvSpPr txBox="1"/>
          <p:nvPr/>
        </p:nvSpPr>
        <p:spPr>
          <a:xfrm>
            <a:off x="5326200" y="3004575"/>
            <a:ext cx="2992500" cy="8313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lt1"/>
              </a:buClr>
              <a:buSzPts val="1400"/>
              <a:buFont typeface="Anaheim"/>
              <a:buChar char="●"/>
            </a:pPr>
            <a:r>
              <a:rPr lang="en">
                <a:solidFill>
                  <a:schemeClr val="lt1"/>
                </a:solidFill>
                <a:latin typeface="Anaheim"/>
                <a:ea typeface="Anaheim"/>
                <a:cs typeface="Anaheim"/>
                <a:sym typeface="Anaheim"/>
              </a:rPr>
              <a:t>Promises</a:t>
            </a:r>
            <a:endParaRPr>
              <a:solidFill>
                <a:schemeClr val="lt1"/>
              </a:solidFill>
              <a:latin typeface="Anaheim"/>
              <a:ea typeface="Anaheim"/>
              <a:cs typeface="Anaheim"/>
              <a:sym typeface="Anaheim"/>
            </a:endParaRPr>
          </a:p>
          <a:p>
            <a:pPr indent="-317500" lvl="1" marL="914400" rtl="0" algn="l">
              <a:spcBef>
                <a:spcPts val="0"/>
              </a:spcBef>
              <a:spcAft>
                <a:spcPts val="0"/>
              </a:spcAft>
              <a:buClr>
                <a:schemeClr val="lt1"/>
              </a:buClr>
              <a:buSzPts val="1400"/>
              <a:buFont typeface="Anaheim"/>
              <a:buChar char="○"/>
            </a:pPr>
            <a:r>
              <a:rPr lang="en">
                <a:solidFill>
                  <a:schemeClr val="lt1"/>
                </a:solidFill>
                <a:latin typeface="Anaheim"/>
                <a:ea typeface="Anaheim"/>
                <a:cs typeface="Anaheim"/>
                <a:sym typeface="Anaheim"/>
              </a:rPr>
              <a:t>Api Requests</a:t>
            </a:r>
            <a:endParaRPr>
              <a:solidFill>
                <a:schemeClr val="lt1"/>
              </a:solidFill>
              <a:latin typeface="Anaheim"/>
              <a:ea typeface="Anaheim"/>
              <a:cs typeface="Anaheim"/>
              <a:sym typeface="Anaheim"/>
            </a:endParaRPr>
          </a:p>
          <a:p>
            <a:pPr indent="-317500" lvl="1" marL="914400" rtl="0" algn="l">
              <a:spcBef>
                <a:spcPts val="0"/>
              </a:spcBef>
              <a:spcAft>
                <a:spcPts val="0"/>
              </a:spcAft>
              <a:buClr>
                <a:schemeClr val="lt1"/>
              </a:buClr>
              <a:buSzPts val="1400"/>
              <a:buFont typeface="Anaheim"/>
              <a:buChar char="○"/>
            </a:pPr>
            <a:r>
              <a:rPr lang="en">
                <a:solidFill>
                  <a:schemeClr val="lt1"/>
                </a:solidFill>
                <a:latin typeface="Anaheim"/>
                <a:ea typeface="Anaheim"/>
                <a:cs typeface="Anaheim"/>
                <a:sym typeface="Anaheim"/>
              </a:rPr>
              <a:t>Resolve or Reject?</a:t>
            </a:r>
            <a:endParaRPr>
              <a:solidFill>
                <a:schemeClr val="lt1"/>
              </a:solidFill>
              <a:latin typeface="Anaheim"/>
              <a:ea typeface="Anaheim"/>
              <a:cs typeface="Anaheim"/>
              <a:sym typeface="Anaheim"/>
            </a:endParaRPr>
          </a:p>
        </p:txBody>
      </p:sp>
      <p:pic>
        <p:nvPicPr>
          <p:cNvPr id="1802" name="Google Shape;1802;p143"/>
          <p:cNvPicPr preferRelativeResize="0"/>
          <p:nvPr/>
        </p:nvPicPr>
        <p:blipFill>
          <a:blip r:embed="rId4">
            <a:alphaModFix/>
          </a:blip>
          <a:stretch>
            <a:fillRect/>
          </a:stretch>
        </p:blipFill>
        <p:spPr>
          <a:xfrm>
            <a:off x="5364729" y="3809151"/>
            <a:ext cx="3227250" cy="698475"/>
          </a:xfrm>
          <a:prstGeom prst="rect">
            <a:avLst/>
          </a:prstGeom>
          <a:noFill/>
          <a:ln>
            <a:noFill/>
          </a:ln>
        </p:spPr>
      </p:pic>
      <p:sp>
        <p:nvSpPr>
          <p:cNvPr id="1803" name="Google Shape;1803;p143"/>
          <p:cNvSpPr txBox="1"/>
          <p:nvPr/>
        </p:nvSpPr>
        <p:spPr>
          <a:xfrm>
            <a:off x="291850" y="3723775"/>
            <a:ext cx="3422700" cy="8313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lt1"/>
              </a:buClr>
              <a:buSzPts val="1400"/>
              <a:buFont typeface="Anaheim"/>
              <a:buChar char="●"/>
            </a:pPr>
            <a:r>
              <a:rPr lang="en">
                <a:solidFill>
                  <a:schemeClr val="lt1"/>
                </a:solidFill>
                <a:latin typeface="Anaheim"/>
                <a:ea typeface="Anaheim"/>
                <a:cs typeface="Anaheim"/>
                <a:sym typeface="Anaheim"/>
              </a:rPr>
              <a:t>API Keys</a:t>
            </a:r>
            <a:endParaRPr>
              <a:solidFill>
                <a:schemeClr val="lt1"/>
              </a:solidFill>
              <a:latin typeface="Anaheim"/>
              <a:ea typeface="Anaheim"/>
              <a:cs typeface="Anaheim"/>
              <a:sym typeface="Anaheim"/>
            </a:endParaRPr>
          </a:p>
          <a:p>
            <a:pPr indent="-317500" lvl="1" marL="914400" rtl="0" algn="l">
              <a:spcBef>
                <a:spcPts val="0"/>
              </a:spcBef>
              <a:spcAft>
                <a:spcPts val="0"/>
              </a:spcAft>
              <a:buClr>
                <a:schemeClr val="lt1"/>
              </a:buClr>
              <a:buSzPts val="1400"/>
              <a:buFont typeface="Anaheim"/>
              <a:buChar char="○"/>
            </a:pPr>
            <a:r>
              <a:rPr lang="en">
                <a:solidFill>
                  <a:schemeClr val="lt1"/>
                </a:solidFill>
                <a:latin typeface="Anaheim"/>
                <a:ea typeface="Anaheim"/>
                <a:cs typeface="Anaheim"/>
                <a:sym typeface="Anaheim"/>
              </a:rPr>
              <a:t>Trying to test OpenCage</a:t>
            </a:r>
            <a:endParaRPr>
              <a:solidFill>
                <a:schemeClr val="lt1"/>
              </a:solidFill>
              <a:latin typeface="Anaheim"/>
              <a:ea typeface="Anaheim"/>
              <a:cs typeface="Anaheim"/>
              <a:sym typeface="Anaheim"/>
            </a:endParaRPr>
          </a:p>
          <a:p>
            <a:pPr indent="-317500" lvl="1" marL="914400" rtl="0" algn="l">
              <a:spcBef>
                <a:spcPts val="0"/>
              </a:spcBef>
              <a:spcAft>
                <a:spcPts val="0"/>
              </a:spcAft>
              <a:buClr>
                <a:schemeClr val="lt1"/>
              </a:buClr>
              <a:buSzPts val="1400"/>
              <a:buFont typeface="Anaheim"/>
              <a:buChar char="○"/>
            </a:pPr>
            <a:r>
              <a:rPr lang="en">
                <a:solidFill>
                  <a:schemeClr val="lt1"/>
                </a:solidFill>
                <a:latin typeface="Anaheim"/>
                <a:ea typeface="Anaheim"/>
                <a:cs typeface="Anaheim"/>
                <a:sym typeface="Anaheim"/>
              </a:rPr>
              <a:t>Running out of free requests</a:t>
            </a:r>
            <a:endParaRPr>
              <a:solidFill>
                <a:schemeClr val="lt1"/>
              </a:solidFill>
              <a:latin typeface="Anaheim"/>
              <a:ea typeface="Anaheim"/>
              <a:cs typeface="Anaheim"/>
              <a:sym typeface="Anaheim"/>
            </a:endParaRPr>
          </a:p>
        </p:txBody>
      </p:sp>
      <p:pic>
        <p:nvPicPr>
          <p:cNvPr id="1804" name="Google Shape;1804;p143"/>
          <p:cNvPicPr preferRelativeResize="0"/>
          <p:nvPr/>
        </p:nvPicPr>
        <p:blipFill>
          <a:blip r:embed="rId5">
            <a:alphaModFix/>
          </a:blip>
          <a:stretch>
            <a:fillRect/>
          </a:stretch>
        </p:blipFill>
        <p:spPr>
          <a:xfrm>
            <a:off x="157000" y="4705150"/>
            <a:ext cx="8489027" cy="2528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768"/>
                                        </p:tgtEl>
                                        <p:attrNameLst>
                                          <p:attrName>style.visibility</p:attrName>
                                        </p:attrNameLst>
                                      </p:cBhvr>
                                      <p:to>
                                        <p:strVal val="visible"/>
                                      </p:to>
                                    </p:set>
                                    <p:anim calcmode="lin" valueType="num">
                                      <p:cBhvr additive="base">
                                        <p:cTn dur="1000"/>
                                        <p:tgtEl>
                                          <p:spTgt spid="1768"/>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8" name="Shape 1808"/>
        <p:cNvGrpSpPr/>
        <p:nvPr/>
      </p:nvGrpSpPr>
      <p:grpSpPr>
        <a:xfrm>
          <a:off x="0" y="0"/>
          <a:ext cx="0" cy="0"/>
          <a:chOff x="0" y="0"/>
          <a:chExt cx="0" cy="0"/>
        </a:xfrm>
      </p:grpSpPr>
      <p:sp>
        <p:nvSpPr>
          <p:cNvPr id="1809" name="Google Shape;1809;p144"/>
          <p:cNvSpPr txBox="1"/>
          <p:nvPr>
            <p:ph type="title"/>
          </p:nvPr>
        </p:nvSpPr>
        <p:spPr>
          <a:xfrm>
            <a:off x="1278050" y="343200"/>
            <a:ext cx="6588000" cy="669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Challenges</a:t>
            </a:r>
            <a:endParaRPr/>
          </a:p>
        </p:txBody>
      </p:sp>
      <p:sp>
        <p:nvSpPr>
          <p:cNvPr id="1810" name="Google Shape;1810;p144"/>
          <p:cNvSpPr txBox="1"/>
          <p:nvPr>
            <p:ph idx="1" type="subTitle"/>
          </p:nvPr>
        </p:nvSpPr>
        <p:spPr>
          <a:xfrm flipH="1">
            <a:off x="1456800" y="2887950"/>
            <a:ext cx="1960800" cy="529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4800">
                <a:solidFill>
                  <a:schemeClr val="dk2"/>
                </a:solidFill>
              </a:rPr>
              <a:t>___</a:t>
            </a:r>
            <a:endParaRPr sz="4800">
              <a:solidFill>
                <a:schemeClr val="dk2"/>
              </a:solidFill>
            </a:endParaRPr>
          </a:p>
        </p:txBody>
      </p:sp>
      <p:grpSp>
        <p:nvGrpSpPr>
          <p:cNvPr id="1811" name="Google Shape;1811;p144"/>
          <p:cNvGrpSpPr/>
          <p:nvPr/>
        </p:nvGrpSpPr>
        <p:grpSpPr>
          <a:xfrm>
            <a:off x="8129098" y="1240508"/>
            <a:ext cx="1015038" cy="1948298"/>
            <a:chOff x="7397009" y="1731193"/>
            <a:chExt cx="1781706" cy="3419867"/>
          </a:xfrm>
        </p:grpSpPr>
        <p:sp>
          <p:nvSpPr>
            <p:cNvPr id="1812" name="Google Shape;1812;p144"/>
            <p:cNvSpPr/>
            <p:nvPr/>
          </p:nvSpPr>
          <p:spPr>
            <a:xfrm>
              <a:off x="7858529" y="1731193"/>
              <a:ext cx="1320185" cy="132176"/>
            </a:xfrm>
            <a:custGeom>
              <a:rect b="b" l="l" r="r" t="t"/>
              <a:pathLst>
                <a:path extrusionOk="0" h="1930" w="19277">
                  <a:moveTo>
                    <a:pt x="1" y="1"/>
                  </a:moveTo>
                  <a:lnTo>
                    <a:pt x="1" y="1930"/>
                  </a:lnTo>
                  <a:lnTo>
                    <a:pt x="19277" y="1930"/>
                  </a:lnTo>
                  <a:lnTo>
                    <a:pt x="1927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144"/>
            <p:cNvSpPr/>
            <p:nvPr/>
          </p:nvSpPr>
          <p:spPr>
            <a:xfrm>
              <a:off x="7784360" y="1950550"/>
              <a:ext cx="865993" cy="132176"/>
            </a:xfrm>
            <a:custGeom>
              <a:rect b="b" l="l" r="r" t="t"/>
              <a:pathLst>
                <a:path extrusionOk="0" h="1930" w="12645">
                  <a:moveTo>
                    <a:pt x="0" y="1"/>
                  </a:moveTo>
                  <a:lnTo>
                    <a:pt x="0" y="1929"/>
                  </a:lnTo>
                  <a:lnTo>
                    <a:pt x="12645" y="1929"/>
                  </a:lnTo>
                  <a:lnTo>
                    <a:pt x="1264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144"/>
            <p:cNvSpPr/>
            <p:nvPr/>
          </p:nvSpPr>
          <p:spPr>
            <a:xfrm>
              <a:off x="8855808" y="1950550"/>
              <a:ext cx="322907" cy="132176"/>
            </a:xfrm>
            <a:custGeom>
              <a:rect b="b" l="l" r="r" t="t"/>
              <a:pathLst>
                <a:path extrusionOk="0" h="1930" w="4715">
                  <a:moveTo>
                    <a:pt x="0" y="1"/>
                  </a:moveTo>
                  <a:lnTo>
                    <a:pt x="0" y="1929"/>
                  </a:lnTo>
                  <a:lnTo>
                    <a:pt x="4715" y="1929"/>
                  </a:lnTo>
                  <a:lnTo>
                    <a:pt x="47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144"/>
            <p:cNvSpPr/>
            <p:nvPr/>
          </p:nvSpPr>
          <p:spPr>
            <a:xfrm>
              <a:off x="8445651" y="2169086"/>
              <a:ext cx="733063" cy="132998"/>
            </a:xfrm>
            <a:custGeom>
              <a:rect b="b" l="l" r="r" t="t"/>
              <a:pathLst>
                <a:path extrusionOk="0" h="1942" w="10704">
                  <a:moveTo>
                    <a:pt x="0" y="0"/>
                  </a:moveTo>
                  <a:lnTo>
                    <a:pt x="0" y="1941"/>
                  </a:lnTo>
                  <a:lnTo>
                    <a:pt x="10704" y="1941"/>
                  </a:lnTo>
                  <a:lnTo>
                    <a:pt x="107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144"/>
            <p:cNvSpPr/>
            <p:nvPr/>
          </p:nvSpPr>
          <p:spPr>
            <a:xfrm>
              <a:off x="8738356" y="2388443"/>
              <a:ext cx="440359" cy="132929"/>
            </a:xfrm>
            <a:custGeom>
              <a:rect b="b" l="l" r="r" t="t"/>
              <a:pathLst>
                <a:path extrusionOk="0" h="1941" w="6430">
                  <a:moveTo>
                    <a:pt x="1" y="0"/>
                  </a:moveTo>
                  <a:lnTo>
                    <a:pt x="1" y="1941"/>
                  </a:lnTo>
                  <a:lnTo>
                    <a:pt x="6430" y="1941"/>
                  </a:lnTo>
                  <a:lnTo>
                    <a:pt x="64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144"/>
            <p:cNvSpPr/>
            <p:nvPr/>
          </p:nvSpPr>
          <p:spPr>
            <a:xfrm>
              <a:off x="7990637" y="2388443"/>
              <a:ext cx="597737" cy="132929"/>
            </a:xfrm>
            <a:custGeom>
              <a:rect b="b" l="l" r="r" t="t"/>
              <a:pathLst>
                <a:path extrusionOk="0" h="1941" w="8728">
                  <a:moveTo>
                    <a:pt x="1" y="0"/>
                  </a:moveTo>
                  <a:lnTo>
                    <a:pt x="1" y="1941"/>
                  </a:lnTo>
                  <a:lnTo>
                    <a:pt x="8728" y="1941"/>
                  </a:lnTo>
                  <a:lnTo>
                    <a:pt x="87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144"/>
            <p:cNvSpPr/>
            <p:nvPr/>
          </p:nvSpPr>
          <p:spPr>
            <a:xfrm>
              <a:off x="7683208" y="2607801"/>
              <a:ext cx="1495507" cy="132108"/>
            </a:xfrm>
            <a:custGeom>
              <a:rect b="b" l="l" r="r" t="t"/>
              <a:pathLst>
                <a:path extrusionOk="0" h="1929" w="21837">
                  <a:moveTo>
                    <a:pt x="1" y="0"/>
                  </a:moveTo>
                  <a:lnTo>
                    <a:pt x="1" y="1929"/>
                  </a:lnTo>
                  <a:lnTo>
                    <a:pt x="21837" y="1929"/>
                  </a:lnTo>
                  <a:lnTo>
                    <a:pt x="218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144"/>
            <p:cNvSpPr/>
            <p:nvPr/>
          </p:nvSpPr>
          <p:spPr>
            <a:xfrm>
              <a:off x="8298888" y="2827090"/>
              <a:ext cx="879827" cy="132176"/>
            </a:xfrm>
            <a:custGeom>
              <a:rect b="b" l="l" r="r" t="t"/>
              <a:pathLst>
                <a:path extrusionOk="0" h="1930" w="12847">
                  <a:moveTo>
                    <a:pt x="0" y="1"/>
                  </a:moveTo>
                  <a:lnTo>
                    <a:pt x="0" y="1930"/>
                  </a:lnTo>
                  <a:lnTo>
                    <a:pt x="12847" y="1930"/>
                  </a:lnTo>
                  <a:lnTo>
                    <a:pt x="1284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144"/>
            <p:cNvSpPr/>
            <p:nvPr/>
          </p:nvSpPr>
          <p:spPr>
            <a:xfrm>
              <a:off x="8855808" y="3046447"/>
              <a:ext cx="322907" cy="132176"/>
            </a:xfrm>
            <a:custGeom>
              <a:rect b="b" l="l" r="r" t="t"/>
              <a:pathLst>
                <a:path extrusionOk="0" h="1930" w="4715">
                  <a:moveTo>
                    <a:pt x="0" y="1"/>
                  </a:moveTo>
                  <a:lnTo>
                    <a:pt x="0" y="1929"/>
                  </a:lnTo>
                  <a:lnTo>
                    <a:pt x="4715" y="1929"/>
                  </a:lnTo>
                  <a:lnTo>
                    <a:pt x="47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144"/>
            <p:cNvSpPr/>
            <p:nvPr/>
          </p:nvSpPr>
          <p:spPr>
            <a:xfrm>
              <a:off x="7784360" y="2169086"/>
              <a:ext cx="499050" cy="132998"/>
            </a:xfrm>
            <a:custGeom>
              <a:rect b="b" l="l" r="r" t="t"/>
              <a:pathLst>
                <a:path extrusionOk="0" h="1942" w="7287">
                  <a:moveTo>
                    <a:pt x="0" y="0"/>
                  </a:moveTo>
                  <a:lnTo>
                    <a:pt x="0" y="1941"/>
                  </a:lnTo>
                  <a:lnTo>
                    <a:pt x="7287" y="1941"/>
                  </a:lnTo>
                  <a:lnTo>
                    <a:pt x="72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144"/>
            <p:cNvSpPr/>
            <p:nvPr/>
          </p:nvSpPr>
          <p:spPr>
            <a:xfrm>
              <a:off x="8020017" y="4142344"/>
              <a:ext cx="322975" cy="132176"/>
            </a:xfrm>
            <a:custGeom>
              <a:rect b="b" l="l" r="r" t="t"/>
              <a:pathLst>
                <a:path extrusionOk="0" h="1930" w="4716">
                  <a:moveTo>
                    <a:pt x="0" y="1"/>
                  </a:moveTo>
                  <a:lnTo>
                    <a:pt x="0" y="1929"/>
                  </a:lnTo>
                  <a:lnTo>
                    <a:pt x="4715" y="1929"/>
                  </a:lnTo>
                  <a:lnTo>
                    <a:pt x="47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144"/>
            <p:cNvSpPr/>
            <p:nvPr/>
          </p:nvSpPr>
          <p:spPr>
            <a:xfrm>
              <a:off x="7521789" y="4142344"/>
              <a:ext cx="322153" cy="132176"/>
            </a:xfrm>
            <a:custGeom>
              <a:rect b="b" l="l" r="r" t="t"/>
              <a:pathLst>
                <a:path extrusionOk="0" h="1930" w="4704">
                  <a:moveTo>
                    <a:pt x="0" y="1"/>
                  </a:moveTo>
                  <a:lnTo>
                    <a:pt x="0" y="1929"/>
                  </a:lnTo>
                  <a:lnTo>
                    <a:pt x="4703" y="1929"/>
                  </a:lnTo>
                  <a:lnTo>
                    <a:pt x="470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144"/>
            <p:cNvSpPr/>
            <p:nvPr/>
          </p:nvSpPr>
          <p:spPr>
            <a:xfrm>
              <a:off x="8152056" y="3264983"/>
              <a:ext cx="1026659" cy="132998"/>
            </a:xfrm>
            <a:custGeom>
              <a:rect b="b" l="l" r="r" t="t"/>
              <a:pathLst>
                <a:path extrusionOk="0" h="1942" w="14991">
                  <a:moveTo>
                    <a:pt x="1" y="0"/>
                  </a:moveTo>
                  <a:lnTo>
                    <a:pt x="1" y="1941"/>
                  </a:lnTo>
                  <a:lnTo>
                    <a:pt x="14991" y="1941"/>
                  </a:lnTo>
                  <a:lnTo>
                    <a:pt x="1499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144"/>
            <p:cNvSpPr/>
            <p:nvPr/>
          </p:nvSpPr>
          <p:spPr>
            <a:xfrm>
              <a:off x="7784360" y="3484340"/>
              <a:ext cx="807301" cy="132929"/>
            </a:xfrm>
            <a:custGeom>
              <a:rect b="b" l="l" r="r" t="t"/>
              <a:pathLst>
                <a:path extrusionOk="0" h="1941" w="11788">
                  <a:moveTo>
                    <a:pt x="0" y="0"/>
                  </a:moveTo>
                  <a:lnTo>
                    <a:pt x="0" y="1941"/>
                  </a:lnTo>
                  <a:lnTo>
                    <a:pt x="11787" y="1941"/>
                  </a:lnTo>
                  <a:lnTo>
                    <a:pt x="117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144"/>
            <p:cNvSpPr/>
            <p:nvPr/>
          </p:nvSpPr>
          <p:spPr>
            <a:xfrm>
              <a:off x="8738356" y="3484340"/>
              <a:ext cx="440359" cy="132929"/>
            </a:xfrm>
            <a:custGeom>
              <a:rect b="b" l="l" r="r" t="t"/>
              <a:pathLst>
                <a:path extrusionOk="0" h="1941" w="6430">
                  <a:moveTo>
                    <a:pt x="1" y="0"/>
                  </a:moveTo>
                  <a:lnTo>
                    <a:pt x="1" y="1941"/>
                  </a:lnTo>
                  <a:lnTo>
                    <a:pt x="6430" y="1941"/>
                  </a:lnTo>
                  <a:lnTo>
                    <a:pt x="64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144"/>
            <p:cNvSpPr/>
            <p:nvPr/>
          </p:nvSpPr>
          <p:spPr>
            <a:xfrm>
              <a:off x="7931945" y="3046447"/>
              <a:ext cx="733063" cy="132176"/>
            </a:xfrm>
            <a:custGeom>
              <a:rect b="b" l="l" r="r" t="t"/>
              <a:pathLst>
                <a:path extrusionOk="0" h="1930" w="10704">
                  <a:moveTo>
                    <a:pt x="0" y="1"/>
                  </a:moveTo>
                  <a:lnTo>
                    <a:pt x="0" y="1929"/>
                  </a:lnTo>
                  <a:lnTo>
                    <a:pt x="10704" y="1929"/>
                  </a:lnTo>
                  <a:lnTo>
                    <a:pt x="107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144"/>
            <p:cNvSpPr/>
            <p:nvPr/>
          </p:nvSpPr>
          <p:spPr>
            <a:xfrm>
              <a:off x="8445651" y="3703698"/>
              <a:ext cx="733063" cy="132108"/>
            </a:xfrm>
            <a:custGeom>
              <a:rect b="b" l="l" r="r" t="t"/>
              <a:pathLst>
                <a:path extrusionOk="0" h="1929" w="10704">
                  <a:moveTo>
                    <a:pt x="0" y="0"/>
                  </a:moveTo>
                  <a:lnTo>
                    <a:pt x="0" y="1929"/>
                  </a:lnTo>
                  <a:lnTo>
                    <a:pt x="10704" y="1929"/>
                  </a:lnTo>
                  <a:lnTo>
                    <a:pt x="107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144"/>
            <p:cNvSpPr/>
            <p:nvPr/>
          </p:nvSpPr>
          <p:spPr>
            <a:xfrm>
              <a:off x="8855808" y="3922987"/>
              <a:ext cx="322907" cy="132176"/>
            </a:xfrm>
            <a:custGeom>
              <a:rect b="b" l="l" r="r" t="t"/>
              <a:pathLst>
                <a:path extrusionOk="0" h="1930" w="4715">
                  <a:moveTo>
                    <a:pt x="0" y="1"/>
                  </a:moveTo>
                  <a:lnTo>
                    <a:pt x="0" y="1930"/>
                  </a:lnTo>
                  <a:lnTo>
                    <a:pt x="4715" y="1930"/>
                  </a:lnTo>
                  <a:lnTo>
                    <a:pt x="47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144"/>
            <p:cNvSpPr/>
            <p:nvPr/>
          </p:nvSpPr>
          <p:spPr>
            <a:xfrm>
              <a:off x="7990637" y="3703698"/>
              <a:ext cx="322975" cy="132108"/>
            </a:xfrm>
            <a:custGeom>
              <a:rect b="b" l="l" r="r" t="t"/>
              <a:pathLst>
                <a:path extrusionOk="0" h="1929" w="4716">
                  <a:moveTo>
                    <a:pt x="1" y="0"/>
                  </a:moveTo>
                  <a:lnTo>
                    <a:pt x="1" y="1929"/>
                  </a:lnTo>
                  <a:lnTo>
                    <a:pt x="4715" y="1929"/>
                  </a:lnTo>
                  <a:lnTo>
                    <a:pt x="47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144"/>
            <p:cNvSpPr/>
            <p:nvPr/>
          </p:nvSpPr>
          <p:spPr>
            <a:xfrm>
              <a:off x="8445651" y="4142344"/>
              <a:ext cx="733063" cy="132176"/>
            </a:xfrm>
            <a:custGeom>
              <a:rect b="b" l="l" r="r" t="t"/>
              <a:pathLst>
                <a:path extrusionOk="0" h="1930" w="10704">
                  <a:moveTo>
                    <a:pt x="0" y="1"/>
                  </a:moveTo>
                  <a:lnTo>
                    <a:pt x="0" y="1929"/>
                  </a:lnTo>
                  <a:lnTo>
                    <a:pt x="10704" y="1929"/>
                  </a:lnTo>
                  <a:lnTo>
                    <a:pt x="107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144"/>
            <p:cNvSpPr/>
            <p:nvPr/>
          </p:nvSpPr>
          <p:spPr>
            <a:xfrm>
              <a:off x="7858529" y="3922987"/>
              <a:ext cx="862774" cy="132176"/>
            </a:xfrm>
            <a:custGeom>
              <a:rect b="b" l="l" r="r" t="t"/>
              <a:pathLst>
                <a:path extrusionOk="0" h="1930" w="12598">
                  <a:moveTo>
                    <a:pt x="1" y="1"/>
                  </a:moveTo>
                  <a:lnTo>
                    <a:pt x="1" y="1930"/>
                  </a:lnTo>
                  <a:lnTo>
                    <a:pt x="12598" y="1930"/>
                  </a:lnTo>
                  <a:lnTo>
                    <a:pt x="1259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144"/>
            <p:cNvSpPr/>
            <p:nvPr/>
          </p:nvSpPr>
          <p:spPr>
            <a:xfrm>
              <a:off x="7683208" y="4361702"/>
              <a:ext cx="1495507" cy="132176"/>
            </a:xfrm>
            <a:custGeom>
              <a:rect b="b" l="l" r="r" t="t"/>
              <a:pathLst>
                <a:path extrusionOk="0" h="1930" w="21837">
                  <a:moveTo>
                    <a:pt x="1" y="0"/>
                  </a:moveTo>
                  <a:lnTo>
                    <a:pt x="1" y="1929"/>
                  </a:lnTo>
                  <a:lnTo>
                    <a:pt x="21837" y="1929"/>
                  </a:lnTo>
                  <a:lnTo>
                    <a:pt x="218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144"/>
            <p:cNvSpPr/>
            <p:nvPr/>
          </p:nvSpPr>
          <p:spPr>
            <a:xfrm>
              <a:off x="8767736" y="4580237"/>
              <a:ext cx="410978" cy="132929"/>
            </a:xfrm>
            <a:custGeom>
              <a:rect b="b" l="l" r="r" t="t"/>
              <a:pathLst>
                <a:path extrusionOk="0" h="1941" w="6001">
                  <a:moveTo>
                    <a:pt x="0" y="0"/>
                  </a:moveTo>
                  <a:lnTo>
                    <a:pt x="0" y="1941"/>
                  </a:lnTo>
                  <a:lnTo>
                    <a:pt x="6001" y="1941"/>
                  </a:lnTo>
                  <a:lnTo>
                    <a:pt x="600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144"/>
            <p:cNvSpPr/>
            <p:nvPr/>
          </p:nvSpPr>
          <p:spPr>
            <a:xfrm>
              <a:off x="7814494" y="4580237"/>
              <a:ext cx="773880" cy="132929"/>
            </a:xfrm>
            <a:custGeom>
              <a:rect b="b" l="l" r="r" t="t"/>
              <a:pathLst>
                <a:path extrusionOk="0" h="1941" w="11300">
                  <a:moveTo>
                    <a:pt x="1" y="0"/>
                  </a:moveTo>
                  <a:lnTo>
                    <a:pt x="1" y="1941"/>
                  </a:lnTo>
                  <a:lnTo>
                    <a:pt x="11300" y="1941"/>
                  </a:lnTo>
                  <a:lnTo>
                    <a:pt x="1130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144"/>
            <p:cNvSpPr/>
            <p:nvPr/>
          </p:nvSpPr>
          <p:spPr>
            <a:xfrm>
              <a:off x="7397009" y="4799526"/>
              <a:ext cx="833394" cy="132998"/>
            </a:xfrm>
            <a:custGeom>
              <a:rect b="b" l="l" r="r" t="t"/>
              <a:pathLst>
                <a:path extrusionOk="0" h="1942" w="12169">
                  <a:moveTo>
                    <a:pt x="1" y="1"/>
                  </a:moveTo>
                  <a:lnTo>
                    <a:pt x="1" y="1942"/>
                  </a:lnTo>
                  <a:lnTo>
                    <a:pt x="12169" y="1942"/>
                  </a:lnTo>
                  <a:lnTo>
                    <a:pt x="1216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144"/>
            <p:cNvSpPr/>
            <p:nvPr/>
          </p:nvSpPr>
          <p:spPr>
            <a:xfrm>
              <a:off x="8382851" y="4799526"/>
              <a:ext cx="795864" cy="132998"/>
            </a:xfrm>
            <a:custGeom>
              <a:rect b="b" l="l" r="r" t="t"/>
              <a:pathLst>
                <a:path extrusionOk="0" h="1942" w="11621">
                  <a:moveTo>
                    <a:pt x="0" y="1"/>
                  </a:moveTo>
                  <a:lnTo>
                    <a:pt x="0" y="1942"/>
                  </a:lnTo>
                  <a:lnTo>
                    <a:pt x="11621" y="1942"/>
                  </a:lnTo>
                  <a:lnTo>
                    <a:pt x="1162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144"/>
            <p:cNvSpPr/>
            <p:nvPr/>
          </p:nvSpPr>
          <p:spPr>
            <a:xfrm>
              <a:off x="8064053" y="5018884"/>
              <a:ext cx="1114662" cy="132176"/>
            </a:xfrm>
            <a:custGeom>
              <a:rect b="b" l="l" r="r" t="t"/>
              <a:pathLst>
                <a:path extrusionOk="0" h="1930" w="16276">
                  <a:moveTo>
                    <a:pt x="0" y="1"/>
                  </a:moveTo>
                  <a:lnTo>
                    <a:pt x="0" y="1930"/>
                  </a:lnTo>
                  <a:lnTo>
                    <a:pt x="16276" y="1930"/>
                  </a:lnTo>
                  <a:lnTo>
                    <a:pt x="1627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39" name="Google Shape;1839;p144"/>
          <p:cNvSpPr txBox="1"/>
          <p:nvPr/>
        </p:nvSpPr>
        <p:spPr>
          <a:xfrm>
            <a:off x="53550" y="2753850"/>
            <a:ext cx="2992500" cy="6156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lt1"/>
              </a:buClr>
              <a:buSzPts val="1400"/>
              <a:buFont typeface="Anaheim"/>
              <a:buChar char="●"/>
            </a:pPr>
            <a:r>
              <a:rPr lang="en">
                <a:solidFill>
                  <a:schemeClr val="lt1"/>
                </a:solidFill>
                <a:latin typeface="Anaheim"/>
                <a:ea typeface="Anaheim"/>
                <a:cs typeface="Anaheim"/>
                <a:sym typeface="Anaheim"/>
              </a:rPr>
              <a:t>Mobile Friendly Website</a:t>
            </a:r>
            <a:endParaRPr>
              <a:solidFill>
                <a:schemeClr val="lt1"/>
              </a:solidFill>
              <a:latin typeface="Anaheim"/>
              <a:ea typeface="Anaheim"/>
              <a:cs typeface="Anaheim"/>
              <a:sym typeface="Anaheim"/>
            </a:endParaRPr>
          </a:p>
          <a:p>
            <a:pPr indent="-317500" lvl="1" marL="914400" rtl="0" algn="l">
              <a:spcBef>
                <a:spcPts val="0"/>
              </a:spcBef>
              <a:spcAft>
                <a:spcPts val="0"/>
              </a:spcAft>
              <a:buClr>
                <a:schemeClr val="lt1"/>
              </a:buClr>
              <a:buSzPts val="1400"/>
              <a:buFont typeface="Anaheim"/>
              <a:buChar char="○"/>
            </a:pPr>
            <a:r>
              <a:rPr lang="en">
                <a:solidFill>
                  <a:schemeClr val="lt1"/>
                </a:solidFill>
                <a:latin typeface="Anaheim"/>
                <a:ea typeface="Anaheim"/>
                <a:cs typeface="Anaheim"/>
                <a:sym typeface="Anaheim"/>
              </a:rPr>
              <a:t>CSS</a:t>
            </a:r>
            <a:endParaRPr>
              <a:solidFill>
                <a:schemeClr val="lt1"/>
              </a:solidFill>
              <a:latin typeface="Anaheim"/>
              <a:ea typeface="Anaheim"/>
              <a:cs typeface="Anaheim"/>
              <a:sym typeface="Anaheim"/>
            </a:endParaRPr>
          </a:p>
        </p:txBody>
      </p:sp>
      <p:pic>
        <p:nvPicPr>
          <p:cNvPr id="1840" name="Google Shape;1840;p144"/>
          <p:cNvPicPr preferRelativeResize="0"/>
          <p:nvPr/>
        </p:nvPicPr>
        <p:blipFill>
          <a:blip r:embed="rId3">
            <a:alphaModFix/>
          </a:blip>
          <a:stretch>
            <a:fillRect/>
          </a:stretch>
        </p:blipFill>
        <p:spPr>
          <a:xfrm>
            <a:off x="2884025" y="1494725"/>
            <a:ext cx="1343625" cy="2899701"/>
          </a:xfrm>
          <a:prstGeom prst="rect">
            <a:avLst/>
          </a:prstGeom>
          <a:noFill/>
          <a:ln>
            <a:noFill/>
          </a:ln>
        </p:spPr>
      </p:pic>
      <p:pic>
        <p:nvPicPr>
          <p:cNvPr id="1841" name="Google Shape;1841;p144"/>
          <p:cNvPicPr preferRelativeResize="0"/>
          <p:nvPr/>
        </p:nvPicPr>
        <p:blipFill>
          <a:blip r:embed="rId4">
            <a:alphaModFix/>
          </a:blip>
          <a:stretch>
            <a:fillRect/>
          </a:stretch>
        </p:blipFill>
        <p:spPr>
          <a:xfrm>
            <a:off x="4365550" y="1494726"/>
            <a:ext cx="1343625" cy="2899703"/>
          </a:xfrm>
          <a:prstGeom prst="rect">
            <a:avLst/>
          </a:prstGeom>
          <a:noFill/>
          <a:ln>
            <a:noFill/>
          </a:ln>
        </p:spPr>
      </p:pic>
      <p:pic>
        <p:nvPicPr>
          <p:cNvPr id="1842" name="Google Shape;1842;p144"/>
          <p:cNvPicPr preferRelativeResize="0"/>
          <p:nvPr/>
        </p:nvPicPr>
        <p:blipFill>
          <a:blip r:embed="rId5">
            <a:alphaModFix/>
          </a:blip>
          <a:stretch>
            <a:fillRect/>
          </a:stretch>
        </p:blipFill>
        <p:spPr>
          <a:xfrm>
            <a:off x="5973675" y="1494725"/>
            <a:ext cx="1343625" cy="2930922"/>
          </a:xfrm>
          <a:prstGeom prst="rect">
            <a:avLst/>
          </a:prstGeom>
          <a:noFill/>
          <a:ln>
            <a:noFill/>
          </a:ln>
        </p:spPr>
      </p:pic>
      <p:pic>
        <p:nvPicPr>
          <p:cNvPr id="1843" name="Google Shape;1843;p144"/>
          <p:cNvPicPr preferRelativeResize="0"/>
          <p:nvPr/>
        </p:nvPicPr>
        <p:blipFill>
          <a:blip r:embed="rId6">
            <a:alphaModFix/>
          </a:blip>
          <a:stretch>
            <a:fillRect/>
          </a:stretch>
        </p:blipFill>
        <p:spPr>
          <a:xfrm>
            <a:off x="7535725" y="1494726"/>
            <a:ext cx="1343625" cy="293791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809"/>
                                        </p:tgtEl>
                                        <p:attrNameLst>
                                          <p:attrName>style.visibility</p:attrName>
                                        </p:attrNameLst>
                                      </p:cBhvr>
                                      <p:to>
                                        <p:strVal val="visible"/>
                                      </p:to>
                                    </p:set>
                                    <p:anim calcmode="lin" valueType="num">
                                      <p:cBhvr additive="base">
                                        <p:cTn dur="1000"/>
                                        <p:tgtEl>
                                          <p:spTgt spid="1809"/>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7" name="Shape 1847"/>
        <p:cNvGrpSpPr/>
        <p:nvPr/>
      </p:nvGrpSpPr>
      <p:grpSpPr>
        <a:xfrm>
          <a:off x="0" y="0"/>
          <a:ext cx="0" cy="0"/>
          <a:chOff x="0" y="0"/>
          <a:chExt cx="0" cy="0"/>
        </a:xfrm>
      </p:grpSpPr>
      <p:sp>
        <p:nvSpPr>
          <p:cNvPr id="1848" name="Google Shape;1848;p145"/>
          <p:cNvSpPr txBox="1"/>
          <p:nvPr>
            <p:ph idx="2" type="title"/>
          </p:nvPr>
        </p:nvSpPr>
        <p:spPr>
          <a:xfrm>
            <a:off x="278875" y="2326950"/>
            <a:ext cx="8425200" cy="489600"/>
          </a:xfrm>
          <a:prstGeom prst="rect">
            <a:avLst/>
          </a:prstGeom>
        </p:spPr>
        <p:txBody>
          <a:bodyPr anchorCtr="0" anchor="b" bIns="0" lIns="91425" spcFirstLastPara="1" rIns="91425" wrap="square" tIns="0">
            <a:noAutofit/>
          </a:bodyPr>
          <a:lstStyle/>
          <a:p>
            <a:pPr indent="0" lvl="0" marL="0" rtl="0" algn="ctr">
              <a:spcBef>
                <a:spcPts val="0"/>
              </a:spcBef>
              <a:spcAft>
                <a:spcPts val="0"/>
              </a:spcAft>
              <a:buNone/>
            </a:pPr>
            <a:r>
              <a:rPr lang="en"/>
              <a:t>Business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8" name="Shape 1598"/>
        <p:cNvGrpSpPr/>
        <p:nvPr/>
      </p:nvGrpSpPr>
      <p:grpSpPr>
        <a:xfrm>
          <a:off x="0" y="0"/>
          <a:ext cx="0" cy="0"/>
          <a:chOff x="0" y="0"/>
          <a:chExt cx="0" cy="0"/>
        </a:xfrm>
      </p:grpSpPr>
      <p:sp>
        <p:nvSpPr>
          <p:cNvPr id="1599" name="Google Shape;1599;p128"/>
          <p:cNvSpPr txBox="1"/>
          <p:nvPr>
            <p:ph type="title"/>
          </p:nvPr>
        </p:nvSpPr>
        <p:spPr>
          <a:xfrm>
            <a:off x="454800" y="2714625"/>
            <a:ext cx="8425200" cy="447900"/>
          </a:xfrm>
          <a:prstGeom prst="rect">
            <a:avLst/>
          </a:prstGeom>
        </p:spPr>
        <p:txBody>
          <a:bodyPr anchorCtr="0" anchor="ctr" bIns="0" lIns="91425" spcFirstLastPara="1" rIns="91425" wrap="square" tIns="0">
            <a:noAutofit/>
          </a:bodyPr>
          <a:lstStyle/>
          <a:p>
            <a:pPr indent="0" lvl="0" marL="0" rtl="0" algn="ctr">
              <a:spcBef>
                <a:spcPts val="0"/>
              </a:spcBef>
              <a:spcAft>
                <a:spcPts val="0"/>
              </a:spcAft>
              <a:buNone/>
            </a:pPr>
            <a:r>
              <a:rPr lang="en"/>
              <a:t>INTRODUCTION</a:t>
            </a:r>
            <a:endParaRPr/>
          </a:p>
        </p:txBody>
      </p:sp>
      <p:sp>
        <p:nvSpPr>
          <p:cNvPr id="1600" name="Google Shape;1600;p128"/>
          <p:cNvSpPr txBox="1"/>
          <p:nvPr>
            <p:ph idx="2" type="title"/>
          </p:nvPr>
        </p:nvSpPr>
        <p:spPr>
          <a:xfrm>
            <a:off x="454800" y="2150850"/>
            <a:ext cx="8425200" cy="489600"/>
          </a:xfrm>
          <a:prstGeom prst="rect">
            <a:avLst/>
          </a:prstGeom>
        </p:spPr>
        <p:txBody>
          <a:bodyPr anchorCtr="0" anchor="b" bIns="0" lIns="91425" spcFirstLastPara="1" rIns="91425" wrap="square" tIns="0">
            <a:noAutofit/>
          </a:bodyPr>
          <a:lstStyle/>
          <a:p>
            <a:pPr indent="0" lvl="0" marL="0" rtl="0" algn="ctr">
              <a:spcBef>
                <a:spcPts val="0"/>
              </a:spcBef>
              <a:spcAft>
                <a:spcPts val="0"/>
              </a:spcAft>
              <a:buNone/>
            </a:pPr>
            <a:r>
              <a:rPr lang="en"/>
              <a:t>01</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1600"/>
                                        </p:tgtEl>
                                        <p:attrNameLst>
                                          <p:attrName>style.visibility</p:attrName>
                                        </p:attrNameLst>
                                      </p:cBhvr>
                                      <p:to>
                                        <p:strVal val="visible"/>
                                      </p:to>
                                    </p:set>
                                    <p:animEffect filter="fade" transition="in">
                                      <p:cBhvr>
                                        <p:cTn dur="1000"/>
                                        <p:tgtEl>
                                          <p:spTgt spid="1600"/>
                                        </p:tgtEl>
                                      </p:cBhvr>
                                    </p:animEffect>
                                  </p:childTnLst>
                                </p:cTn>
                              </p:par>
                              <p:par>
                                <p:cTn fill="hold" nodeType="withEffect" presetClass="entr" presetID="2" presetSubtype="8">
                                  <p:stCondLst>
                                    <p:cond delay="0"/>
                                  </p:stCondLst>
                                  <p:childTnLst>
                                    <p:set>
                                      <p:cBhvr>
                                        <p:cTn dur="1" fill="hold">
                                          <p:stCondLst>
                                            <p:cond delay="0"/>
                                          </p:stCondLst>
                                        </p:cTn>
                                        <p:tgtEl>
                                          <p:spTgt spid="1599"/>
                                        </p:tgtEl>
                                        <p:attrNameLst>
                                          <p:attrName>style.visibility</p:attrName>
                                        </p:attrNameLst>
                                      </p:cBhvr>
                                      <p:to>
                                        <p:strVal val="visible"/>
                                      </p:to>
                                    </p:set>
                                    <p:anim calcmode="lin" valueType="num">
                                      <p:cBhvr additive="base">
                                        <p:cTn dur="1000"/>
                                        <p:tgtEl>
                                          <p:spTgt spid="1599"/>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2" name="Shape 1852"/>
        <p:cNvGrpSpPr/>
        <p:nvPr/>
      </p:nvGrpSpPr>
      <p:grpSpPr>
        <a:xfrm>
          <a:off x="0" y="0"/>
          <a:ext cx="0" cy="0"/>
          <a:chOff x="0" y="0"/>
          <a:chExt cx="0" cy="0"/>
        </a:xfrm>
      </p:grpSpPr>
      <p:sp>
        <p:nvSpPr>
          <p:cNvPr id="1853" name="Google Shape;1853;p146"/>
          <p:cNvSpPr txBox="1"/>
          <p:nvPr>
            <p:ph idx="1" type="body"/>
          </p:nvPr>
        </p:nvSpPr>
        <p:spPr>
          <a:xfrm>
            <a:off x="50650" y="1797075"/>
            <a:ext cx="9048300" cy="33465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sz="1500"/>
          </a:p>
          <a:p>
            <a:pPr indent="0" lvl="0" marL="457200" rtl="0" algn="l">
              <a:spcBef>
                <a:spcPts val="0"/>
              </a:spcBef>
              <a:spcAft>
                <a:spcPts val="0"/>
              </a:spcAft>
              <a:buNone/>
            </a:pPr>
            <a:r>
              <a:t/>
            </a:r>
            <a:endParaRPr sz="1500"/>
          </a:p>
          <a:p>
            <a:pPr indent="457200" lvl="0" marL="5029200" rtl="0" algn="l">
              <a:spcBef>
                <a:spcPts val="0"/>
              </a:spcBef>
              <a:spcAft>
                <a:spcPts val="0"/>
              </a:spcAft>
              <a:buNone/>
            </a:pPr>
            <a:r>
              <a:rPr lang="en" sz="700" u="sng">
                <a:latin typeface="Arial"/>
                <a:ea typeface="Arial"/>
                <a:cs typeface="Arial"/>
                <a:sym typeface="Arial"/>
                <a:hlinkClick r:id="rId3"/>
              </a:rPr>
              <a:t>How Many Freelancers Are There In The U.S.? - Zippia</a:t>
            </a:r>
            <a:endParaRPr sz="2200">
              <a:latin typeface="Tahoma"/>
              <a:ea typeface="Tahoma"/>
              <a:cs typeface="Tahoma"/>
              <a:sym typeface="Tahoma"/>
            </a:endParaRPr>
          </a:p>
          <a:p>
            <a:pPr indent="0" lvl="0" marL="457200" rtl="0" algn="l">
              <a:spcBef>
                <a:spcPts val="0"/>
              </a:spcBef>
              <a:spcAft>
                <a:spcPts val="0"/>
              </a:spcAft>
              <a:buNone/>
            </a:pPr>
            <a:r>
              <a:t/>
            </a:r>
            <a:endParaRPr sz="1500"/>
          </a:p>
          <a:p>
            <a:pPr indent="-330200" lvl="0" marL="457200" rtl="0" algn="l">
              <a:spcBef>
                <a:spcPts val="0"/>
              </a:spcBef>
              <a:spcAft>
                <a:spcPts val="0"/>
              </a:spcAft>
              <a:buSzPts val="1600"/>
              <a:buChar char="●"/>
            </a:pPr>
            <a:r>
              <a:rPr lang="en" sz="1500"/>
              <a:t>From a McKinsey’s American Opportunity Survey, there has been an increase from 27% in 2016 to 36% currently of Americans who identify as independent or freelance workers. </a:t>
            </a:r>
            <a:r>
              <a:rPr lang="en" sz="1500"/>
              <a:t>(</a:t>
            </a:r>
            <a:r>
              <a:rPr lang="en" sz="1100" u="sng">
                <a:hlinkClick r:id="rId4"/>
              </a:rPr>
              <a:t>Freelance work, side hustles, and the gig economy | McKinsey</a:t>
            </a:r>
            <a:r>
              <a:rPr lang="en"/>
              <a: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330200" lvl="0" marL="457200" rtl="0" algn="l">
              <a:spcBef>
                <a:spcPts val="0"/>
              </a:spcBef>
              <a:spcAft>
                <a:spcPts val="0"/>
              </a:spcAft>
              <a:buSzPts val="1600"/>
              <a:buChar char="●"/>
            </a:pPr>
            <a:r>
              <a:rPr lang="en"/>
              <a:t>Other freelance bartending apps range from job postings on the usual job recruiting sites(ziprecruiter, </a:t>
            </a:r>
            <a:r>
              <a:rPr lang="en"/>
              <a:t>indeed, etc) to apps similar to ours where bars/restaurants and private events can post shifts and bartenders using the site can pick them up (twistbartendingservice, qwick, etc).</a:t>
            </a:r>
            <a:endParaRPr/>
          </a:p>
          <a:p>
            <a:pPr indent="0" lvl="0" marL="457200" rtl="0" algn="l">
              <a:spcBef>
                <a:spcPts val="0"/>
              </a:spcBef>
              <a:spcAft>
                <a:spcPts val="0"/>
              </a:spcAft>
              <a:buNone/>
            </a:pPr>
            <a:r>
              <a:t/>
            </a:r>
            <a:endParaRPr/>
          </a:p>
          <a:p>
            <a:pPr indent="0" lvl="0" marL="457200" rtl="0" algn="l">
              <a:spcBef>
                <a:spcPts val="0"/>
              </a:spcBef>
              <a:spcAft>
                <a:spcPts val="0"/>
              </a:spcAft>
              <a:buNone/>
            </a:pPr>
            <a:r>
              <a:t/>
            </a:r>
            <a:endParaRPr/>
          </a:p>
          <a:p>
            <a:pPr indent="0" lvl="0" marL="457200" rtl="0" algn="l">
              <a:spcBef>
                <a:spcPts val="0"/>
              </a:spcBef>
              <a:spcAft>
                <a:spcPts val="0"/>
              </a:spcAft>
              <a:buNone/>
            </a:pPr>
            <a:r>
              <a:rPr lang="en"/>
              <a:t> </a:t>
            </a:r>
            <a:endParaRPr/>
          </a:p>
        </p:txBody>
      </p:sp>
      <p:sp>
        <p:nvSpPr>
          <p:cNvPr id="1854" name="Google Shape;1854;p146"/>
          <p:cNvSpPr txBox="1"/>
          <p:nvPr>
            <p:ph type="title"/>
          </p:nvPr>
        </p:nvSpPr>
        <p:spPr>
          <a:xfrm>
            <a:off x="0" y="837150"/>
            <a:ext cx="3561300" cy="66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Market</a:t>
            </a:r>
            <a:endParaRPr/>
          </a:p>
        </p:txBody>
      </p:sp>
      <p:pic>
        <p:nvPicPr>
          <p:cNvPr id="1855" name="Google Shape;1855;p146"/>
          <p:cNvPicPr preferRelativeResize="0"/>
          <p:nvPr/>
        </p:nvPicPr>
        <p:blipFill>
          <a:blip r:embed="rId5">
            <a:alphaModFix/>
          </a:blip>
          <a:stretch>
            <a:fillRect/>
          </a:stretch>
        </p:blipFill>
        <p:spPr>
          <a:xfrm>
            <a:off x="5080025" y="165551"/>
            <a:ext cx="3460050" cy="2102000"/>
          </a:xfrm>
          <a:prstGeom prst="rect">
            <a:avLst/>
          </a:prstGeom>
          <a:noFill/>
          <a:ln cap="flat" cmpd="thinThick" w="19050">
            <a:solidFill>
              <a:srgbClr val="000000"/>
            </a:solidFill>
            <a:prstDash val="solid"/>
            <a:miter lim="8000"/>
            <a:headEnd len="sm" w="sm" type="none"/>
            <a:tailEnd len="sm" w="sm" type="none"/>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9" name="Shape 1859"/>
        <p:cNvGrpSpPr/>
        <p:nvPr/>
      </p:nvGrpSpPr>
      <p:grpSpPr>
        <a:xfrm>
          <a:off x="0" y="0"/>
          <a:ext cx="0" cy="0"/>
          <a:chOff x="0" y="0"/>
          <a:chExt cx="0" cy="0"/>
        </a:xfrm>
      </p:grpSpPr>
      <p:sp>
        <p:nvSpPr>
          <p:cNvPr id="1860" name="Google Shape;1860;p147"/>
          <p:cNvSpPr txBox="1"/>
          <p:nvPr>
            <p:ph idx="1" type="body"/>
          </p:nvPr>
        </p:nvSpPr>
        <p:spPr>
          <a:xfrm>
            <a:off x="-100" y="1973025"/>
            <a:ext cx="9144000" cy="31704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a:t>The reason our web-app separates from the competitors listed on the previous slide is through our accessibility, location services, and targeted focus on one aspect of this market.</a:t>
            </a:r>
            <a:endParaRPr/>
          </a:p>
          <a:p>
            <a:pPr indent="0" lvl="0" marL="0" rtl="0" algn="l">
              <a:spcBef>
                <a:spcPts val="0"/>
              </a:spcBef>
              <a:spcAft>
                <a:spcPts val="0"/>
              </a:spcAft>
              <a:buNone/>
            </a:pPr>
            <a:r>
              <a:t/>
            </a:r>
            <a:endParaRPr/>
          </a:p>
          <a:p>
            <a:pPr indent="-330200" lvl="0" marL="457200" rtl="0" algn="l">
              <a:spcBef>
                <a:spcPts val="0"/>
              </a:spcBef>
              <a:spcAft>
                <a:spcPts val="0"/>
              </a:spcAft>
              <a:buSzPts val="1600"/>
              <a:buChar char="●"/>
            </a:pPr>
            <a:r>
              <a:rPr lang="en"/>
              <a:t>Bartender job postings on places like indeed, ziprecruiter, etc. are only a small portion of a massive site filled with postings in almost any job category you can think of.</a:t>
            </a:r>
            <a:endParaRPr/>
          </a:p>
          <a:p>
            <a:pPr indent="0" lvl="0" marL="0" rtl="0" algn="l">
              <a:spcBef>
                <a:spcPts val="0"/>
              </a:spcBef>
              <a:spcAft>
                <a:spcPts val="0"/>
              </a:spcAft>
              <a:buNone/>
            </a:pPr>
            <a:r>
              <a:t/>
            </a:r>
            <a:endParaRPr/>
          </a:p>
          <a:p>
            <a:pPr indent="-330200" lvl="0" marL="457200" rtl="0" algn="l">
              <a:spcBef>
                <a:spcPts val="0"/>
              </a:spcBef>
              <a:spcAft>
                <a:spcPts val="0"/>
              </a:spcAft>
              <a:buSzPts val="1600"/>
              <a:buChar char="●"/>
            </a:pPr>
            <a:r>
              <a:rPr lang="en"/>
              <a:t>Sites that are similar to ours either have a pre-set workforce (twistbartendingservice) or cater to the entire restaurant and private event market (qwick) including catering, chefs, busboys, etc.</a:t>
            </a:r>
            <a:endParaRPr/>
          </a:p>
          <a:p>
            <a:pPr indent="0" lvl="0" marL="0" rtl="0" algn="l">
              <a:spcBef>
                <a:spcPts val="0"/>
              </a:spcBef>
              <a:spcAft>
                <a:spcPts val="0"/>
              </a:spcAft>
              <a:buNone/>
            </a:pPr>
            <a:r>
              <a:t/>
            </a:r>
            <a:endParaRPr/>
          </a:p>
          <a:p>
            <a:pPr indent="-330200" lvl="0" marL="457200" rtl="0" algn="l">
              <a:spcBef>
                <a:spcPts val="0"/>
              </a:spcBef>
              <a:spcAft>
                <a:spcPts val="0"/>
              </a:spcAft>
              <a:buSzPts val="1600"/>
              <a:buChar char="●"/>
            </a:pPr>
            <a:r>
              <a:rPr lang="en"/>
              <a:t>Our web-app allows any bartender with skills to join the website and begin working while not having to sort through thousands of job postings in which they have no interest in and are nowhere near.</a:t>
            </a:r>
            <a:endParaRPr/>
          </a:p>
        </p:txBody>
      </p:sp>
      <p:sp>
        <p:nvSpPr>
          <p:cNvPr id="1861" name="Google Shape;1861;p147"/>
          <p:cNvSpPr txBox="1"/>
          <p:nvPr>
            <p:ph type="title"/>
          </p:nvPr>
        </p:nvSpPr>
        <p:spPr>
          <a:xfrm>
            <a:off x="0" y="495625"/>
            <a:ext cx="5319600" cy="66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en"/>
              <a:t>Unique Value Proposition</a:t>
            </a:r>
            <a:endParaRPr/>
          </a:p>
        </p:txBody>
      </p:sp>
      <p:pic>
        <p:nvPicPr>
          <p:cNvPr id="1862" name="Google Shape;1862;p147"/>
          <p:cNvPicPr preferRelativeResize="0"/>
          <p:nvPr/>
        </p:nvPicPr>
        <p:blipFill>
          <a:blip r:embed="rId3">
            <a:alphaModFix/>
          </a:blip>
          <a:stretch>
            <a:fillRect/>
          </a:stretch>
        </p:blipFill>
        <p:spPr>
          <a:xfrm>
            <a:off x="4628121" y="152400"/>
            <a:ext cx="3453474" cy="16682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6" name="Shape 1866"/>
        <p:cNvGrpSpPr/>
        <p:nvPr/>
      </p:nvGrpSpPr>
      <p:grpSpPr>
        <a:xfrm>
          <a:off x="0" y="0"/>
          <a:ext cx="0" cy="0"/>
          <a:chOff x="0" y="0"/>
          <a:chExt cx="0" cy="0"/>
        </a:xfrm>
      </p:grpSpPr>
      <p:sp>
        <p:nvSpPr>
          <p:cNvPr id="1867" name="Google Shape;1867;p148"/>
          <p:cNvSpPr txBox="1"/>
          <p:nvPr>
            <p:ph idx="1" type="body"/>
          </p:nvPr>
        </p:nvSpPr>
        <p:spPr>
          <a:xfrm>
            <a:off x="24302" y="1890500"/>
            <a:ext cx="9072600" cy="32529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a:t>There are a couple of different avenues for an application like ours to generate money.</a:t>
            </a:r>
            <a:endParaRPr/>
          </a:p>
          <a:p>
            <a:pPr indent="-330200" lvl="1" marL="914400" rtl="0" algn="l">
              <a:spcBef>
                <a:spcPts val="0"/>
              </a:spcBef>
              <a:spcAft>
                <a:spcPts val="0"/>
              </a:spcAft>
              <a:buSzPts val="1600"/>
              <a:buChar char="○"/>
            </a:pPr>
            <a:r>
              <a:rPr lang="en"/>
              <a:t>Monthly/Yearly subscription.</a:t>
            </a:r>
            <a:endParaRPr/>
          </a:p>
          <a:p>
            <a:pPr indent="-330200" lvl="1" marL="914400" rtl="0" algn="l">
              <a:spcBef>
                <a:spcPts val="0"/>
              </a:spcBef>
              <a:spcAft>
                <a:spcPts val="0"/>
              </a:spcAft>
              <a:buSzPts val="1600"/>
              <a:buChar char="○"/>
            </a:pPr>
            <a:r>
              <a:rPr lang="en"/>
              <a:t>Transaction fee off of each shift taken.</a:t>
            </a:r>
            <a:endParaRPr/>
          </a:p>
          <a:p>
            <a:pPr indent="-330200" lvl="1" marL="914400" rtl="0" algn="l">
              <a:spcBef>
                <a:spcPts val="0"/>
              </a:spcBef>
              <a:spcAft>
                <a:spcPts val="0"/>
              </a:spcAft>
              <a:buSzPts val="1600"/>
              <a:buChar char="○"/>
            </a:pPr>
            <a:r>
              <a:rPr lang="en"/>
              <a:t>If/when developed into a mobile app: make a download price.</a:t>
            </a:r>
            <a:endParaRPr/>
          </a:p>
          <a:p>
            <a:pPr indent="0" lvl="0" marL="0" rtl="0" algn="l">
              <a:spcBef>
                <a:spcPts val="1600"/>
              </a:spcBef>
              <a:spcAft>
                <a:spcPts val="0"/>
              </a:spcAft>
              <a:buNone/>
            </a:pPr>
            <a:r>
              <a:t/>
            </a:r>
            <a:endParaRPr/>
          </a:p>
          <a:p>
            <a:pPr indent="-330200" lvl="0" marL="457200" rtl="0" algn="l">
              <a:spcBef>
                <a:spcPts val="0"/>
              </a:spcBef>
              <a:spcAft>
                <a:spcPts val="0"/>
              </a:spcAft>
              <a:buSzPts val="1600"/>
              <a:buChar char="●"/>
            </a:pPr>
            <a:r>
              <a:rPr lang="en"/>
              <a:t>For this type of market that we are targeting, our group would most likely go to a monthly/yearly subscription model for a few reasons:</a:t>
            </a:r>
            <a:endParaRPr/>
          </a:p>
          <a:p>
            <a:pPr indent="-330200" lvl="1" marL="914400" rtl="0" algn="l">
              <a:spcBef>
                <a:spcPts val="0"/>
              </a:spcBef>
              <a:spcAft>
                <a:spcPts val="0"/>
              </a:spcAft>
              <a:buSzPts val="1600"/>
              <a:buChar char="○"/>
            </a:pPr>
            <a:r>
              <a:rPr lang="en"/>
              <a:t>Gives bartenders incentive to pick up shifts to cover the cost.</a:t>
            </a:r>
            <a:endParaRPr/>
          </a:p>
          <a:p>
            <a:pPr indent="-330200" lvl="1" marL="914400" rtl="0" algn="l">
              <a:spcBef>
                <a:spcPts val="0"/>
              </a:spcBef>
              <a:spcAft>
                <a:spcPts val="0"/>
              </a:spcAft>
              <a:buSzPts val="1600"/>
              <a:buChar char="○"/>
            </a:pPr>
            <a:r>
              <a:rPr lang="en"/>
              <a:t>Stays away from the negative </a:t>
            </a:r>
            <a:r>
              <a:rPr lang="en"/>
              <a:t>connotation</a:t>
            </a:r>
            <a:r>
              <a:rPr lang="en"/>
              <a:t> of the word “fees”</a:t>
            </a:r>
            <a:endParaRPr/>
          </a:p>
        </p:txBody>
      </p:sp>
      <p:sp>
        <p:nvSpPr>
          <p:cNvPr id="1868" name="Google Shape;1868;p148"/>
          <p:cNvSpPr txBox="1"/>
          <p:nvPr>
            <p:ph type="title"/>
          </p:nvPr>
        </p:nvSpPr>
        <p:spPr>
          <a:xfrm>
            <a:off x="0" y="847425"/>
            <a:ext cx="3561300" cy="66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Revenue/Profit</a:t>
            </a:r>
            <a:endParaRPr/>
          </a:p>
        </p:txBody>
      </p:sp>
      <p:pic>
        <p:nvPicPr>
          <p:cNvPr id="1869" name="Google Shape;1869;p148"/>
          <p:cNvPicPr preferRelativeResize="0"/>
          <p:nvPr/>
        </p:nvPicPr>
        <p:blipFill>
          <a:blip r:embed="rId3">
            <a:alphaModFix/>
          </a:blip>
          <a:stretch>
            <a:fillRect/>
          </a:stretch>
        </p:blipFill>
        <p:spPr>
          <a:xfrm>
            <a:off x="5573175" y="141200"/>
            <a:ext cx="2224075" cy="16680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3" name="Shape 1873"/>
        <p:cNvGrpSpPr/>
        <p:nvPr/>
      </p:nvGrpSpPr>
      <p:grpSpPr>
        <a:xfrm>
          <a:off x="0" y="0"/>
          <a:ext cx="0" cy="0"/>
          <a:chOff x="0" y="0"/>
          <a:chExt cx="0" cy="0"/>
        </a:xfrm>
      </p:grpSpPr>
      <p:sp>
        <p:nvSpPr>
          <p:cNvPr id="1874" name="Google Shape;1874;p149"/>
          <p:cNvSpPr txBox="1"/>
          <p:nvPr>
            <p:ph idx="2" type="title"/>
          </p:nvPr>
        </p:nvSpPr>
        <p:spPr>
          <a:xfrm>
            <a:off x="0" y="2326950"/>
            <a:ext cx="8425200" cy="489600"/>
          </a:xfrm>
          <a:prstGeom prst="rect">
            <a:avLst/>
          </a:prstGeom>
        </p:spPr>
        <p:txBody>
          <a:bodyPr anchorCtr="0" anchor="b" bIns="0" lIns="91425" spcFirstLastPara="1" rIns="91425" wrap="square" tIns="0">
            <a:noAutofit/>
          </a:bodyPr>
          <a:lstStyle/>
          <a:p>
            <a:pPr indent="0" lvl="0" marL="0" rtl="0" algn="ctr">
              <a:spcBef>
                <a:spcPts val="0"/>
              </a:spcBef>
              <a:spcAft>
                <a:spcPts val="0"/>
              </a:spcAft>
              <a:buNone/>
            </a:pPr>
            <a:r>
              <a:rPr lang="en"/>
              <a:t>Demo</a:t>
            </a:r>
            <a:endParaRPr/>
          </a:p>
        </p:txBody>
      </p:sp>
      <p:sp>
        <p:nvSpPr>
          <p:cNvPr id="1875" name="Google Shape;1875;p149">
            <a:hlinkClick r:id="rId3"/>
          </p:cNvPr>
          <p:cNvSpPr/>
          <p:nvPr/>
        </p:nvSpPr>
        <p:spPr>
          <a:xfrm rot="5400000">
            <a:off x="3984125" y="975450"/>
            <a:ext cx="725625" cy="654975"/>
          </a:xfrm>
          <a:prstGeom prst="flowChartExtra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9" name="Shape 1879"/>
        <p:cNvGrpSpPr/>
        <p:nvPr/>
      </p:nvGrpSpPr>
      <p:grpSpPr>
        <a:xfrm>
          <a:off x="0" y="0"/>
          <a:ext cx="0" cy="0"/>
          <a:chOff x="0" y="0"/>
          <a:chExt cx="0" cy="0"/>
        </a:xfrm>
      </p:grpSpPr>
      <p:sp>
        <p:nvSpPr>
          <p:cNvPr id="1880" name="Google Shape;1880;p150"/>
          <p:cNvSpPr txBox="1"/>
          <p:nvPr>
            <p:ph type="title"/>
          </p:nvPr>
        </p:nvSpPr>
        <p:spPr>
          <a:xfrm>
            <a:off x="5851200" y="591900"/>
            <a:ext cx="3292800" cy="1371000"/>
          </a:xfrm>
          <a:prstGeom prst="rect">
            <a:avLst/>
          </a:prstGeom>
          <a:ln>
            <a:noFill/>
          </a:ln>
        </p:spPr>
        <p:txBody>
          <a:bodyPr anchorCtr="0" anchor="ctr" bIns="0" lIns="91425" spcFirstLastPara="1" rIns="91425" wrap="square" tIns="0">
            <a:noAutofit/>
          </a:bodyPr>
          <a:lstStyle/>
          <a:p>
            <a:pPr indent="0" lvl="0" marL="0" rtl="0" algn="r">
              <a:spcBef>
                <a:spcPts val="0"/>
              </a:spcBef>
              <a:spcAft>
                <a:spcPts val="0"/>
              </a:spcAft>
              <a:buNone/>
            </a:pPr>
            <a:r>
              <a:rPr lang="en" sz="3000"/>
              <a:t>From the team at BARTENDER</a:t>
            </a:r>
            <a:endParaRPr sz="3000"/>
          </a:p>
        </p:txBody>
      </p:sp>
      <p:sp>
        <p:nvSpPr>
          <p:cNvPr id="1881" name="Google Shape;1881;p150"/>
          <p:cNvSpPr txBox="1"/>
          <p:nvPr>
            <p:ph type="title"/>
          </p:nvPr>
        </p:nvSpPr>
        <p:spPr>
          <a:xfrm>
            <a:off x="1251675" y="540000"/>
            <a:ext cx="4599600" cy="661500"/>
          </a:xfrm>
          <a:prstGeom prst="rect">
            <a:avLst/>
          </a:prstGeom>
          <a:solidFill>
            <a:schemeClr val="accent3"/>
          </a:solidFill>
        </p:spPr>
        <p:txBody>
          <a:bodyPr anchorCtr="0" anchor="ctr" bIns="0" lIns="91425" spcFirstLastPara="1" rIns="91425" wrap="square" tIns="0">
            <a:noAutofit/>
          </a:bodyPr>
          <a:lstStyle/>
          <a:p>
            <a:pPr indent="0" lvl="0" marL="0" rtl="0" algn="ctr">
              <a:spcBef>
                <a:spcPts val="0"/>
              </a:spcBef>
              <a:spcAft>
                <a:spcPts val="0"/>
              </a:spcAft>
              <a:buNone/>
            </a:pPr>
            <a:r>
              <a:rPr lang="en">
                <a:solidFill>
                  <a:schemeClr val="lt1"/>
                </a:solidFill>
              </a:rPr>
              <a:t>THANKS!</a:t>
            </a:r>
            <a:endParaRPr>
              <a:solidFill>
                <a:schemeClr val="lt1"/>
              </a:solidFill>
            </a:endParaRPr>
          </a:p>
        </p:txBody>
      </p:sp>
      <p:sp>
        <p:nvSpPr>
          <p:cNvPr id="1882" name="Google Shape;1882;p150"/>
          <p:cNvSpPr txBox="1"/>
          <p:nvPr>
            <p:ph type="title"/>
          </p:nvPr>
        </p:nvSpPr>
        <p:spPr>
          <a:xfrm>
            <a:off x="3514000" y="1780600"/>
            <a:ext cx="5630100" cy="1371000"/>
          </a:xfrm>
          <a:prstGeom prst="rect">
            <a:avLst/>
          </a:prstGeom>
          <a:ln>
            <a:noFill/>
          </a:ln>
        </p:spPr>
        <p:txBody>
          <a:bodyPr anchorCtr="0" anchor="ctr" bIns="0" lIns="91425" spcFirstLastPara="1" rIns="91425" wrap="square" tIns="0">
            <a:noAutofit/>
          </a:bodyPr>
          <a:lstStyle/>
          <a:p>
            <a:pPr indent="0" lvl="0" marL="0" rtl="0" algn="ctr">
              <a:spcBef>
                <a:spcPts val="0"/>
              </a:spcBef>
              <a:spcAft>
                <a:spcPts val="0"/>
              </a:spcAft>
              <a:buNone/>
            </a:pPr>
            <a:r>
              <a:rPr lang="en" sz="1500"/>
              <a:t>Website Domain: </a:t>
            </a:r>
            <a:r>
              <a:rPr b="0" lang="en" sz="1500" u="sng">
                <a:latin typeface="Arial"/>
                <a:ea typeface="Arial"/>
                <a:cs typeface="Arial"/>
                <a:sym typeface="Arial"/>
                <a:hlinkClick r:id="rId3"/>
              </a:rPr>
              <a:t>https://bartender.work</a:t>
            </a:r>
            <a:endParaRPr sz="2300"/>
          </a:p>
          <a:p>
            <a:pPr indent="0" lvl="0" marL="0" rtl="0" algn="ctr">
              <a:spcBef>
                <a:spcPts val="0"/>
              </a:spcBef>
              <a:spcAft>
                <a:spcPts val="0"/>
              </a:spcAft>
              <a:buNone/>
            </a:pPr>
            <a:r>
              <a:t/>
            </a:r>
            <a:endParaRPr sz="900"/>
          </a:p>
          <a:p>
            <a:pPr indent="0" lvl="0" marL="0" rtl="0" algn="l">
              <a:spcBef>
                <a:spcPts val="0"/>
              </a:spcBef>
              <a:spcAft>
                <a:spcPts val="0"/>
              </a:spcAft>
              <a:buNone/>
            </a:pPr>
            <a:r>
              <a:rPr lang="en" sz="1500"/>
              <a:t>Evan Airey		</a:t>
            </a:r>
            <a:r>
              <a:rPr b="0" i="1" lang="en" sz="1500"/>
              <a:t>aireye@udel.edu</a:t>
            </a:r>
            <a:endParaRPr b="0" i="1" sz="1500"/>
          </a:p>
          <a:p>
            <a:pPr indent="0" lvl="0" marL="0" rtl="0" algn="l">
              <a:spcBef>
                <a:spcPts val="0"/>
              </a:spcBef>
              <a:spcAft>
                <a:spcPts val="0"/>
              </a:spcAft>
              <a:buNone/>
            </a:pPr>
            <a:r>
              <a:rPr lang="en" sz="1500"/>
              <a:t>Peyton Leuck	</a:t>
            </a:r>
            <a:r>
              <a:rPr b="0" i="1" lang="en" sz="1500"/>
              <a:t>pleuck@udel.edu</a:t>
            </a:r>
            <a:endParaRPr b="0" i="1" sz="1500"/>
          </a:p>
          <a:p>
            <a:pPr indent="0" lvl="0" marL="0" rtl="0" algn="l">
              <a:spcBef>
                <a:spcPts val="0"/>
              </a:spcBef>
              <a:spcAft>
                <a:spcPts val="0"/>
              </a:spcAft>
              <a:buNone/>
            </a:pPr>
            <a:r>
              <a:rPr lang="en" sz="1500"/>
              <a:t>Calum Siemer	</a:t>
            </a:r>
            <a:r>
              <a:rPr b="0" i="1" lang="en" sz="1500"/>
              <a:t>calum@udel.edu</a:t>
            </a:r>
            <a:endParaRPr b="0" i="1" sz="1500"/>
          </a:p>
          <a:p>
            <a:pPr indent="0" lvl="0" marL="0" rtl="0" algn="l">
              <a:spcBef>
                <a:spcPts val="0"/>
              </a:spcBef>
              <a:spcAft>
                <a:spcPts val="0"/>
              </a:spcAft>
              <a:buNone/>
            </a:pPr>
            <a:r>
              <a:rPr lang="en" sz="1500"/>
              <a:t>Elise Winkley	</a:t>
            </a:r>
            <a:r>
              <a:rPr b="0" i="1" lang="en" sz="1500"/>
              <a:t>elisew@udel.edu</a:t>
            </a:r>
            <a:endParaRPr b="0" i="1" sz="1500"/>
          </a:p>
        </p:txBody>
      </p:sp>
      <p:pic>
        <p:nvPicPr>
          <p:cNvPr descr="Image" id="1883" name="Google Shape;1883;p150"/>
          <p:cNvPicPr preferRelativeResize="0"/>
          <p:nvPr/>
        </p:nvPicPr>
        <p:blipFill>
          <a:blip r:embed="rId4">
            <a:alphaModFix/>
          </a:blip>
          <a:stretch>
            <a:fillRect/>
          </a:stretch>
        </p:blipFill>
        <p:spPr>
          <a:xfrm>
            <a:off x="529450" y="1962900"/>
            <a:ext cx="2607050" cy="26070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7" name="Shape 1887"/>
        <p:cNvGrpSpPr/>
        <p:nvPr/>
      </p:nvGrpSpPr>
      <p:grpSpPr>
        <a:xfrm>
          <a:off x="0" y="0"/>
          <a:ext cx="0" cy="0"/>
          <a:chOff x="0" y="0"/>
          <a:chExt cx="0" cy="0"/>
        </a:xfrm>
      </p:grpSpPr>
      <p:pic>
        <p:nvPicPr>
          <p:cNvPr id="1888" name="Google Shape;1888;p151"/>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4" name="Shape 1604"/>
        <p:cNvGrpSpPr/>
        <p:nvPr/>
      </p:nvGrpSpPr>
      <p:grpSpPr>
        <a:xfrm>
          <a:off x="0" y="0"/>
          <a:ext cx="0" cy="0"/>
          <a:chOff x="0" y="0"/>
          <a:chExt cx="0" cy="0"/>
        </a:xfrm>
      </p:grpSpPr>
      <p:sp>
        <p:nvSpPr>
          <p:cNvPr id="1605" name="Google Shape;1605;p129"/>
          <p:cNvSpPr txBox="1"/>
          <p:nvPr>
            <p:ph type="title"/>
          </p:nvPr>
        </p:nvSpPr>
        <p:spPr>
          <a:xfrm>
            <a:off x="2521800" y="1146125"/>
            <a:ext cx="4100400" cy="402900"/>
          </a:xfrm>
          <a:prstGeom prst="rect">
            <a:avLst/>
          </a:prstGeom>
        </p:spPr>
        <p:txBody>
          <a:bodyPr anchorCtr="0" anchor="t" bIns="91425" lIns="91425" spcFirstLastPara="1" rIns="91425" wrap="square" tIns="0">
            <a:noAutofit/>
          </a:bodyPr>
          <a:lstStyle/>
          <a:p>
            <a:pPr indent="0" lvl="0" marL="0" rtl="0" algn="ctr">
              <a:spcBef>
                <a:spcPts val="0"/>
              </a:spcBef>
              <a:spcAft>
                <a:spcPts val="0"/>
              </a:spcAft>
              <a:buNone/>
            </a:pPr>
            <a:r>
              <a:rPr lang="en"/>
              <a:t>Spring Goals</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sp>
        <p:nvSpPr>
          <p:cNvPr id="1606" name="Google Shape;1606;p129"/>
          <p:cNvSpPr txBox="1"/>
          <p:nvPr>
            <p:ph idx="1" type="subTitle"/>
          </p:nvPr>
        </p:nvSpPr>
        <p:spPr>
          <a:xfrm flipH="1">
            <a:off x="2521800" y="2183425"/>
            <a:ext cx="4100400" cy="1648800"/>
          </a:xfrm>
          <a:prstGeom prst="rect">
            <a:avLst/>
          </a:prstGeom>
        </p:spPr>
        <p:txBody>
          <a:bodyPr anchorCtr="0" anchor="ctr" bIns="0" lIns="91425" spcFirstLastPara="1" rIns="91425" wrap="square" tIns="0">
            <a:noAutofit/>
          </a:bodyPr>
          <a:lstStyle/>
          <a:p>
            <a:pPr indent="0" lvl="0" marL="0" rtl="0" algn="l">
              <a:lnSpc>
                <a:spcPct val="115000"/>
              </a:lnSpc>
              <a:spcBef>
                <a:spcPts val="0"/>
              </a:spcBef>
              <a:spcAft>
                <a:spcPts val="0"/>
              </a:spcAft>
              <a:buNone/>
            </a:pPr>
            <a:r>
              <a:rPr b="0" lang="en" sz="1200"/>
              <a:t>Our </a:t>
            </a:r>
            <a:r>
              <a:rPr b="0" lang="en" sz="1200"/>
              <a:t>goal was to continue to develop our web-application into a fully functional and aesthetically pleasing website with a variety of features that would help our users connect to managers and private events. This includes a chat system, location services, rating system, etc.</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0" name="Shape 1610"/>
        <p:cNvGrpSpPr/>
        <p:nvPr/>
      </p:nvGrpSpPr>
      <p:grpSpPr>
        <a:xfrm>
          <a:off x="0" y="0"/>
          <a:ext cx="0" cy="0"/>
          <a:chOff x="0" y="0"/>
          <a:chExt cx="0" cy="0"/>
        </a:xfrm>
      </p:grpSpPr>
      <p:sp>
        <p:nvSpPr>
          <p:cNvPr id="1611" name="Google Shape;1611;p130"/>
          <p:cNvSpPr txBox="1"/>
          <p:nvPr>
            <p:ph idx="2" type="title"/>
          </p:nvPr>
        </p:nvSpPr>
        <p:spPr>
          <a:xfrm>
            <a:off x="454800" y="2150850"/>
            <a:ext cx="8425200" cy="489600"/>
          </a:xfrm>
          <a:prstGeom prst="rect">
            <a:avLst/>
          </a:prstGeom>
        </p:spPr>
        <p:txBody>
          <a:bodyPr anchorCtr="0" anchor="b" bIns="0" lIns="91425" spcFirstLastPara="1" rIns="91425" wrap="square" tIns="0">
            <a:noAutofit/>
          </a:bodyPr>
          <a:lstStyle/>
          <a:p>
            <a:pPr indent="0" lvl="0" marL="0" rtl="0" algn="ctr">
              <a:spcBef>
                <a:spcPts val="0"/>
              </a:spcBef>
              <a:spcAft>
                <a:spcPts val="0"/>
              </a:spcAft>
              <a:buNone/>
            </a:pPr>
            <a:r>
              <a:rPr lang="en"/>
              <a:t>Design</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8">
                                  <p:stCondLst>
                                    <p:cond delay="0"/>
                                  </p:stCondLst>
                                  <p:childTnLst>
                                    <p:set>
                                      <p:cBhvr>
                                        <p:cTn dur="1" fill="hold">
                                          <p:stCondLst>
                                            <p:cond delay="0"/>
                                          </p:stCondLst>
                                        </p:cTn>
                                        <p:tgtEl>
                                          <p:spTgt spid="1611"/>
                                        </p:tgtEl>
                                        <p:attrNameLst>
                                          <p:attrName>style.visibility</p:attrName>
                                        </p:attrNameLst>
                                      </p:cBhvr>
                                      <p:to>
                                        <p:strVal val="visible"/>
                                      </p:to>
                                    </p:set>
                                    <p:anim calcmode="lin" valueType="num">
                                      <p:cBhvr additive="base">
                                        <p:cTn dur="1000"/>
                                        <p:tgtEl>
                                          <p:spTgt spid="1611"/>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5" name="Shape 1615"/>
        <p:cNvGrpSpPr/>
        <p:nvPr/>
      </p:nvGrpSpPr>
      <p:grpSpPr>
        <a:xfrm>
          <a:off x="0" y="0"/>
          <a:ext cx="0" cy="0"/>
          <a:chOff x="0" y="0"/>
          <a:chExt cx="0" cy="0"/>
        </a:xfrm>
      </p:grpSpPr>
      <p:sp>
        <p:nvSpPr>
          <p:cNvPr id="1616" name="Google Shape;1616;p131"/>
          <p:cNvSpPr txBox="1"/>
          <p:nvPr>
            <p:ph idx="1" type="subTitle"/>
          </p:nvPr>
        </p:nvSpPr>
        <p:spPr>
          <a:xfrm flipH="1">
            <a:off x="6577050" y="1441500"/>
            <a:ext cx="2392200" cy="430500"/>
          </a:xfrm>
          <a:prstGeom prst="rect">
            <a:avLst/>
          </a:prstGeom>
        </p:spPr>
        <p:txBody>
          <a:bodyPr anchorCtr="0" anchor="t" bIns="91425" lIns="91425" spcFirstLastPara="1" rIns="91425" wrap="square" tIns="0">
            <a:noAutofit/>
          </a:bodyPr>
          <a:lstStyle/>
          <a:p>
            <a:pPr indent="0" lvl="0" marL="0" rtl="0" algn="ctr">
              <a:spcBef>
                <a:spcPts val="0"/>
              </a:spcBef>
              <a:spcAft>
                <a:spcPts val="0"/>
              </a:spcAft>
              <a:buNone/>
            </a:pPr>
            <a:r>
              <a:rPr lang="en"/>
              <a:t>www.</a:t>
            </a:r>
            <a:r>
              <a:rPr lang="en"/>
              <a:t>managers.bartender.work</a:t>
            </a:r>
            <a:endParaRPr/>
          </a:p>
        </p:txBody>
      </p:sp>
      <p:sp>
        <p:nvSpPr>
          <p:cNvPr id="1617" name="Google Shape;1617;p131"/>
          <p:cNvSpPr txBox="1"/>
          <p:nvPr>
            <p:ph idx="2" type="ctrTitle"/>
          </p:nvPr>
        </p:nvSpPr>
        <p:spPr>
          <a:xfrm flipH="1">
            <a:off x="85750" y="1011004"/>
            <a:ext cx="2066400" cy="430500"/>
          </a:xfrm>
          <a:prstGeom prst="rect">
            <a:avLst/>
          </a:prstGeom>
        </p:spPr>
        <p:txBody>
          <a:bodyPr anchorCtr="0" anchor="b" bIns="0" lIns="91425" spcFirstLastPara="1" rIns="91425" wrap="square" tIns="91425">
            <a:noAutofit/>
          </a:bodyPr>
          <a:lstStyle/>
          <a:p>
            <a:pPr indent="0" lvl="0" marL="0" rtl="0" algn="ctr">
              <a:spcBef>
                <a:spcPts val="0"/>
              </a:spcBef>
              <a:spcAft>
                <a:spcPts val="0"/>
              </a:spcAft>
              <a:buNone/>
            </a:pPr>
            <a:r>
              <a:rPr lang="en">
                <a:solidFill>
                  <a:schemeClr val="dk2"/>
                </a:solidFill>
              </a:rPr>
              <a:t>employees</a:t>
            </a:r>
            <a:endParaRPr>
              <a:solidFill>
                <a:schemeClr val="dk2"/>
              </a:solidFill>
            </a:endParaRPr>
          </a:p>
        </p:txBody>
      </p:sp>
      <p:sp>
        <p:nvSpPr>
          <p:cNvPr id="1618" name="Google Shape;1618;p131"/>
          <p:cNvSpPr txBox="1"/>
          <p:nvPr>
            <p:ph idx="3" type="subTitle"/>
          </p:nvPr>
        </p:nvSpPr>
        <p:spPr>
          <a:xfrm flipH="1">
            <a:off x="85750" y="1441500"/>
            <a:ext cx="2535300" cy="430500"/>
          </a:xfrm>
          <a:prstGeom prst="rect">
            <a:avLst/>
          </a:prstGeom>
        </p:spPr>
        <p:txBody>
          <a:bodyPr anchorCtr="0" anchor="t" bIns="91425" lIns="91425" spcFirstLastPara="1" rIns="91425" wrap="square" tIns="0">
            <a:noAutofit/>
          </a:bodyPr>
          <a:lstStyle/>
          <a:p>
            <a:pPr indent="0" lvl="0" marL="0" rtl="0" algn="ctr">
              <a:spcBef>
                <a:spcPts val="0"/>
              </a:spcBef>
              <a:spcAft>
                <a:spcPts val="0"/>
              </a:spcAft>
              <a:buNone/>
            </a:pPr>
            <a:r>
              <a:rPr lang="en"/>
              <a:t>www.</a:t>
            </a:r>
            <a:r>
              <a:rPr lang="en"/>
              <a:t>employees.bartender.work</a:t>
            </a:r>
            <a:endParaRPr/>
          </a:p>
        </p:txBody>
      </p:sp>
      <p:sp>
        <p:nvSpPr>
          <p:cNvPr id="1619" name="Google Shape;1619;p131"/>
          <p:cNvSpPr txBox="1"/>
          <p:nvPr>
            <p:ph idx="5" type="subTitle"/>
          </p:nvPr>
        </p:nvSpPr>
        <p:spPr>
          <a:xfrm flipH="1">
            <a:off x="3538502" y="1399400"/>
            <a:ext cx="2067000" cy="430500"/>
          </a:xfrm>
          <a:prstGeom prst="rect">
            <a:avLst/>
          </a:prstGeom>
        </p:spPr>
        <p:txBody>
          <a:bodyPr anchorCtr="0" anchor="t" bIns="91425" lIns="91425" spcFirstLastPara="1" rIns="91425" wrap="square" tIns="0">
            <a:noAutofit/>
          </a:bodyPr>
          <a:lstStyle/>
          <a:p>
            <a:pPr indent="0" lvl="0" marL="0" rtl="0" algn="ctr">
              <a:spcBef>
                <a:spcPts val="0"/>
              </a:spcBef>
              <a:spcAft>
                <a:spcPts val="0"/>
              </a:spcAft>
              <a:buNone/>
            </a:pPr>
            <a:r>
              <a:rPr lang="en"/>
              <a:t>www.</a:t>
            </a:r>
            <a:r>
              <a:rPr lang="en"/>
              <a:t>bartender.work</a:t>
            </a:r>
            <a:endParaRPr/>
          </a:p>
        </p:txBody>
      </p:sp>
      <p:sp>
        <p:nvSpPr>
          <p:cNvPr id="1620" name="Google Shape;1620;p131"/>
          <p:cNvSpPr txBox="1"/>
          <p:nvPr>
            <p:ph idx="6" type="title"/>
          </p:nvPr>
        </p:nvSpPr>
        <p:spPr>
          <a:xfrm>
            <a:off x="1278975" y="342000"/>
            <a:ext cx="6588000" cy="669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Domains &amp; Subdomains</a:t>
            </a:r>
            <a:endParaRPr/>
          </a:p>
        </p:txBody>
      </p:sp>
      <p:sp>
        <p:nvSpPr>
          <p:cNvPr id="1621" name="Google Shape;1621;p131"/>
          <p:cNvSpPr txBox="1"/>
          <p:nvPr>
            <p:ph idx="7" type="ctrTitle"/>
          </p:nvPr>
        </p:nvSpPr>
        <p:spPr>
          <a:xfrm flipH="1">
            <a:off x="3539787" y="1011004"/>
            <a:ext cx="2066400" cy="430500"/>
          </a:xfrm>
          <a:prstGeom prst="rect">
            <a:avLst/>
          </a:prstGeom>
        </p:spPr>
        <p:txBody>
          <a:bodyPr anchorCtr="0" anchor="b" bIns="0" lIns="91425" spcFirstLastPara="1" rIns="91425" wrap="square" tIns="91425">
            <a:noAutofit/>
          </a:bodyPr>
          <a:lstStyle/>
          <a:p>
            <a:pPr indent="0" lvl="0" marL="0" rtl="0" algn="ctr">
              <a:spcBef>
                <a:spcPts val="0"/>
              </a:spcBef>
              <a:spcAft>
                <a:spcPts val="0"/>
              </a:spcAft>
              <a:buNone/>
            </a:pPr>
            <a:r>
              <a:rPr lang="en"/>
              <a:t>bartender</a:t>
            </a:r>
            <a:endParaRPr/>
          </a:p>
        </p:txBody>
      </p:sp>
      <p:sp>
        <p:nvSpPr>
          <p:cNvPr id="1622" name="Google Shape;1622;p131"/>
          <p:cNvSpPr txBox="1"/>
          <p:nvPr>
            <p:ph idx="8" type="ctrTitle"/>
          </p:nvPr>
        </p:nvSpPr>
        <p:spPr>
          <a:xfrm flipH="1">
            <a:off x="6889462" y="1011004"/>
            <a:ext cx="2066400" cy="430500"/>
          </a:xfrm>
          <a:prstGeom prst="rect">
            <a:avLst/>
          </a:prstGeom>
        </p:spPr>
        <p:txBody>
          <a:bodyPr anchorCtr="0" anchor="b" bIns="0" lIns="91425" spcFirstLastPara="1" rIns="91425" wrap="square" tIns="91425">
            <a:noAutofit/>
          </a:bodyPr>
          <a:lstStyle/>
          <a:p>
            <a:pPr indent="0" lvl="0" marL="0" rtl="0" algn="ctr">
              <a:spcBef>
                <a:spcPts val="0"/>
              </a:spcBef>
              <a:spcAft>
                <a:spcPts val="0"/>
              </a:spcAft>
              <a:buNone/>
            </a:pPr>
            <a:r>
              <a:rPr lang="en">
                <a:solidFill>
                  <a:schemeClr val="lt2"/>
                </a:solidFill>
              </a:rPr>
              <a:t>managers</a:t>
            </a:r>
            <a:endParaRPr>
              <a:solidFill>
                <a:schemeClr val="lt2"/>
              </a:solidFill>
            </a:endParaRPr>
          </a:p>
        </p:txBody>
      </p:sp>
      <p:sp>
        <p:nvSpPr>
          <p:cNvPr id="1623" name="Google Shape;1623;p131"/>
          <p:cNvSpPr txBox="1"/>
          <p:nvPr>
            <p:ph idx="1" type="subTitle"/>
          </p:nvPr>
        </p:nvSpPr>
        <p:spPr>
          <a:xfrm flipH="1">
            <a:off x="3552452" y="1720500"/>
            <a:ext cx="2392200" cy="430500"/>
          </a:xfrm>
          <a:prstGeom prst="rect">
            <a:avLst/>
          </a:prstGeom>
        </p:spPr>
        <p:txBody>
          <a:bodyPr anchorCtr="0" anchor="t" bIns="91425" lIns="91425" spcFirstLastPara="1" rIns="91425" wrap="square" tIns="0">
            <a:noAutofit/>
          </a:bodyPr>
          <a:lstStyle/>
          <a:p>
            <a:pPr indent="-317500" lvl="0" marL="457200" rtl="0" algn="l">
              <a:spcBef>
                <a:spcPts val="0"/>
              </a:spcBef>
              <a:spcAft>
                <a:spcPts val="0"/>
              </a:spcAft>
              <a:buSzPts val="1400"/>
              <a:buChar char="●"/>
            </a:pPr>
            <a:r>
              <a:rPr lang="en"/>
              <a:t>Landing Page</a:t>
            </a:r>
            <a:endParaRPr/>
          </a:p>
          <a:p>
            <a:pPr indent="0" lvl="0" marL="0" rtl="0" algn="l">
              <a:spcBef>
                <a:spcPts val="0"/>
              </a:spcBef>
              <a:spcAft>
                <a:spcPts val="0"/>
              </a:spcAft>
              <a:buNone/>
            </a:pPr>
            <a:r>
              <a:t/>
            </a:r>
            <a:endParaRPr/>
          </a:p>
        </p:txBody>
      </p:sp>
      <p:cxnSp>
        <p:nvCxnSpPr>
          <p:cNvPr id="1624" name="Google Shape;1624;p131"/>
          <p:cNvCxnSpPr/>
          <p:nvPr/>
        </p:nvCxnSpPr>
        <p:spPr>
          <a:xfrm flipH="1">
            <a:off x="2408100" y="1126054"/>
            <a:ext cx="1001700" cy="200400"/>
          </a:xfrm>
          <a:prstGeom prst="straightConnector1">
            <a:avLst/>
          </a:prstGeom>
          <a:noFill/>
          <a:ln cap="flat" cmpd="sng" w="76200">
            <a:solidFill>
              <a:schemeClr val="dk2"/>
            </a:solidFill>
            <a:prstDash val="solid"/>
            <a:round/>
            <a:headEnd len="med" w="med" type="none"/>
            <a:tailEnd len="med" w="med" type="triangle"/>
          </a:ln>
        </p:spPr>
      </p:cxnSp>
      <p:cxnSp>
        <p:nvCxnSpPr>
          <p:cNvPr id="1625" name="Google Shape;1625;p131"/>
          <p:cNvCxnSpPr/>
          <p:nvPr/>
        </p:nvCxnSpPr>
        <p:spPr>
          <a:xfrm>
            <a:off x="5698650" y="1199004"/>
            <a:ext cx="1001700" cy="200400"/>
          </a:xfrm>
          <a:prstGeom prst="straightConnector1">
            <a:avLst/>
          </a:prstGeom>
          <a:noFill/>
          <a:ln cap="flat" cmpd="sng" w="76200">
            <a:solidFill>
              <a:schemeClr val="lt2"/>
            </a:solidFill>
            <a:prstDash val="solid"/>
            <a:round/>
            <a:headEnd len="med" w="med" type="none"/>
            <a:tailEnd len="med" w="med" type="triangle"/>
          </a:ln>
        </p:spPr>
      </p:cxnSp>
      <p:sp>
        <p:nvSpPr>
          <p:cNvPr id="1626" name="Google Shape;1626;p131"/>
          <p:cNvSpPr txBox="1"/>
          <p:nvPr>
            <p:ph idx="1" type="subTitle"/>
          </p:nvPr>
        </p:nvSpPr>
        <p:spPr>
          <a:xfrm flipH="1">
            <a:off x="153950" y="1720500"/>
            <a:ext cx="2582700" cy="430500"/>
          </a:xfrm>
          <a:prstGeom prst="rect">
            <a:avLst/>
          </a:prstGeom>
        </p:spPr>
        <p:txBody>
          <a:bodyPr anchorCtr="0" anchor="t" bIns="91425" lIns="91425" spcFirstLastPara="1" rIns="91425" wrap="square" tIns="0">
            <a:noAutofit/>
          </a:bodyPr>
          <a:lstStyle/>
          <a:p>
            <a:pPr indent="-317500" lvl="0" marL="457200" rtl="0" algn="l">
              <a:spcBef>
                <a:spcPts val="0"/>
              </a:spcBef>
              <a:spcAft>
                <a:spcPts val="0"/>
              </a:spcAft>
              <a:buClr>
                <a:schemeClr val="dk2"/>
              </a:buClr>
              <a:buSzPts val="1400"/>
              <a:buChar char="●"/>
            </a:pPr>
            <a:r>
              <a:rPr lang="en">
                <a:solidFill>
                  <a:schemeClr val="dk2"/>
                </a:solidFill>
              </a:rPr>
              <a:t>Pick up Bartending gig work and shifts</a:t>
            </a:r>
            <a:endParaRPr>
              <a:solidFill>
                <a:schemeClr val="dk2"/>
              </a:solidFill>
            </a:endParaRPr>
          </a:p>
          <a:p>
            <a:pPr indent="-317500" lvl="0" marL="457200" rtl="0" algn="l">
              <a:spcBef>
                <a:spcPts val="0"/>
              </a:spcBef>
              <a:spcAft>
                <a:spcPts val="0"/>
              </a:spcAft>
              <a:buClr>
                <a:schemeClr val="dk2"/>
              </a:buClr>
              <a:buSzPts val="1400"/>
              <a:buChar char="●"/>
            </a:pPr>
            <a:r>
              <a:rPr lang="en">
                <a:solidFill>
                  <a:schemeClr val="dk2"/>
                </a:solidFill>
              </a:rPr>
              <a:t>Check your</a:t>
            </a:r>
            <a:endParaRPr>
              <a:solidFill>
                <a:schemeClr val="dk2"/>
              </a:solidFill>
            </a:endParaRPr>
          </a:p>
          <a:p>
            <a:pPr indent="-317500" lvl="1" marL="914400" rtl="0" algn="l">
              <a:spcBef>
                <a:spcPts val="0"/>
              </a:spcBef>
              <a:spcAft>
                <a:spcPts val="0"/>
              </a:spcAft>
              <a:buClr>
                <a:schemeClr val="dk2"/>
              </a:buClr>
              <a:buSzPts val="1400"/>
              <a:buChar char="○"/>
            </a:pPr>
            <a:r>
              <a:rPr lang="en">
                <a:solidFill>
                  <a:schemeClr val="dk2"/>
                </a:solidFill>
              </a:rPr>
              <a:t>work schedule</a:t>
            </a:r>
            <a:endParaRPr>
              <a:solidFill>
                <a:schemeClr val="dk2"/>
              </a:solidFill>
            </a:endParaRPr>
          </a:p>
          <a:p>
            <a:pPr indent="-317500" lvl="1" marL="914400" rtl="0" algn="l">
              <a:spcBef>
                <a:spcPts val="0"/>
              </a:spcBef>
              <a:spcAft>
                <a:spcPts val="0"/>
              </a:spcAft>
              <a:buClr>
                <a:schemeClr val="dk2"/>
              </a:buClr>
              <a:buSzPts val="1400"/>
              <a:buChar char="○"/>
            </a:pPr>
            <a:r>
              <a:rPr lang="en">
                <a:solidFill>
                  <a:schemeClr val="dk2"/>
                </a:solidFill>
              </a:rPr>
              <a:t>Work history</a:t>
            </a:r>
            <a:endParaRPr>
              <a:solidFill>
                <a:schemeClr val="dk2"/>
              </a:solidFill>
            </a:endParaRPr>
          </a:p>
          <a:p>
            <a:pPr indent="-317500" lvl="1" marL="914400" rtl="0" algn="l">
              <a:spcBef>
                <a:spcPts val="0"/>
              </a:spcBef>
              <a:spcAft>
                <a:spcPts val="0"/>
              </a:spcAft>
              <a:buClr>
                <a:schemeClr val="dk2"/>
              </a:buClr>
              <a:buSzPts val="1400"/>
              <a:buChar char="○"/>
            </a:pPr>
            <a:r>
              <a:rPr lang="en">
                <a:solidFill>
                  <a:schemeClr val="dk2"/>
                </a:solidFill>
              </a:rPr>
              <a:t>Total Earnings</a:t>
            </a:r>
            <a:endParaRPr>
              <a:solidFill>
                <a:schemeClr val="dk2"/>
              </a:solidFill>
            </a:endParaRPr>
          </a:p>
          <a:p>
            <a:pPr indent="-317500" lvl="1" marL="914400" rtl="0" algn="l">
              <a:spcBef>
                <a:spcPts val="0"/>
              </a:spcBef>
              <a:spcAft>
                <a:spcPts val="0"/>
              </a:spcAft>
              <a:buClr>
                <a:schemeClr val="dk2"/>
              </a:buClr>
              <a:buSzPts val="1400"/>
              <a:buChar char="○"/>
            </a:pPr>
            <a:r>
              <a:rPr lang="en">
                <a:solidFill>
                  <a:schemeClr val="dk2"/>
                </a:solidFill>
              </a:rPr>
              <a:t>Ratings</a:t>
            </a:r>
            <a:endParaRPr>
              <a:solidFill>
                <a:schemeClr val="dk2"/>
              </a:solidFill>
            </a:endParaRPr>
          </a:p>
          <a:p>
            <a:pPr indent="-317500" lvl="0" marL="457200" rtl="0" algn="l">
              <a:spcBef>
                <a:spcPts val="0"/>
              </a:spcBef>
              <a:spcAft>
                <a:spcPts val="0"/>
              </a:spcAft>
              <a:buClr>
                <a:schemeClr val="dk2"/>
              </a:buClr>
              <a:buSzPts val="1400"/>
              <a:buChar char="●"/>
            </a:pPr>
            <a:r>
              <a:rPr lang="en">
                <a:solidFill>
                  <a:schemeClr val="dk2"/>
                </a:solidFill>
              </a:rPr>
              <a:t>Live chat with Managers</a:t>
            </a:r>
            <a:endParaRPr>
              <a:solidFill>
                <a:schemeClr val="lt2"/>
              </a:solidFill>
            </a:endParaRPr>
          </a:p>
        </p:txBody>
      </p:sp>
      <p:sp>
        <p:nvSpPr>
          <p:cNvPr id="1627" name="Google Shape;1627;p131"/>
          <p:cNvSpPr txBox="1"/>
          <p:nvPr>
            <p:ph idx="1" type="subTitle"/>
          </p:nvPr>
        </p:nvSpPr>
        <p:spPr>
          <a:xfrm flipH="1">
            <a:off x="6249600" y="1829900"/>
            <a:ext cx="3047100" cy="430500"/>
          </a:xfrm>
          <a:prstGeom prst="rect">
            <a:avLst/>
          </a:prstGeom>
        </p:spPr>
        <p:txBody>
          <a:bodyPr anchorCtr="0" anchor="t" bIns="91425" lIns="91425" spcFirstLastPara="1" rIns="91425" wrap="square" tIns="0">
            <a:noAutofit/>
          </a:bodyPr>
          <a:lstStyle/>
          <a:p>
            <a:pPr indent="-317500" lvl="0" marL="457200" rtl="0" algn="l">
              <a:spcBef>
                <a:spcPts val="0"/>
              </a:spcBef>
              <a:spcAft>
                <a:spcPts val="0"/>
              </a:spcAft>
              <a:buClr>
                <a:schemeClr val="lt2"/>
              </a:buClr>
              <a:buSzPts val="1400"/>
              <a:buChar char="●"/>
            </a:pPr>
            <a:r>
              <a:rPr lang="en">
                <a:solidFill>
                  <a:schemeClr val="lt2"/>
                </a:solidFill>
              </a:rPr>
              <a:t>Add your Restaurant, Bar, or Private Event</a:t>
            </a:r>
            <a:endParaRPr>
              <a:solidFill>
                <a:schemeClr val="lt2"/>
              </a:solidFill>
            </a:endParaRPr>
          </a:p>
          <a:p>
            <a:pPr indent="-317500" lvl="0" marL="457200" rtl="0" algn="l">
              <a:spcBef>
                <a:spcPts val="0"/>
              </a:spcBef>
              <a:spcAft>
                <a:spcPts val="0"/>
              </a:spcAft>
              <a:buClr>
                <a:schemeClr val="lt2"/>
              </a:buClr>
              <a:buSzPts val="1400"/>
              <a:buChar char="●"/>
            </a:pPr>
            <a:r>
              <a:rPr lang="en">
                <a:solidFill>
                  <a:schemeClr val="lt2"/>
                </a:solidFill>
              </a:rPr>
              <a:t>Create Schedules and Shifts for Bartenders</a:t>
            </a:r>
            <a:endParaRPr>
              <a:solidFill>
                <a:schemeClr val="lt2"/>
              </a:solidFill>
            </a:endParaRPr>
          </a:p>
          <a:p>
            <a:pPr indent="-317500" lvl="0" marL="457200" rtl="0" algn="l">
              <a:spcBef>
                <a:spcPts val="0"/>
              </a:spcBef>
              <a:spcAft>
                <a:spcPts val="0"/>
              </a:spcAft>
              <a:buClr>
                <a:schemeClr val="lt2"/>
              </a:buClr>
              <a:buSzPts val="1400"/>
              <a:buChar char="●"/>
            </a:pPr>
            <a:r>
              <a:rPr lang="en">
                <a:solidFill>
                  <a:schemeClr val="lt2"/>
                </a:solidFill>
              </a:rPr>
              <a:t>Leave Bartenders Ratings</a:t>
            </a:r>
            <a:endParaRPr>
              <a:solidFill>
                <a:schemeClr val="lt2"/>
              </a:solidFill>
            </a:endParaRPr>
          </a:p>
          <a:p>
            <a:pPr indent="-317500" lvl="0" marL="457200" rtl="0" algn="l">
              <a:spcBef>
                <a:spcPts val="0"/>
              </a:spcBef>
              <a:spcAft>
                <a:spcPts val="0"/>
              </a:spcAft>
              <a:buClr>
                <a:schemeClr val="lt2"/>
              </a:buClr>
              <a:buSzPts val="1400"/>
              <a:buChar char="●"/>
            </a:pPr>
            <a:r>
              <a:rPr lang="en">
                <a:solidFill>
                  <a:schemeClr val="lt2"/>
                </a:solidFill>
              </a:rPr>
              <a:t>Live chat with Bartenders</a:t>
            </a:r>
            <a:endParaRPr>
              <a:solidFill>
                <a:schemeClr val="lt2"/>
              </a:solidFill>
            </a:endParaRPr>
          </a:p>
        </p:txBody>
      </p:sp>
      <p:sp>
        <p:nvSpPr>
          <p:cNvPr id="1628" name="Google Shape;1628;p131"/>
          <p:cNvSpPr txBox="1"/>
          <p:nvPr/>
        </p:nvSpPr>
        <p:spPr>
          <a:xfrm>
            <a:off x="3552450" y="2304475"/>
            <a:ext cx="21462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200">
                <a:solidFill>
                  <a:schemeClr val="lt1"/>
                </a:solidFill>
                <a:latin typeface="Overpass Mono"/>
                <a:ea typeface="Overpass Mono"/>
                <a:cs typeface="Overpass Mono"/>
                <a:sym typeface="Overpass Mono"/>
              </a:rPr>
              <a:t>API</a:t>
            </a:r>
            <a:endParaRPr>
              <a:latin typeface="Anaheim"/>
              <a:ea typeface="Anaheim"/>
              <a:cs typeface="Anaheim"/>
              <a:sym typeface="Anaheim"/>
            </a:endParaRPr>
          </a:p>
        </p:txBody>
      </p:sp>
      <p:sp>
        <p:nvSpPr>
          <p:cNvPr id="1629" name="Google Shape;1629;p131"/>
          <p:cNvSpPr txBox="1"/>
          <p:nvPr/>
        </p:nvSpPr>
        <p:spPr>
          <a:xfrm>
            <a:off x="3463350" y="2705075"/>
            <a:ext cx="2324400" cy="1391400"/>
          </a:xfrm>
          <a:prstGeom prst="rect">
            <a:avLst/>
          </a:prstGeom>
          <a:noFill/>
          <a:ln>
            <a:noFill/>
          </a:ln>
        </p:spPr>
        <p:txBody>
          <a:bodyPr anchorCtr="0" anchor="t" bIns="91425" lIns="91425" spcFirstLastPara="1" rIns="91425" wrap="square" tIns="91425">
            <a:spAutoFit/>
          </a:bodyPr>
          <a:lstStyle/>
          <a:p>
            <a:pPr indent="0" lvl="0" marL="457200" rtl="0" algn="l">
              <a:lnSpc>
                <a:spcPct val="115000"/>
              </a:lnSpc>
              <a:spcBef>
                <a:spcPts val="0"/>
              </a:spcBef>
              <a:spcAft>
                <a:spcPts val="0"/>
              </a:spcAft>
              <a:buNone/>
            </a:pPr>
            <a:r>
              <a:t/>
            </a:r>
            <a:endParaRPr>
              <a:solidFill>
                <a:schemeClr val="lt1"/>
              </a:solidFill>
              <a:latin typeface="Anaheim"/>
              <a:ea typeface="Anaheim"/>
              <a:cs typeface="Anaheim"/>
              <a:sym typeface="Anaheim"/>
            </a:endParaRPr>
          </a:p>
          <a:p>
            <a:pPr indent="-317500" lvl="0" marL="457200" rtl="0" algn="l">
              <a:lnSpc>
                <a:spcPct val="115000"/>
              </a:lnSpc>
              <a:spcBef>
                <a:spcPts val="0"/>
              </a:spcBef>
              <a:spcAft>
                <a:spcPts val="0"/>
              </a:spcAft>
              <a:buClr>
                <a:schemeClr val="lt1"/>
              </a:buClr>
              <a:buSzPts val="1400"/>
              <a:buFont typeface="Anaheim"/>
              <a:buChar char="●"/>
            </a:pPr>
            <a:r>
              <a:rPr lang="en">
                <a:solidFill>
                  <a:schemeClr val="lt1"/>
                </a:solidFill>
                <a:latin typeface="Anaheim"/>
                <a:ea typeface="Anaheim"/>
                <a:cs typeface="Anaheim"/>
                <a:sym typeface="Anaheim"/>
              </a:rPr>
              <a:t>The endpoint for all HTTP requests</a:t>
            </a:r>
            <a:endParaRPr>
              <a:solidFill>
                <a:schemeClr val="lt1"/>
              </a:solidFill>
              <a:latin typeface="Anaheim"/>
              <a:ea typeface="Anaheim"/>
              <a:cs typeface="Anaheim"/>
              <a:sym typeface="Anaheim"/>
            </a:endParaRPr>
          </a:p>
          <a:p>
            <a:pPr indent="-317500" lvl="0" marL="457200" rtl="0" algn="l">
              <a:lnSpc>
                <a:spcPct val="115000"/>
              </a:lnSpc>
              <a:spcBef>
                <a:spcPts val="0"/>
              </a:spcBef>
              <a:spcAft>
                <a:spcPts val="0"/>
              </a:spcAft>
              <a:buClr>
                <a:schemeClr val="lt1"/>
              </a:buClr>
              <a:buSzPts val="1400"/>
              <a:buFont typeface="Anaheim"/>
              <a:buChar char="●"/>
            </a:pPr>
            <a:r>
              <a:rPr lang="en">
                <a:solidFill>
                  <a:schemeClr val="lt1"/>
                </a:solidFill>
                <a:latin typeface="Anaheim"/>
                <a:ea typeface="Anaheim"/>
                <a:cs typeface="Anaheim"/>
                <a:sym typeface="Anaheim"/>
              </a:rPr>
              <a:t>CRUD</a:t>
            </a:r>
            <a:endParaRPr>
              <a:solidFill>
                <a:schemeClr val="lt1"/>
              </a:solidFill>
              <a:latin typeface="Anaheim"/>
              <a:ea typeface="Anaheim"/>
              <a:cs typeface="Anaheim"/>
              <a:sym typeface="Anaheim"/>
            </a:endParaRPr>
          </a:p>
          <a:p>
            <a:pPr indent="0" lvl="0" marL="0" rtl="0" algn="l">
              <a:spcBef>
                <a:spcPts val="0"/>
              </a:spcBef>
              <a:spcAft>
                <a:spcPts val="0"/>
              </a:spcAft>
              <a:buNone/>
            </a:pPr>
            <a:r>
              <a:t/>
            </a:r>
            <a:endParaRPr>
              <a:latin typeface="Anaheim"/>
              <a:ea typeface="Anaheim"/>
              <a:cs typeface="Anaheim"/>
              <a:sym typeface="Anaheim"/>
            </a:endParaRPr>
          </a:p>
        </p:txBody>
      </p:sp>
      <p:sp>
        <p:nvSpPr>
          <p:cNvPr id="1630" name="Google Shape;1630;p131"/>
          <p:cNvSpPr txBox="1"/>
          <p:nvPr/>
        </p:nvSpPr>
        <p:spPr>
          <a:xfrm>
            <a:off x="3592050" y="2625925"/>
            <a:ext cx="2067000" cy="6480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a:solidFill>
                  <a:schemeClr val="lt1"/>
                </a:solidFill>
                <a:latin typeface="Anaheim"/>
                <a:ea typeface="Anaheim"/>
                <a:cs typeface="Anaheim"/>
                <a:sym typeface="Anaheim"/>
              </a:rPr>
              <a:t>www.api.</a:t>
            </a:r>
            <a:r>
              <a:rPr lang="en">
                <a:solidFill>
                  <a:schemeClr val="lt1"/>
                </a:solidFill>
                <a:latin typeface="Anaheim"/>
                <a:ea typeface="Anaheim"/>
                <a:cs typeface="Anaheim"/>
                <a:sym typeface="Anaheim"/>
              </a:rPr>
              <a:t>bartender.work</a:t>
            </a:r>
            <a:endParaRPr>
              <a:solidFill>
                <a:schemeClr val="lt1"/>
              </a:solidFill>
              <a:latin typeface="Anaheim"/>
              <a:ea typeface="Anaheim"/>
              <a:cs typeface="Anaheim"/>
              <a:sym typeface="Anaheim"/>
            </a:endParaRPr>
          </a:p>
          <a:p>
            <a:pPr indent="0" lvl="0" marL="0" rtl="0" algn="l">
              <a:spcBef>
                <a:spcPts val="0"/>
              </a:spcBef>
              <a:spcAft>
                <a:spcPts val="0"/>
              </a:spcAft>
              <a:buNone/>
            </a:pPr>
            <a:r>
              <a:t/>
            </a:r>
            <a:endParaRPr>
              <a:latin typeface="Anaheim"/>
              <a:ea typeface="Anaheim"/>
              <a:cs typeface="Anaheim"/>
              <a:sym typeface="Anaheim"/>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1621"/>
                                        </p:tgtEl>
                                        <p:attrNameLst>
                                          <p:attrName>style.visibility</p:attrName>
                                        </p:attrNameLst>
                                      </p:cBhvr>
                                      <p:to>
                                        <p:strVal val="visible"/>
                                      </p:to>
                                    </p:set>
                                    <p:animEffect filter="fade" transition="in">
                                      <p:cBhvr>
                                        <p:cTn dur="1000"/>
                                        <p:tgtEl>
                                          <p:spTgt spid="1621"/>
                                        </p:tgtEl>
                                      </p:cBhvr>
                                    </p:animEffect>
                                  </p:childTnLst>
                                </p:cTn>
                              </p:par>
                              <p:par>
                                <p:cTn fill="hold" nodeType="withEffect" presetClass="entr" presetID="10" presetSubtype="0">
                                  <p:stCondLst>
                                    <p:cond delay="0"/>
                                  </p:stCondLst>
                                  <p:childTnLst>
                                    <p:set>
                                      <p:cBhvr>
                                        <p:cTn dur="1" fill="hold">
                                          <p:stCondLst>
                                            <p:cond delay="0"/>
                                          </p:stCondLst>
                                        </p:cTn>
                                        <p:tgtEl>
                                          <p:spTgt spid="1619"/>
                                        </p:tgtEl>
                                        <p:attrNameLst>
                                          <p:attrName>style.visibility</p:attrName>
                                        </p:attrNameLst>
                                      </p:cBhvr>
                                      <p:to>
                                        <p:strVal val="visible"/>
                                      </p:to>
                                    </p:set>
                                    <p:animEffect filter="fade" transition="in">
                                      <p:cBhvr>
                                        <p:cTn dur="1000"/>
                                        <p:tgtEl>
                                          <p:spTgt spid="1619"/>
                                        </p:tgtEl>
                                      </p:cBhvr>
                                    </p:animEffect>
                                  </p:childTnLst>
                                </p:cTn>
                              </p:par>
                              <p:par>
                                <p:cTn fill="hold" nodeType="withEffect" presetClass="entr" presetID="10" presetSubtype="0">
                                  <p:stCondLst>
                                    <p:cond delay="0"/>
                                  </p:stCondLst>
                                  <p:childTnLst>
                                    <p:set>
                                      <p:cBhvr>
                                        <p:cTn dur="1" fill="hold">
                                          <p:stCondLst>
                                            <p:cond delay="0"/>
                                          </p:stCondLst>
                                        </p:cTn>
                                        <p:tgtEl>
                                          <p:spTgt spid="1623"/>
                                        </p:tgtEl>
                                        <p:attrNameLst>
                                          <p:attrName>style.visibility</p:attrName>
                                        </p:attrNameLst>
                                      </p:cBhvr>
                                      <p:to>
                                        <p:strVal val="visible"/>
                                      </p:to>
                                    </p:set>
                                    <p:animEffect filter="fade" transition="in">
                                      <p:cBhvr>
                                        <p:cTn dur="1000"/>
                                        <p:tgtEl>
                                          <p:spTgt spid="162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17"/>
                                        </p:tgtEl>
                                        <p:attrNameLst>
                                          <p:attrName>style.visibility</p:attrName>
                                        </p:attrNameLst>
                                      </p:cBhvr>
                                      <p:to>
                                        <p:strVal val="visible"/>
                                      </p:to>
                                    </p:set>
                                    <p:animEffect filter="fade" transition="in">
                                      <p:cBhvr>
                                        <p:cTn dur="1000"/>
                                        <p:tgtEl>
                                          <p:spTgt spid="1617"/>
                                        </p:tgtEl>
                                      </p:cBhvr>
                                    </p:animEffect>
                                  </p:childTnLst>
                                </p:cTn>
                              </p:par>
                              <p:par>
                                <p:cTn fill="hold" nodeType="withEffect" presetClass="entr" presetID="10" presetSubtype="0">
                                  <p:stCondLst>
                                    <p:cond delay="0"/>
                                  </p:stCondLst>
                                  <p:childTnLst>
                                    <p:set>
                                      <p:cBhvr>
                                        <p:cTn dur="1" fill="hold">
                                          <p:stCondLst>
                                            <p:cond delay="0"/>
                                          </p:stCondLst>
                                        </p:cTn>
                                        <p:tgtEl>
                                          <p:spTgt spid="1618"/>
                                        </p:tgtEl>
                                        <p:attrNameLst>
                                          <p:attrName>style.visibility</p:attrName>
                                        </p:attrNameLst>
                                      </p:cBhvr>
                                      <p:to>
                                        <p:strVal val="visible"/>
                                      </p:to>
                                    </p:set>
                                    <p:animEffect filter="fade" transition="in">
                                      <p:cBhvr>
                                        <p:cTn dur="1000"/>
                                        <p:tgtEl>
                                          <p:spTgt spid="1618"/>
                                        </p:tgtEl>
                                      </p:cBhvr>
                                    </p:animEffect>
                                  </p:childTnLst>
                                </p:cTn>
                              </p:par>
                              <p:par>
                                <p:cTn fill="hold" nodeType="withEffect" presetClass="entr" presetID="10" presetSubtype="0">
                                  <p:stCondLst>
                                    <p:cond delay="0"/>
                                  </p:stCondLst>
                                  <p:childTnLst>
                                    <p:set>
                                      <p:cBhvr>
                                        <p:cTn dur="1" fill="hold">
                                          <p:stCondLst>
                                            <p:cond delay="0"/>
                                          </p:stCondLst>
                                        </p:cTn>
                                        <p:tgtEl>
                                          <p:spTgt spid="1626"/>
                                        </p:tgtEl>
                                        <p:attrNameLst>
                                          <p:attrName>style.visibility</p:attrName>
                                        </p:attrNameLst>
                                      </p:cBhvr>
                                      <p:to>
                                        <p:strVal val="visible"/>
                                      </p:to>
                                    </p:set>
                                    <p:animEffect filter="fade" transition="in">
                                      <p:cBhvr>
                                        <p:cTn dur="1000"/>
                                        <p:tgtEl>
                                          <p:spTgt spid="162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22"/>
                                        </p:tgtEl>
                                        <p:attrNameLst>
                                          <p:attrName>style.visibility</p:attrName>
                                        </p:attrNameLst>
                                      </p:cBhvr>
                                      <p:to>
                                        <p:strVal val="visible"/>
                                      </p:to>
                                    </p:set>
                                    <p:animEffect filter="fade" transition="in">
                                      <p:cBhvr>
                                        <p:cTn dur="1000"/>
                                        <p:tgtEl>
                                          <p:spTgt spid="1622"/>
                                        </p:tgtEl>
                                      </p:cBhvr>
                                    </p:animEffect>
                                  </p:childTnLst>
                                </p:cTn>
                              </p:par>
                              <p:par>
                                <p:cTn fill="hold" nodeType="withEffect" presetClass="entr" presetID="10" presetSubtype="0">
                                  <p:stCondLst>
                                    <p:cond delay="0"/>
                                  </p:stCondLst>
                                  <p:childTnLst>
                                    <p:set>
                                      <p:cBhvr>
                                        <p:cTn dur="1" fill="hold">
                                          <p:stCondLst>
                                            <p:cond delay="0"/>
                                          </p:stCondLst>
                                        </p:cTn>
                                        <p:tgtEl>
                                          <p:spTgt spid="1616"/>
                                        </p:tgtEl>
                                        <p:attrNameLst>
                                          <p:attrName>style.visibility</p:attrName>
                                        </p:attrNameLst>
                                      </p:cBhvr>
                                      <p:to>
                                        <p:strVal val="visible"/>
                                      </p:to>
                                    </p:set>
                                    <p:animEffect filter="fade" transition="in">
                                      <p:cBhvr>
                                        <p:cTn dur="1000"/>
                                        <p:tgtEl>
                                          <p:spTgt spid="1616"/>
                                        </p:tgtEl>
                                      </p:cBhvr>
                                    </p:animEffect>
                                  </p:childTnLst>
                                </p:cTn>
                              </p:par>
                              <p:par>
                                <p:cTn fill="hold" nodeType="withEffect" presetClass="entr" presetID="10" presetSubtype="0">
                                  <p:stCondLst>
                                    <p:cond delay="0"/>
                                  </p:stCondLst>
                                  <p:childTnLst>
                                    <p:set>
                                      <p:cBhvr>
                                        <p:cTn dur="1" fill="hold">
                                          <p:stCondLst>
                                            <p:cond delay="0"/>
                                          </p:stCondLst>
                                        </p:cTn>
                                        <p:tgtEl>
                                          <p:spTgt spid="1627"/>
                                        </p:tgtEl>
                                        <p:attrNameLst>
                                          <p:attrName>style.visibility</p:attrName>
                                        </p:attrNameLst>
                                      </p:cBhvr>
                                      <p:to>
                                        <p:strVal val="visible"/>
                                      </p:to>
                                    </p:set>
                                    <p:animEffect filter="fade" transition="in">
                                      <p:cBhvr>
                                        <p:cTn dur="1000"/>
                                        <p:tgtEl>
                                          <p:spTgt spid="162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4" name="Shape 1634"/>
        <p:cNvGrpSpPr/>
        <p:nvPr/>
      </p:nvGrpSpPr>
      <p:grpSpPr>
        <a:xfrm>
          <a:off x="0" y="0"/>
          <a:ext cx="0" cy="0"/>
          <a:chOff x="0" y="0"/>
          <a:chExt cx="0" cy="0"/>
        </a:xfrm>
      </p:grpSpPr>
      <p:sp>
        <p:nvSpPr>
          <p:cNvPr id="1635" name="Google Shape;1635;p132"/>
          <p:cNvSpPr txBox="1"/>
          <p:nvPr>
            <p:ph idx="6" type="title"/>
          </p:nvPr>
        </p:nvSpPr>
        <p:spPr>
          <a:xfrm>
            <a:off x="1278000" y="342000"/>
            <a:ext cx="6588000" cy="669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ReDesign From Fall</a:t>
            </a:r>
            <a:endParaRPr/>
          </a:p>
        </p:txBody>
      </p:sp>
      <p:pic>
        <p:nvPicPr>
          <p:cNvPr descr="Image" id="1636" name="Google Shape;1636;p132"/>
          <p:cNvPicPr preferRelativeResize="0"/>
          <p:nvPr/>
        </p:nvPicPr>
        <p:blipFill>
          <a:blip r:embed="rId3">
            <a:alphaModFix/>
          </a:blip>
          <a:stretch>
            <a:fillRect/>
          </a:stretch>
        </p:blipFill>
        <p:spPr>
          <a:xfrm>
            <a:off x="1783575" y="1446725"/>
            <a:ext cx="5576851" cy="30023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0" name="Shape 1640"/>
        <p:cNvGrpSpPr/>
        <p:nvPr/>
      </p:nvGrpSpPr>
      <p:grpSpPr>
        <a:xfrm>
          <a:off x="0" y="0"/>
          <a:ext cx="0" cy="0"/>
          <a:chOff x="0" y="0"/>
          <a:chExt cx="0" cy="0"/>
        </a:xfrm>
      </p:grpSpPr>
      <p:sp>
        <p:nvSpPr>
          <p:cNvPr id="1641" name="Google Shape;1641;p133"/>
          <p:cNvSpPr txBox="1"/>
          <p:nvPr>
            <p:ph idx="6" type="title"/>
          </p:nvPr>
        </p:nvSpPr>
        <p:spPr>
          <a:xfrm>
            <a:off x="1278000" y="342000"/>
            <a:ext cx="6588000" cy="669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Starting With WireFrames</a:t>
            </a:r>
            <a:endParaRPr/>
          </a:p>
        </p:txBody>
      </p:sp>
      <p:pic>
        <p:nvPicPr>
          <p:cNvPr descr="Image" id="1642" name="Google Shape;1642;p133"/>
          <p:cNvPicPr preferRelativeResize="0"/>
          <p:nvPr/>
        </p:nvPicPr>
        <p:blipFill>
          <a:blip r:embed="rId3">
            <a:alphaModFix/>
          </a:blip>
          <a:stretch>
            <a:fillRect/>
          </a:stretch>
        </p:blipFill>
        <p:spPr>
          <a:xfrm flipH="1" rot="5400000">
            <a:off x="-464275" y="2219587"/>
            <a:ext cx="2780225" cy="704325"/>
          </a:xfrm>
          <a:prstGeom prst="rect">
            <a:avLst/>
          </a:prstGeom>
          <a:noFill/>
          <a:ln>
            <a:noFill/>
          </a:ln>
        </p:spPr>
      </p:pic>
      <p:pic>
        <p:nvPicPr>
          <p:cNvPr descr="Image" id="1643" name="Google Shape;1643;p133"/>
          <p:cNvPicPr preferRelativeResize="0"/>
          <p:nvPr/>
        </p:nvPicPr>
        <p:blipFill>
          <a:blip r:embed="rId4">
            <a:alphaModFix/>
          </a:blip>
          <a:stretch>
            <a:fillRect/>
          </a:stretch>
        </p:blipFill>
        <p:spPr>
          <a:xfrm>
            <a:off x="1427687" y="1181625"/>
            <a:ext cx="3662351" cy="2071275"/>
          </a:xfrm>
          <a:prstGeom prst="rect">
            <a:avLst/>
          </a:prstGeom>
          <a:noFill/>
          <a:ln>
            <a:noFill/>
          </a:ln>
        </p:spPr>
      </p:pic>
      <p:pic>
        <p:nvPicPr>
          <p:cNvPr descr="Image" id="1644" name="Google Shape;1644;p133"/>
          <p:cNvPicPr preferRelativeResize="0"/>
          <p:nvPr/>
        </p:nvPicPr>
        <p:blipFill>
          <a:blip r:embed="rId5">
            <a:alphaModFix/>
          </a:blip>
          <a:stretch>
            <a:fillRect/>
          </a:stretch>
        </p:blipFill>
        <p:spPr>
          <a:xfrm>
            <a:off x="5239725" y="2869000"/>
            <a:ext cx="3662350" cy="2068693"/>
          </a:xfrm>
          <a:prstGeom prst="rect">
            <a:avLst/>
          </a:prstGeom>
          <a:noFill/>
          <a:ln>
            <a:noFill/>
          </a:ln>
        </p:spPr>
      </p:pic>
      <p:sp>
        <p:nvSpPr>
          <p:cNvPr id="1645" name="Google Shape;1645;p133"/>
          <p:cNvSpPr txBox="1"/>
          <p:nvPr/>
        </p:nvSpPr>
        <p:spPr>
          <a:xfrm>
            <a:off x="2020400" y="3252900"/>
            <a:ext cx="2079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Anaheim"/>
                <a:ea typeface="Anaheim"/>
                <a:cs typeface="Anaheim"/>
                <a:sym typeface="Anaheim"/>
              </a:rPr>
              <a:t>Bartender UI design</a:t>
            </a:r>
            <a:endParaRPr>
              <a:solidFill>
                <a:schemeClr val="lt1"/>
              </a:solidFill>
              <a:latin typeface="Anaheim"/>
              <a:ea typeface="Anaheim"/>
              <a:cs typeface="Anaheim"/>
              <a:sym typeface="Anaheim"/>
            </a:endParaRPr>
          </a:p>
        </p:txBody>
      </p:sp>
      <p:sp>
        <p:nvSpPr>
          <p:cNvPr id="1646" name="Google Shape;1646;p133"/>
          <p:cNvSpPr txBox="1"/>
          <p:nvPr/>
        </p:nvSpPr>
        <p:spPr>
          <a:xfrm>
            <a:off x="6201825" y="2468800"/>
            <a:ext cx="190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Anaheim"/>
                <a:ea typeface="Anaheim"/>
                <a:cs typeface="Anaheim"/>
                <a:sym typeface="Anaheim"/>
              </a:rPr>
              <a:t>Manager UI design</a:t>
            </a:r>
            <a:endParaRPr>
              <a:solidFill>
                <a:schemeClr val="lt1"/>
              </a:solidFill>
              <a:latin typeface="Anaheim"/>
              <a:ea typeface="Anaheim"/>
              <a:cs typeface="Anaheim"/>
              <a:sym typeface="Anaheim"/>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0" name="Shape 1650"/>
        <p:cNvGrpSpPr/>
        <p:nvPr/>
      </p:nvGrpSpPr>
      <p:grpSpPr>
        <a:xfrm>
          <a:off x="0" y="0"/>
          <a:ext cx="0" cy="0"/>
          <a:chOff x="0" y="0"/>
          <a:chExt cx="0" cy="0"/>
        </a:xfrm>
      </p:grpSpPr>
      <p:sp>
        <p:nvSpPr>
          <p:cNvPr id="1651" name="Google Shape;1651;p134"/>
          <p:cNvSpPr txBox="1"/>
          <p:nvPr>
            <p:ph idx="1" type="subTitle"/>
          </p:nvPr>
        </p:nvSpPr>
        <p:spPr>
          <a:xfrm flipH="1">
            <a:off x="4951025" y="1690150"/>
            <a:ext cx="3559800" cy="669000"/>
          </a:xfrm>
          <a:prstGeom prst="rect">
            <a:avLst/>
          </a:prstGeom>
        </p:spPr>
        <p:txBody>
          <a:bodyPr anchorCtr="0" anchor="t" bIns="91425" lIns="91425" spcFirstLastPara="1" rIns="91425" wrap="square" tIns="0">
            <a:noAutofit/>
          </a:bodyPr>
          <a:lstStyle/>
          <a:p>
            <a:pPr indent="0" lvl="0" marL="0" rtl="0" algn="ctr">
              <a:spcBef>
                <a:spcPts val="0"/>
              </a:spcBef>
              <a:spcAft>
                <a:spcPts val="0"/>
              </a:spcAft>
              <a:buNone/>
            </a:pPr>
            <a:r>
              <a:rPr lang="en"/>
              <a:t>This semester we learned a lot about</a:t>
            </a:r>
            <a:endParaRPr/>
          </a:p>
          <a:p>
            <a:pPr indent="-317500" lvl="0" marL="457200" rtl="0" algn="l">
              <a:spcBef>
                <a:spcPts val="0"/>
              </a:spcBef>
              <a:spcAft>
                <a:spcPts val="0"/>
              </a:spcAft>
              <a:buSzPts val="1400"/>
              <a:buChar char="●"/>
            </a:pPr>
            <a:r>
              <a:rPr lang="en"/>
              <a:t>CSS (Cascading Style Sheets)</a:t>
            </a:r>
            <a:endParaRPr/>
          </a:p>
          <a:p>
            <a:pPr indent="-317500" lvl="0" marL="457200" rtl="0" algn="l">
              <a:spcBef>
                <a:spcPts val="0"/>
              </a:spcBef>
              <a:spcAft>
                <a:spcPts val="0"/>
              </a:spcAft>
              <a:buSzPts val="1400"/>
              <a:buChar char="●"/>
            </a:pPr>
            <a:r>
              <a:rPr lang="en"/>
              <a:t>In-line styling with React Components</a:t>
            </a:r>
            <a:endParaRPr/>
          </a:p>
        </p:txBody>
      </p:sp>
      <p:sp>
        <p:nvSpPr>
          <p:cNvPr id="1652" name="Google Shape;1652;p134"/>
          <p:cNvSpPr txBox="1"/>
          <p:nvPr>
            <p:ph idx="6" type="title"/>
          </p:nvPr>
        </p:nvSpPr>
        <p:spPr>
          <a:xfrm>
            <a:off x="1278000" y="342000"/>
            <a:ext cx="6588000" cy="669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How it translated</a:t>
            </a:r>
            <a:endParaRPr/>
          </a:p>
        </p:txBody>
      </p:sp>
      <p:pic>
        <p:nvPicPr>
          <p:cNvPr id="1653" name="Google Shape;1653;p134"/>
          <p:cNvPicPr preferRelativeResize="0"/>
          <p:nvPr/>
        </p:nvPicPr>
        <p:blipFill>
          <a:blip r:embed="rId3">
            <a:alphaModFix/>
          </a:blip>
          <a:stretch>
            <a:fillRect/>
          </a:stretch>
        </p:blipFill>
        <p:spPr>
          <a:xfrm>
            <a:off x="575450" y="1609338"/>
            <a:ext cx="4080799" cy="19248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7" name="Shape 1657"/>
        <p:cNvGrpSpPr/>
        <p:nvPr/>
      </p:nvGrpSpPr>
      <p:grpSpPr>
        <a:xfrm>
          <a:off x="0" y="0"/>
          <a:ext cx="0" cy="0"/>
          <a:chOff x="0" y="0"/>
          <a:chExt cx="0" cy="0"/>
        </a:xfrm>
      </p:grpSpPr>
      <p:sp>
        <p:nvSpPr>
          <p:cNvPr id="1658" name="Google Shape;1658;p135"/>
          <p:cNvSpPr txBox="1"/>
          <p:nvPr>
            <p:ph idx="1" type="subTitle"/>
          </p:nvPr>
        </p:nvSpPr>
        <p:spPr>
          <a:xfrm flipH="1">
            <a:off x="4692125" y="1472750"/>
            <a:ext cx="3437100" cy="669000"/>
          </a:xfrm>
          <a:prstGeom prst="rect">
            <a:avLst/>
          </a:prstGeom>
        </p:spPr>
        <p:txBody>
          <a:bodyPr anchorCtr="0" anchor="t" bIns="91425" lIns="91425" spcFirstLastPara="1" rIns="91425" wrap="square" tIns="0">
            <a:noAutofit/>
          </a:bodyPr>
          <a:lstStyle/>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en"/>
              <a:t>Managers can enter in the following information to create</a:t>
            </a:r>
            <a:endParaRPr/>
          </a:p>
          <a:p>
            <a:pPr indent="-317500" lvl="1" marL="914400" rtl="0" algn="l">
              <a:spcBef>
                <a:spcPts val="0"/>
              </a:spcBef>
              <a:spcAft>
                <a:spcPts val="0"/>
              </a:spcAft>
              <a:buSzPts val="1400"/>
              <a:buChar char="○"/>
            </a:pPr>
            <a:r>
              <a:rPr lang="en"/>
              <a:t>Post Name</a:t>
            </a:r>
            <a:endParaRPr/>
          </a:p>
          <a:p>
            <a:pPr indent="-317500" lvl="1" marL="914400" rtl="0" algn="l">
              <a:spcBef>
                <a:spcPts val="0"/>
              </a:spcBef>
              <a:spcAft>
                <a:spcPts val="0"/>
              </a:spcAft>
              <a:buSzPts val="1400"/>
              <a:buChar char="○"/>
            </a:pPr>
            <a:r>
              <a:rPr lang="en"/>
              <a:t>Hourly Wage</a:t>
            </a:r>
            <a:endParaRPr/>
          </a:p>
          <a:p>
            <a:pPr indent="-317500" lvl="1" marL="914400" rtl="0" algn="l">
              <a:spcBef>
                <a:spcPts val="0"/>
              </a:spcBef>
              <a:spcAft>
                <a:spcPts val="0"/>
              </a:spcAft>
              <a:buSzPts val="1400"/>
              <a:buChar char="○"/>
            </a:pPr>
            <a:r>
              <a:rPr lang="en"/>
              <a:t>Event Type</a:t>
            </a:r>
            <a:endParaRPr/>
          </a:p>
          <a:p>
            <a:pPr indent="-317500" lvl="1" marL="914400" rtl="0" algn="l">
              <a:spcBef>
                <a:spcPts val="0"/>
              </a:spcBef>
              <a:spcAft>
                <a:spcPts val="0"/>
              </a:spcAft>
              <a:buSzPts val="1400"/>
              <a:buChar char="○"/>
            </a:pPr>
            <a:r>
              <a:rPr lang="en"/>
              <a:t>Number of Bartenders Needed</a:t>
            </a:r>
            <a:endParaRPr/>
          </a:p>
          <a:p>
            <a:pPr indent="-317500" lvl="1" marL="914400" rtl="0" algn="l">
              <a:spcBef>
                <a:spcPts val="0"/>
              </a:spcBef>
              <a:spcAft>
                <a:spcPts val="0"/>
              </a:spcAft>
              <a:buSzPts val="1400"/>
              <a:buChar char="○"/>
            </a:pPr>
            <a:r>
              <a:rPr lang="en"/>
              <a:t>Total Hours of Work Needed</a:t>
            </a:r>
            <a:endParaRPr/>
          </a:p>
          <a:p>
            <a:pPr indent="-317500" lvl="1" marL="914400" rtl="0" algn="l">
              <a:spcBef>
                <a:spcPts val="0"/>
              </a:spcBef>
              <a:spcAft>
                <a:spcPts val="0"/>
              </a:spcAft>
              <a:buSzPts val="1400"/>
              <a:buChar char="○"/>
            </a:pPr>
            <a:r>
              <a:rPr lang="en"/>
              <a:t>Start Date &amp; Time</a:t>
            </a:r>
            <a:endParaRPr/>
          </a:p>
          <a:p>
            <a:pPr indent="-317500" lvl="1" marL="914400" rtl="0" algn="l">
              <a:spcBef>
                <a:spcPts val="0"/>
              </a:spcBef>
              <a:spcAft>
                <a:spcPts val="0"/>
              </a:spcAft>
              <a:buSzPts val="1400"/>
              <a:buChar char="○"/>
            </a:pPr>
            <a:r>
              <a:rPr lang="en"/>
              <a:t>Address</a:t>
            </a:r>
            <a:endParaRPr/>
          </a:p>
          <a:p>
            <a:pPr indent="-317500" lvl="1" marL="914400" rtl="0" algn="l">
              <a:spcBef>
                <a:spcPts val="0"/>
              </a:spcBef>
              <a:spcAft>
                <a:spcPts val="0"/>
              </a:spcAft>
              <a:buSzPts val="1400"/>
              <a:buChar char="○"/>
            </a:pPr>
            <a:r>
              <a:rPr lang="en"/>
              <a:t>Description</a:t>
            </a:r>
            <a:endParaRPr/>
          </a:p>
          <a:p>
            <a:pPr indent="-317500" lvl="1" marL="914400" rtl="0" algn="l">
              <a:spcBef>
                <a:spcPts val="0"/>
              </a:spcBef>
              <a:spcAft>
                <a:spcPts val="0"/>
              </a:spcAft>
              <a:buSzPts val="1400"/>
              <a:buChar char="○"/>
            </a:pPr>
            <a:r>
              <a:rPr lang="en"/>
              <a:t>Photo</a:t>
            </a:r>
            <a:endParaRPr/>
          </a:p>
        </p:txBody>
      </p:sp>
      <p:sp>
        <p:nvSpPr>
          <p:cNvPr id="1659" name="Google Shape;1659;p135"/>
          <p:cNvSpPr txBox="1"/>
          <p:nvPr>
            <p:ph idx="6" type="title"/>
          </p:nvPr>
        </p:nvSpPr>
        <p:spPr>
          <a:xfrm>
            <a:off x="1278000" y="342000"/>
            <a:ext cx="6588000" cy="669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Creating Job Postings</a:t>
            </a:r>
            <a:endParaRPr/>
          </a:p>
        </p:txBody>
      </p:sp>
      <p:pic>
        <p:nvPicPr>
          <p:cNvPr descr="Image" id="1660" name="Google Shape;1660;p135"/>
          <p:cNvPicPr preferRelativeResize="0"/>
          <p:nvPr/>
        </p:nvPicPr>
        <p:blipFill>
          <a:blip r:embed="rId3">
            <a:alphaModFix/>
          </a:blip>
          <a:stretch>
            <a:fillRect/>
          </a:stretch>
        </p:blipFill>
        <p:spPr>
          <a:xfrm>
            <a:off x="297401" y="1472750"/>
            <a:ext cx="3915801" cy="30861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Programming Lesson by Slidesgo">
  <a:themeElements>
    <a:clrScheme name="Simple Light">
      <a:dk1>
        <a:srgbClr val="1B1464"/>
      </a:dk1>
      <a:lt1>
        <a:srgbClr val="FFFFFF"/>
      </a:lt1>
      <a:dk2>
        <a:srgbClr val="00FFC5"/>
      </a:dk2>
      <a:lt2>
        <a:srgbClr val="EC008C"/>
      </a:lt2>
      <a:accent1>
        <a:srgbClr val="1B1464"/>
      </a:accent1>
      <a:accent2>
        <a:srgbClr val="00FFC5"/>
      </a:accent2>
      <a:accent3>
        <a:srgbClr val="EC008C"/>
      </a:accent3>
      <a:accent4>
        <a:srgbClr val="1B1464"/>
      </a:accent4>
      <a:accent5>
        <a:srgbClr val="00FFC5"/>
      </a:accent5>
      <a:accent6>
        <a:srgbClr val="EC008C"/>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rogramming Lesson by Slidesgo">
  <a:themeElements>
    <a:clrScheme name="Simple Light">
      <a:dk1>
        <a:srgbClr val="1B1464"/>
      </a:dk1>
      <a:lt1>
        <a:srgbClr val="FFFFFF"/>
      </a:lt1>
      <a:dk2>
        <a:srgbClr val="00FFC5"/>
      </a:dk2>
      <a:lt2>
        <a:srgbClr val="EC008C"/>
      </a:lt2>
      <a:accent1>
        <a:srgbClr val="1B1464"/>
      </a:accent1>
      <a:accent2>
        <a:srgbClr val="00FFC5"/>
      </a:accent2>
      <a:accent3>
        <a:srgbClr val="EC008C"/>
      </a:accent3>
      <a:accent4>
        <a:srgbClr val="1B1464"/>
      </a:accent4>
      <a:accent5>
        <a:srgbClr val="00FFC5"/>
      </a:accent5>
      <a:accent6>
        <a:srgbClr val="EC008C"/>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Programming Lesson by Slidesgo">
  <a:themeElements>
    <a:clrScheme name="Simple Light">
      <a:dk1>
        <a:srgbClr val="1B1464"/>
      </a:dk1>
      <a:lt1>
        <a:srgbClr val="FFFFFF"/>
      </a:lt1>
      <a:dk2>
        <a:srgbClr val="00FFC5"/>
      </a:dk2>
      <a:lt2>
        <a:srgbClr val="EC008C"/>
      </a:lt2>
      <a:accent1>
        <a:srgbClr val="1B1464"/>
      </a:accent1>
      <a:accent2>
        <a:srgbClr val="00FFC5"/>
      </a:accent2>
      <a:accent3>
        <a:srgbClr val="EC008C"/>
      </a:accent3>
      <a:accent4>
        <a:srgbClr val="1B1464"/>
      </a:accent4>
      <a:accent5>
        <a:srgbClr val="00FFC5"/>
      </a:accent5>
      <a:accent6>
        <a:srgbClr val="EC008C"/>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Programming Lesson by Slidesgo">
  <a:themeElements>
    <a:clrScheme name="Simple Light">
      <a:dk1>
        <a:srgbClr val="1B1464"/>
      </a:dk1>
      <a:lt1>
        <a:srgbClr val="FFFFFF"/>
      </a:lt1>
      <a:dk2>
        <a:srgbClr val="00FFC5"/>
      </a:dk2>
      <a:lt2>
        <a:srgbClr val="EC008C"/>
      </a:lt2>
      <a:accent1>
        <a:srgbClr val="1B1464"/>
      </a:accent1>
      <a:accent2>
        <a:srgbClr val="00FFC5"/>
      </a:accent2>
      <a:accent3>
        <a:srgbClr val="EC008C"/>
      </a:accent3>
      <a:accent4>
        <a:srgbClr val="1B1464"/>
      </a:accent4>
      <a:accent5>
        <a:srgbClr val="00FFC5"/>
      </a:accent5>
      <a:accent6>
        <a:srgbClr val="EC008C"/>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